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5" r:id="rId1"/>
  </p:sldMasterIdLst>
  <p:notesMasterIdLst>
    <p:notesMasterId r:id="rId26"/>
  </p:notesMasterIdLst>
  <p:handoutMasterIdLst>
    <p:handoutMasterId r:id="rId27"/>
  </p:handoutMasterIdLst>
  <p:sldIdLst>
    <p:sldId id="21327" r:id="rId2"/>
    <p:sldId id="21334" r:id="rId3"/>
    <p:sldId id="21329" r:id="rId4"/>
    <p:sldId id="21335" r:id="rId5"/>
    <p:sldId id="21341" r:id="rId6"/>
    <p:sldId id="21342" r:id="rId7"/>
    <p:sldId id="21343" r:id="rId8"/>
    <p:sldId id="21345" r:id="rId9"/>
    <p:sldId id="21330" r:id="rId10"/>
    <p:sldId id="21340" r:id="rId11"/>
    <p:sldId id="21344" r:id="rId12"/>
    <p:sldId id="21351" r:id="rId13"/>
    <p:sldId id="21352" r:id="rId14"/>
    <p:sldId id="21331" r:id="rId15"/>
    <p:sldId id="21337" r:id="rId16"/>
    <p:sldId id="21338" r:id="rId17"/>
    <p:sldId id="21355" r:id="rId18"/>
    <p:sldId id="21346" r:id="rId19"/>
    <p:sldId id="21347" r:id="rId20"/>
    <p:sldId id="21332" r:id="rId21"/>
    <p:sldId id="21336" r:id="rId22"/>
    <p:sldId id="21339" r:id="rId23"/>
    <p:sldId id="21353" r:id="rId24"/>
    <p:sldId id="21328" r:id="rId25"/>
  </p:sldIdLst>
  <p:sldSz cx="12858750" cy="7232650"/>
  <p:notesSz cx="6858000" cy="9144000"/>
  <p:custDataLst>
    <p:tags r:id="rId28"/>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71"/>
    <a:srgbClr val="FFFFFF"/>
    <a:srgbClr val="3F2F1A"/>
    <a:srgbClr val="C58132"/>
    <a:srgbClr val="BCE2D7"/>
    <a:srgbClr val="262626"/>
    <a:srgbClr val="E26B17"/>
    <a:srgbClr val="416236"/>
    <a:srgbClr val="EB7583"/>
    <a:srgbClr val="9CD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82" autoAdjust="0"/>
    <p:restoredTop sz="95274" autoAdjust="0"/>
  </p:normalViewPr>
  <p:slideViewPr>
    <p:cSldViewPr>
      <p:cViewPr varScale="1">
        <p:scale>
          <a:sx n="64" d="100"/>
          <a:sy n="64" d="100"/>
        </p:scale>
        <p:origin x="-894" y="-102"/>
      </p:cViewPr>
      <p:guideLst>
        <p:guide orient="horz" pos="328"/>
        <p:guide orient="horz" pos="4183"/>
        <p:guide pos="4050"/>
        <p:guide pos="557"/>
        <p:guide pos="7497"/>
        <p:guide pos="6908"/>
      </p:guideLst>
    </p:cSldViewPr>
  </p:slideViewPr>
  <p:outlineViewPr>
    <p:cViewPr>
      <p:scale>
        <a:sx n="100" d="100"/>
        <a:sy n="100" d="100"/>
      </p:scale>
      <p:origin x="0" y="-17346"/>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4" d="100"/>
          <a:sy n="64" d="100"/>
        </p:scale>
        <p:origin x="281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99E2DB-5211-475A-A572-BC0F4C1EBAD1}" type="datetimeFigureOut">
              <a:rPr lang="zh-CN" altLang="en-US" smtClean="0"/>
              <a:t>2018/1/1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CCE634-C312-44D9-B6A2-480DEE8B097E}" type="slidenum">
              <a:rPr lang="zh-CN" altLang="en-US" smtClean="0"/>
              <a:t>‹#›</a:t>
            </a:fld>
            <a:endParaRPr lang="zh-CN" altLang="en-US"/>
          </a:p>
        </p:txBody>
      </p:sp>
    </p:spTree>
    <p:extLst>
      <p:ext uri="{BB962C8B-B14F-4D97-AF65-F5344CB8AC3E}">
        <p14:creationId xmlns:p14="http://schemas.microsoft.com/office/powerpoint/2010/main" val="724366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2018/1/1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2388246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10</a:t>
            </a:fld>
            <a:endParaRPr lang="zh-CN" altLang="en-US"/>
          </a:p>
        </p:txBody>
      </p:sp>
    </p:spTree>
    <p:extLst>
      <p:ext uri="{BB962C8B-B14F-4D97-AF65-F5344CB8AC3E}">
        <p14:creationId xmlns:p14="http://schemas.microsoft.com/office/powerpoint/2010/main" val="119097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11</a:t>
            </a:fld>
            <a:endParaRPr lang="zh-CN" altLang="en-US"/>
          </a:p>
        </p:txBody>
      </p:sp>
    </p:spTree>
    <p:extLst>
      <p:ext uri="{BB962C8B-B14F-4D97-AF65-F5344CB8AC3E}">
        <p14:creationId xmlns:p14="http://schemas.microsoft.com/office/powerpoint/2010/main" val="2553858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0034DB7-D7FB-4D0F-B0E7-72C816A2DD68}" type="slidenum">
              <a:rPr lang="zh-CN" altLang="en-US" smtClean="0"/>
              <a:t>12</a:t>
            </a:fld>
            <a:endParaRPr lang="zh-CN" altLang="en-US"/>
          </a:p>
        </p:txBody>
      </p:sp>
    </p:spTree>
    <p:extLst>
      <p:ext uri="{BB962C8B-B14F-4D97-AF65-F5344CB8AC3E}">
        <p14:creationId xmlns:p14="http://schemas.microsoft.com/office/powerpoint/2010/main" val="3317750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05A6DA-66F8-4910-9E6C-05DAE8B64C71}" type="slidenum">
              <a:rPr lang="zh-CN" altLang="en-US" smtClean="0"/>
              <a:t>13</a:t>
            </a:fld>
            <a:endParaRPr lang="zh-CN" altLang="en-US"/>
          </a:p>
        </p:txBody>
      </p:sp>
    </p:spTree>
    <p:extLst>
      <p:ext uri="{BB962C8B-B14F-4D97-AF65-F5344CB8AC3E}">
        <p14:creationId xmlns:p14="http://schemas.microsoft.com/office/powerpoint/2010/main" val="484633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2360067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15</a:t>
            </a:fld>
            <a:endParaRPr lang="zh-CN" altLang="en-US"/>
          </a:p>
        </p:txBody>
      </p:sp>
    </p:spTree>
    <p:extLst>
      <p:ext uri="{BB962C8B-B14F-4D97-AF65-F5344CB8AC3E}">
        <p14:creationId xmlns:p14="http://schemas.microsoft.com/office/powerpoint/2010/main" val="2008269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pPr/>
              <a:t>16</a:t>
            </a:fld>
            <a:endParaRPr lang="zh-CN" altLang="en-US"/>
          </a:p>
        </p:txBody>
      </p:sp>
    </p:spTree>
    <p:extLst>
      <p:ext uri="{BB962C8B-B14F-4D97-AF65-F5344CB8AC3E}">
        <p14:creationId xmlns:p14="http://schemas.microsoft.com/office/powerpoint/2010/main" val="243034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05A6DA-66F8-4910-9E6C-05DAE8B64C71}" type="slidenum">
              <a:rPr lang="zh-CN" altLang="en-US" smtClean="0"/>
              <a:t>17</a:t>
            </a:fld>
            <a:endParaRPr lang="zh-CN" altLang="en-US"/>
          </a:p>
        </p:txBody>
      </p:sp>
    </p:spTree>
    <p:extLst>
      <p:ext uri="{BB962C8B-B14F-4D97-AF65-F5344CB8AC3E}">
        <p14:creationId xmlns:p14="http://schemas.microsoft.com/office/powerpoint/2010/main" val="1783360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18</a:t>
            </a:fld>
            <a:endParaRPr lang="zh-CN" altLang="en-US"/>
          </a:p>
        </p:txBody>
      </p:sp>
    </p:spTree>
    <p:extLst>
      <p:ext uri="{BB962C8B-B14F-4D97-AF65-F5344CB8AC3E}">
        <p14:creationId xmlns:p14="http://schemas.microsoft.com/office/powerpoint/2010/main" val="3272740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19</a:t>
            </a:fld>
            <a:endParaRPr lang="zh-CN" altLang="en-US"/>
          </a:p>
        </p:txBody>
      </p:sp>
    </p:spTree>
    <p:extLst>
      <p:ext uri="{BB962C8B-B14F-4D97-AF65-F5344CB8AC3E}">
        <p14:creationId xmlns:p14="http://schemas.microsoft.com/office/powerpoint/2010/main" val="3171351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3704082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1397324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21</a:t>
            </a:fld>
            <a:endParaRPr lang="zh-CN" altLang="en-US"/>
          </a:p>
        </p:txBody>
      </p:sp>
    </p:spTree>
    <p:extLst>
      <p:ext uri="{BB962C8B-B14F-4D97-AF65-F5344CB8AC3E}">
        <p14:creationId xmlns:p14="http://schemas.microsoft.com/office/powerpoint/2010/main" val="374298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22</a:t>
            </a:fld>
            <a:endParaRPr lang="zh-CN" altLang="en-US"/>
          </a:p>
        </p:txBody>
      </p:sp>
    </p:spTree>
    <p:extLst>
      <p:ext uri="{BB962C8B-B14F-4D97-AF65-F5344CB8AC3E}">
        <p14:creationId xmlns:p14="http://schemas.microsoft.com/office/powerpoint/2010/main" val="983044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05A6DA-66F8-4910-9E6C-05DAE8B64C71}" type="slidenum">
              <a:rPr lang="zh-CN" altLang="en-US" smtClean="0"/>
              <a:t>23</a:t>
            </a:fld>
            <a:endParaRPr lang="zh-CN" altLang="en-US"/>
          </a:p>
        </p:txBody>
      </p:sp>
    </p:spTree>
    <p:extLst>
      <p:ext uri="{BB962C8B-B14F-4D97-AF65-F5344CB8AC3E}">
        <p14:creationId xmlns:p14="http://schemas.microsoft.com/office/powerpoint/2010/main" val="1317958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24</a:t>
            </a:fld>
            <a:endParaRPr lang="zh-CN" altLang="en-US"/>
          </a:p>
        </p:txBody>
      </p:sp>
    </p:spTree>
    <p:extLst>
      <p:ext uri="{BB962C8B-B14F-4D97-AF65-F5344CB8AC3E}">
        <p14:creationId xmlns:p14="http://schemas.microsoft.com/office/powerpoint/2010/main" val="1106674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3782229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4</a:t>
            </a:fld>
            <a:endParaRPr lang="zh-CN" altLang="en-US"/>
          </a:p>
        </p:txBody>
      </p:sp>
    </p:spTree>
    <p:extLst>
      <p:ext uri="{BB962C8B-B14F-4D97-AF65-F5344CB8AC3E}">
        <p14:creationId xmlns:p14="http://schemas.microsoft.com/office/powerpoint/2010/main" val="2506320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5</a:t>
            </a:fld>
            <a:endParaRPr lang="en-US" altLang="zh-CN"/>
          </a:p>
        </p:txBody>
      </p:sp>
    </p:spTree>
    <p:extLst>
      <p:ext uri="{BB962C8B-B14F-4D97-AF65-F5344CB8AC3E}">
        <p14:creationId xmlns:p14="http://schemas.microsoft.com/office/powerpoint/2010/main" val="753092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6</a:t>
            </a:fld>
            <a:endParaRPr lang="zh-CN" altLang="en-US"/>
          </a:p>
        </p:txBody>
      </p:sp>
    </p:spTree>
    <p:extLst>
      <p:ext uri="{BB962C8B-B14F-4D97-AF65-F5344CB8AC3E}">
        <p14:creationId xmlns:p14="http://schemas.microsoft.com/office/powerpoint/2010/main" val="1095828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7</a:t>
            </a:fld>
            <a:endParaRPr lang="zh-CN" altLang="en-US"/>
          </a:p>
        </p:txBody>
      </p:sp>
    </p:spTree>
    <p:extLst>
      <p:ext uri="{BB962C8B-B14F-4D97-AF65-F5344CB8AC3E}">
        <p14:creationId xmlns:p14="http://schemas.microsoft.com/office/powerpoint/2010/main" val="184529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0B313C-6B84-469A-A8BF-E1E0C9F599AB}" type="slidenum">
              <a:rPr lang="zh-CN" altLang="en-US" smtClean="0"/>
              <a:t>8</a:t>
            </a:fld>
            <a:endParaRPr lang="zh-CN" altLang="en-US"/>
          </a:p>
        </p:txBody>
      </p:sp>
    </p:spTree>
    <p:extLst>
      <p:ext uri="{BB962C8B-B14F-4D97-AF65-F5344CB8AC3E}">
        <p14:creationId xmlns:p14="http://schemas.microsoft.com/office/powerpoint/2010/main" val="3806554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3998420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6" name="矩形 5"/>
          <p:cNvSpPr/>
          <p:nvPr userDrawn="1"/>
        </p:nvSpPr>
        <p:spPr>
          <a:xfrm>
            <a:off x="152400" y="170288"/>
            <a:ext cx="12553950" cy="6892076"/>
          </a:xfrm>
          <a:prstGeom prst="rect">
            <a:avLst/>
          </a:prstGeom>
          <a:solidFill>
            <a:srgbClr val="FFFFFF">
              <a:alpha val="8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1024036"/>
            <a:ext cx="12858751" cy="620861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E406C227-3E6F-4078-BB08-2654D0AE0502}" type="datetimeFigureOut">
              <a:rPr lang="zh-CN" altLang="en-US" smtClean="0"/>
              <a:t>2018/1/1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D1427EB-AB73-4860-A1B1-B2B84940B1DF}" type="slidenum">
              <a:rPr lang="zh-CN" altLang="en-US" smtClean="0"/>
              <a:t>‹#›</a:t>
            </a:fld>
            <a:endParaRPr lang="zh-CN" altLang="en-US"/>
          </a:p>
        </p:txBody>
      </p:sp>
    </p:spTree>
    <p:extLst>
      <p:ext uri="{BB962C8B-B14F-4D97-AF65-F5344CB8AC3E}">
        <p14:creationId xmlns:p14="http://schemas.microsoft.com/office/powerpoint/2010/main" val="1149664265"/>
      </p:ext>
    </p:extLst>
  </p:cSld>
  <p:clrMapOvr>
    <a:masterClrMapping/>
  </p:clrMapOvr>
  <p:transition spd="slow" advTm="3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238879"/>
      </p:ext>
    </p:extLst>
  </p:cSld>
  <p:clrMapOvr>
    <a:masterClrMapping/>
  </p:clrMapOvr>
  <p:transition spd="slow" advTm="3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019834"/>
      </p:ext>
    </p:extLst>
  </p:cSld>
  <p:clrMapOvr>
    <a:masterClrMapping/>
  </p:clrMapOvr>
  <p:transition spd="slow" advTm="300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014038"/>
      </p:ext>
    </p:extLst>
  </p:cSld>
  <p:clrMapOvr>
    <a:masterClrMapping/>
  </p:clrMapOvr>
  <p:transition spd="slow" advTm="300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72933"/>
      </p:ext>
    </p:extLst>
  </p:cSld>
  <p:clrMapOvr>
    <a:masterClrMapping/>
  </p:clrMapOvr>
  <p:transition spd="slow" advTm="300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148046"/>
      </p:ext>
    </p:extLst>
  </p:cSld>
  <p:clrMapOvr>
    <a:masterClrMapping/>
  </p:clrMapOvr>
  <p:transition spd="slow" advTm="300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9535312"/>
      </p:ext>
    </p:extLst>
  </p:cSld>
  <p:clrMapOvr>
    <a:masterClrMapping/>
  </p:clrMapOvr>
  <p:transition spd="slow" advTm="300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257694"/>
      </p:ext>
    </p:extLst>
  </p:cSld>
  <p:clrMapOvr>
    <a:masterClrMapping/>
  </p:clrMapOvr>
  <p:transition spd="slow" advTm="300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490145"/>
      </p:ext>
    </p:extLst>
  </p:cSld>
  <p:clrMapOvr>
    <a:masterClrMapping/>
  </p:clrMapOvr>
  <p:transition spd="slow" advTm="3000">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803450"/>
      </p:ext>
    </p:extLst>
  </p:cSld>
  <p:clrMapOvr>
    <a:masterClrMapping/>
  </p:clrMapOvr>
  <p:transition spd="slow" advTm="3000">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218168"/>
      </p:ext>
    </p:extLst>
  </p:cSld>
  <p:clrMapOvr>
    <a:masterClrMapping/>
  </p:clrMapOvr>
  <p:transition spd="slow" advTm="3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406C227-3E6F-4078-BB08-2654D0AE0502}" type="datetimeFigureOut">
              <a:rPr lang="zh-CN" altLang="en-US" smtClean="0"/>
              <a:t>2018/1/1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D1427EB-AB73-4860-A1B1-B2B84940B1DF}" type="slidenum">
              <a:rPr lang="zh-CN" altLang="en-US" smtClean="0"/>
              <a:t>‹#›</a:t>
            </a:fld>
            <a:endParaRPr lang="zh-CN" altLang="en-US"/>
          </a:p>
        </p:txBody>
      </p:sp>
    </p:spTree>
    <p:extLst>
      <p:ext uri="{BB962C8B-B14F-4D97-AF65-F5344CB8AC3E}">
        <p14:creationId xmlns:p14="http://schemas.microsoft.com/office/powerpoint/2010/main" val="4120462821"/>
      </p:ext>
    </p:extLst>
  </p:cSld>
  <p:clrMapOvr>
    <a:masterClrMapping/>
  </p:clrMapOvr>
  <p:transition spd="slow" advTm="3000">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 y="0"/>
            <a:ext cx="12858045" cy="7232650"/>
          </a:xfrm>
          <a:prstGeom prst="rect">
            <a:avLst/>
          </a:prstGeom>
        </p:spPr>
      </p:pic>
      <p:sp>
        <p:nvSpPr>
          <p:cNvPr id="9" name="矩形 8"/>
          <p:cNvSpPr/>
          <p:nvPr userDrawn="1"/>
        </p:nvSpPr>
        <p:spPr>
          <a:xfrm>
            <a:off x="171450" y="184150"/>
            <a:ext cx="12515850" cy="686435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95338224"/>
      </p:ext>
    </p:extLst>
  </p:cSld>
  <p:clrMapOvr>
    <a:masterClrMapping/>
  </p:clrMapOvr>
  <p:transition spd="slow" advTm="3000">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64407" y="2246811"/>
            <a:ext cx="10929938" cy="1550333"/>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928813" y="4098502"/>
            <a:ext cx="9001125" cy="1848344"/>
          </a:xfrm>
          <a:prstGeom prst="rect">
            <a:avLst/>
          </a:prstGeom>
        </p:spPr>
        <p:txBody>
          <a:bodyPr/>
          <a:lstStyle>
            <a:lvl1pPr marL="0" indent="0" algn="ctr">
              <a:buNone/>
              <a:defRPr>
                <a:solidFill>
                  <a:schemeClr val="tx1">
                    <a:tint val="75000"/>
                  </a:schemeClr>
                </a:solidFill>
              </a:defRPr>
            </a:lvl1pPr>
            <a:lvl2pPr marL="642656" indent="0" algn="ctr">
              <a:buNone/>
              <a:defRPr>
                <a:solidFill>
                  <a:schemeClr val="tx1">
                    <a:tint val="75000"/>
                  </a:schemeClr>
                </a:solidFill>
              </a:defRPr>
            </a:lvl2pPr>
            <a:lvl3pPr marL="1285309" indent="0" algn="ctr">
              <a:buNone/>
              <a:defRPr>
                <a:solidFill>
                  <a:schemeClr val="tx1">
                    <a:tint val="75000"/>
                  </a:schemeClr>
                </a:solidFill>
              </a:defRPr>
            </a:lvl3pPr>
            <a:lvl4pPr marL="1927964" indent="0" algn="ctr">
              <a:buNone/>
              <a:defRPr>
                <a:solidFill>
                  <a:schemeClr val="tx1">
                    <a:tint val="75000"/>
                  </a:schemeClr>
                </a:solidFill>
              </a:defRPr>
            </a:lvl4pPr>
            <a:lvl5pPr marL="2570621" indent="0" algn="ctr">
              <a:buNone/>
              <a:defRPr>
                <a:solidFill>
                  <a:schemeClr val="tx1">
                    <a:tint val="75000"/>
                  </a:schemeClr>
                </a:solidFill>
              </a:defRPr>
            </a:lvl5pPr>
            <a:lvl6pPr marL="3213275" indent="0" algn="ctr">
              <a:buNone/>
              <a:defRPr>
                <a:solidFill>
                  <a:schemeClr val="tx1">
                    <a:tint val="75000"/>
                  </a:schemeClr>
                </a:solidFill>
              </a:defRPr>
            </a:lvl6pPr>
            <a:lvl7pPr marL="3855930" indent="0" algn="ctr">
              <a:buNone/>
              <a:defRPr>
                <a:solidFill>
                  <a:schemeClr val="tx1">
                    <a:tint val="75000"/>
                  </a:schemeClr>
                </a:solidFill>
              </a:defRPr>
            </a:lvl7pPr>
            <a:lvl8pPr marL="4498585" indent="0" algn="ctr">
              <a:buNone/>
              <a:defRPr>
                <a:solidFill>
                  <a:schemeClr val="tx1">
                    <a:tint val="75000"/>
                  </a:schemeClr>
                </a:solidFill>
              </a:defRPr>
            </a:lvl8pPr>
            <a:lvl9pPr marL="514124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43018" y="6704013"/>
            <a:ext cx="3000745" cy="385762"/>
          </a:xfrm>
          <a:prstGeom prst="rect">
            <a:avLst/>
          </a:prstGeom>
        </p:spPr>
        <p:txBody>
          <a:bodyPr/>
          <a:lstStyle>
            <a:lvl1pPr>
              <a:defRPr/>
            </a:lvl1pPr>
          </a:lstStyle>
          <a:p>
            <a:pPr>
              <a:defRPr/>
            </a:pPr>
            <a:fld id="{8B4E67A1-5C53-42BD-AB2C-709FEF61F269}" type="datetimeFigureOut">
              <a:rPr lang="zh-CN" altLang="en-US"/>
              <a:pPr>
                <a:defRPr/>
              </a:pPr>
              <a:t>2018/1/1</a:t>
            </a:fld>
            <a:endParaRPr lang="zh-CN" altLang="en-US"/>
          </a:p>
        </p:txBody>
      </p:sp>
      <p:sp>
        <p:nvSpPr>
          <p:cNvPr id="5" name="页脚占位符 4"/>
          <p:cNvSpPr>
            <a:spLocks noGrp="1"/>
          </p:cNvSpPr>
          <p:nvPr>
            <p:ph type="ftr" sz="quarter" idx="11"/>
          </p:nvPr>
        </p:nvSpPr>
        <p:spPr>
          <a:xfrm>
            <a:off x="4393156" y="6704013"/>
            <a:ext cx="4072440" cy="385762"/>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9214988" y="6704013"/>
            <a:ext cx="3000745" cy="385762"/>
          </a:xfrm>
          <a:prstGeom prst="rect">
            <a:avLst/>
          </a:prstGeom>
        </p:spPr>
        <p:txBody>
          <a:bodyPr/>
          <a:lstStyle>
            <a:lvl1pPr>
              <a:defRPr/>
            </a:lvl1pPr>
          </a:lstStyle>
          <a:p>
            <a:fld id="{5A80EFF5-4C64-44AF-903C-4654B01C43E2}" type="slidenum">
              <a:rPr lang="zh-CN" altLang="en-US"/>
              <a:pPr/>
              <a:t>‹#›</a:t>
            </a:fld>
            <a:endParaRPr lang="zh-CN" altLang="en-US"/>
          </a:p>
        </p:txBody>
      </p:sp>
    </p:spTree>
    <p:extLst>
      <p:ext uri="{BB962C8B-B14F-4D97-AF65-F5344CB8AC3E}">
        <p14:creationId xmlns:p14="http://schemas.microsoft.com/office/powerpoint/2010/main" val="1343241116"/>
      </p:ext>
    </p:extLst>
  </p:cSld>
  <p:clrMapOvr>
    <a:masterClrMapping/>
  </p:clrMapOvr>
  <p:transition spd="slow" advTm="3000">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902265"/>
      </p:ext>
    </p:extLst>
  </p:cSld>
  <p:clrMapOvr>
    <a:masterClrMapping/>
  </p:clrMapOvr>
  <p:transition spd="slow" advTm="3000">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378345"/>
      </p:ext>
    </p:extLst>
  </p:cSld>
  <p:clrMapOvr>
    <a:masterClrMapping/>
  </p:clrMapOvr>
  <p:transition spd="slow" advTm="3000">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750161"/>
      </p:ext>
    </p:extLst>
  </p:cSld>
  <p:clrMapOvr>
    <a:masterClrMapping/>
  </p:clrMapOvr>
  <p:transition spd="slow" advTm="3000">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3018" y="290513"/>
            <a:ext cx="11572715" cy="1204912"/>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43018" y="1687514"/>
            <a:ext cx="11572715" cy="47720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43018" y="6704013"/>
            <a:ext cx="3000745" cy="385762"/>
          </a:xfrm>
          <a:prstGeom prst="rect">
            <a:avLst/>
          </a:prstGeom>
        </p:spPr>
        <p:txBody>
          <a:bodyPr/>
          <a:lstStyle>
            <a:lvl1pPr>
              <a:defRPr/>
            </a:lvl1pPr>
          </a:lstStyle>
          <a:p>
            <a:pPr>
              <a:defRPr/>
            </a:pPr>
            <a:fld id="{DA612F86-CEC4-49EB-8B7F-249AAA44CCD9}" type="datetimeFigureOut">
              <a:rPr lang="zh-CN" altLang="en-US"/>
              <a:pPr>
                <a:defRPr/>
              </a:pPr>
              <a:t>2018/1/1</a:t>
            </a:fld>
            <a:endParaRPr lang="zh-CN" altLang="en-US"/>
          </a:p>
        </p:txBody>
      </p:sp>
      <p:sp>
        <p:nvSpPr>
          <p:cNvPr id="5" name="页脚占位符 4"/>
          <p:cNvSpPr>
            <a:spLocks noGrp="1"/>
          </p:cNvSpPr>
          <p:nvPr>
            <p:ph type="ftr" sz="quarter" idx="11"/>
          </p:nvPr>
        </p:nvSpPr>
        <p:spPr>
          <a:xfrm>
            <a:off x="4393156" y="6704013"/>
            <a:ext cx="4072440" cy="385762"/>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9214988" y="6704013"/>
            <a:ext cx="3000745" cy="385762"/>
          </a:xfrm>
          <a:prstGeom prst="rect">
            <a:avLst/>
          </a:prstGeom>
        </p:spPr>
        <p:txBody>
          <a:bodyPr/>
          <a:lstStyle>
            <a:lvl1pPr>
              <a:defRPr/>
            </a:lvl1pPr>
          </a:lstStyle>
          <a:p>
            <a:fld id="{0EE52F29-FB64-4B43-91C8-3826701FA621}" type="slidenum">
              <a:rPr lang="zh-CN" altLang="en-US"/>
              <a:pPr/>
              <a:t>‹#›</a:t>
            </a:fld>
            <a:endParaRPr lang="zh-CN" altLang="en-US"/>
          </a:p>
        </p:txBody>
      </p:sp>
    </p:spTree>
    <p:extLst>
      <p:ext uri="{BB962C8B-B14F-4D97-AF65-F5344CB8AC3E}">
        <p14:creationId xmlns:p14="http://schemas.microsoft.com/office/powerpoint/2010/main" val="2668891892"/>
      </p:ext>
    </p:extLst>
  </p:cSld>
  <p:clrMapOvr>
    <a:masterClrMapping/>
  </p:clrMapOvr>
  <p:transition spd="slow" advTm="3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49122"/>
      </p:ext>
    </p:extLst>
  </p:cSld>
  <p:clrMapOvr>
    <a:masterClrMapping/>
  </p:clrMapOvr>
  <p:transition spd="slow" advTm="3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4_Placeholder-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81316"/>
      </p:ext>
    </p:extLst>
  </p:cSld>
  <p:clrMapOvr>
    <a:masterClrMapping/>
  </p:clrMapOvr>
  <p:transition spd="slow" advTm="3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47990"/>
      </p:ext>
    </p:extLst>
  </p:cSld>
  <p:clrMapOvr>
    <a:masterClrMapping/>
  </p:clrMapOvr>
  <p:transition spd="slow" advTm="3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464594" y="508964"/>
            <a:ext cx="7929563" cy="497116"/>
          </a:xfrm>
          <a:prstGeom prst="rect">
            <a:avLst/>
          </a:prstGeom>
        </p:spPr>
        <p:txBody>
          <a:bodyPr wrap="none" lIns="0" tIns="0" rIns="0" bIns="0" anchor="ctr">
            <a:noAutofit/>
          </a:bodyPr>
          <a:lstStyle>
            <a:lvl1pPr algn="ctr">
              <a:defRPr sz="3375" b="1" baseline="0">
                <a:solidFill>
                  <a:schemeClr val="tx1">
                    <a:lumMod val="50000"/>
                    <a:lumOff val="50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3536156" y="1003924"/>
            <a:ext cx="5786438" cy="282284"/>
          </a:xfrm>
          <a:prstGeom prst="rect">
            <a:avLst/>
          </a:prstGeom>
        </p:spPr>
        <p:txBody>
          <a:bodyPr wrap="none" lIns="0" tIns="0" rIns="0" bIns="0" anchor="ctr">
            <a:noAutofit/>
          </a:bodyPr>
          <a:lstStyle>
            <a:lvl1pPr marL="0" indent="0" algn="ctr">
              <a:buNone/>
              <a:defRPr sz="1687" b="1" baseline="0">
                <a:solidFill>
                  <a:schemeClr val="bg1">
                    <a:lumMod val="75000"/>
                  </a:schemeClr>
                </a:solidFill>
              </a:defRPr>
            </a:lvl1pPr>
            <a:lvl2pPr marL="642915" indent="0">
              <a:buNone/>
              <a:defRPr sz="1687"/>
            </a:lvl2pPr>
            <a:lvl3pPr marL="1285829" indent="0">
              <a:buNone/>
              <a:defRPr sz="1406"/>
            </a:lvl3pPr>
            <a:lvl4pPr marL="1928744" indent="0">
              <a:buNone/>
              <a:defRPr sz="1266"/>
            </a:lvl4pPr>
            <a:lvl5pPr marL="2571659" indent="0">
              <a:buNone/>
              <a:defRPr sz="1266"/>
            </a:lvl5pPr>
            <a:lvl6pPr marL="3214573" indent="0">
              <a:buNone/>
              <a:defRPr sz="1266"/>
            </a:lvl6pPr>
            <a:lvl7pPr marL="3857488" indent="0">
              <a:buNone/>
              <a:defRPr sz="1266"/>
            </a:lvl7pPr>
            <a:lvl8pPr marL="4500402" indent="0">
              <a:buNone/>
              <a:defRPr sz="1266"/>
            </a:lvl8pPr>
            <a:lvl9pPr marL="5143317" indent="0">
              <a:buNone/>
              <a:defRPr sz="1266"/>
            </a:lvl9pPr>
          </a:lstStyle>
          <a:p>
            <a:pPr lvl="0"/>
            <a:r>
              <a:rPr lang="en-US" dirty="0"/>
              <a:t>Subtext Goes Here</a:t>
            </a:r>
          </a:p>
        </p:txBody>
      </p:sp>
    </p:spTree>
    <p:extLst>
      <p:ext uri="{BB962C8B-B14F-4D97-AF65-F5344CB8AC3E}">
        <p14:creationId xmlns:p14="http://schemas.microsoft.com/office/powerpoint/2010/main" val="1657026149"/>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464594" y="508964"/>
            <a:ext cx="7929563" cy="497116"/>
          </a:xfrm>
          <a:prstGeom prst="rect">
            <a:avLst/>
          </a:prstGeom>
        </p:spPr>
        <p:txBody>
          <a:bodyPr wrap="none" lIns="0" tIns="0" rIns="0" bIns="0" anchor="ctr">
            <a:noAutofit/>
          </a:bodyPr>
          <a:lstStyle>
            <a:lvl1pPr algn="ctr">
              <a:defRPr sz="3375" b="1" baseline="0">
                <a:solidFill>
                  <a:schemeClr val="tx1">
                    <a:lumMod val="50000"/>
                    <a:lumOff val="5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3536156" y="1003924"/>
            <a:ext cx="5786438" cy="282284"/>
          </a:xfrm>
          <a:prstGeom prst="rect">
            <a:avLst/>
          </a:prstGeom>
        </p:spPr>
        <p:txBody>
          <a:bodyPr wrap="none" lIns="0" tIns="0" rIns="0" bIns="0" anchor="ctr">
            <a:noAutofit/>
          </a:bodyPr>
          <a:lstStyle>
            <a:lvl1pPr marL="0" indent="0" algn="ctr">
              <a:buNone/>
              <a:defRPr sz="1687" b="1" baseline="0">
                <a:solidFill>
                  <a:schemeClr val="bg1">
                    <a:lumMod val="75000"/>
                  </a:schemeClr>
                </a:solidFill>
              </a:defRPr>
            </a:lvl1pPr>
            <a:lvl2pPr marL="642915" indent="0">
              <a:buNone/>
              <a:defRPr sz="1687"/>
            </a:lvl2pPr>
            <a:lvl3pPr marL="1285829" indent="0">
              <a:buNone/>
              <a:defRPr sz="1406"/>
            </a:lvl3pPr>
            <a:lvl4pPr marL="1928744" indent="0">
              <a:buNone/>
              <a:defRPr sz="1266"/>
            </a:lvl4pPr>
            <a:lvl5pPr marL="2571659" indent="0">
              <a:buNone/>
              <a:defRPr sz="1266"/>
            </a:lvl5pPr>
            <a:lvl6pPr marL="3214573" indent="0">
              <a:buNone/>
              <a:defRPr sz="1266"/>
            </a:lvl6pPr>
            <a:lvl7pPr marL="3857488" indent="0">
              <a:buNone/>
              <a:defRPr sz="1266"/>
            </a:lvl7pPr>
            <a:lvl8pPr marL="4500402" indent="0">
              <a:buNone/>
              <a:defRPr sz="1266"/>
            </a:lvl8pPr>
            <a:lvl9pPr marL="5143317" indent="0">
              <a:buNone/>
              <a:defRPr sz="1266"/>
            </a:lvl9pPr>
          </a:lstStyle>
          <a:p>
            <a:pPr lvl="0"/>
            <a:r>
              <a:rPr lang="en-US" dirty="0"/>
              <a:t>Subtext Goes Here</a:t>
            </a:r>
          </a:p>
        </p:txBody>
      </p:sp>
    </p:spTree>
    <p:extLst>
      <p:ext uri="{BB962C8B-B14F-4D97-AF65-F5344CB8AC3E}">
        <p14:creationId xmlns:p14="http://schemas.microsoft.com/office/powerpoint/2010/main" val="537031604"/>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44150165"/>
      </p:ext>
    </p:extLst>
  </p:cSld>
  <p:clrMapOvr>
    <a:masterClrMapping/>
  </p:clrMapOvr>
  <p:transition spd="slow" advTm="3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54289"/>
      </p:ext>
    </p:extLst>
  </p:cSld>
  <p:clrMapOvr>
    <a:masterClrMapping/>
  </p:clrMapOvr>
  <p:transition spd="slow" advTm="300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E406C227-3E6F-4078-BB08-2654D0AE0502}" type="datetimeFigureOut">
              <a:rPr lang="zh-CN" altLang="en-US" smtClean="0"/>
              <a:t>2018/1/1</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CD1427EB-AB73-4860-A1B1-B2B84940B1DF}" type="slidenum">
              <a:rPr lang="zh-CN" altLang="en-US" smtClean="0"/>
              <a:t>‹#›</a:t>
            </a:fld>
            <a:endParaRPr lang="zh-CN" altLang="en-US"/>
          </a:p>
        </p:txBody>
      </p:sp>
    </p:spTree>
    <p:extLst>
      <p:ext uri="{BB962C8B-B14F-4D97-AF65-F5344CB8AC3E}">
        <p14:creationId xmlns:p14="http://schemas.microsoft.com/office/powerpoint/2010/main" val="3923225282"/>
      </p:ext>
    </p:extLst>
  </p:cSld>
  <p:clrMap bg1="lt1" tx1="dk1" bg2="lt2" tx2="dk2" accent1="accent1" accent2="accent2" accent3="accent3" accent4="accent4" accent5="accent5" accent6="accent6" hlink="hlink" folHlink="folHlink"/>
  <p:sldLayoutIdLst>
    <p:sldLayoutId id="2147483692" r:id="rId1"/>
    <p:sldLayoutId id="2147483699" r:id="rId2"/>
    <p:sldLayoutId id="2147483719" r:id="rId3"/>
    <p:sldLayoutId id="2147483720" r:id="rId4"/>
    <p:sldLayoutId id="2147483721" r:id="rId5"/>
    <p:sldLayoutId id="2147483723" r:id="rId6"/>
    <p:sldLayoutId id="2147483725" r:id="rId7"/>
    <p:sldLayoutId id="2147483737" r:id="rId8"/>
    <p:sldLayoutId id="2147483738" r:id="rId9"/>
    <p:sldLayoutId id="2147483739" r:id="rId10"/>
    <p:sldLayoutId id="2147483740" r:id="rId11"/>
    <p:sldLayoutId id="2147483741" r:id="rId12"/>
    <p:sldLayoutId id="2147483757" r:id="rId13"/>
    <p:sldLayoutId id="2147483761" r:id="rId14"/>
    <p:sldLayoutId id="2147483762" r:id="rId15"/>
    <p:sldLayoutId id="2147483763" r:id="rId16"/>
    <p:sldLayoutId id="2147483764" r:id="rId17"/>
    <p:sldLayoutId id="2147483765" r:id="rId18"/>
    <p:sldLayoutId id="2147483767" r:id="rId19"/>
    <p:sldLayoutId id="2147483781" r:id="rId20"/>
    <p:sldLayoutId id="2147483782" r:id="rId21"/>
    <p:sldLayoutId id="2147483783" r:id="rId22"/>
    <p:sldLayoutId id="2147483784" r:id="rId23"/>
    <p:sldLayoutId id="2147483785" r:id="rId24"/>
    <p:sldLayoutId id="2147483786" r:id="rId25"/>
  </p:sldLayoutIdLst>
  <p:transition spd="slow" advTm="3000">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microsoft.com/office/2007/relationships/hdphoto" Target="../media/hdphoto1.wdp"/><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notesSlide" Target="../notesSlides/notesSlide2.xml"/><Relationship Id="rId5" Type="http://schemas.openxmlformats.org/officeDocument/2006/relationships/tags" Target="../tags/tag6.xml"/><Relationship Id="rId10" Type="http://schemas.openxmlformats.org/officeDocument/2006/relationships/slideLayout" Target="../slideLayouts/slideLayout13.xml"/><Relationship Id="rId4" Type="http://schemas.openxmlformats.org/officeDocument/2006/relationships/tags" Target="../tags/tag5.xml"/><Relationship Id="rId9" Type="http://schemas.openxmlformats.org/officeDocument/2006/relationships/tags" Target="../tags/tag10.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13.xml"/><Relationship Id="rId7" Type="http://schemas.openxmlformats.org/officeDocument/2006/relationships/image" Target="../media/image4.jpe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4.xml"/><Relationship Id="rId5" Type="http://schemas.openxmlformats.org/officeDocument/2006/relationships/slideLayout" Target="../slideLayouts/slideLayout21.xml"/><Relationship Id="rId10" Type="http://schemas.openxmlformats.org/officeDocument/2006/relationships/image" Target="../media/image7.jpeg"/><Relationship Id="rId4" Type="http://schemas.openxmlformats.org/officeDocument/2006/relationships/tags" Target="../tags/tag14.xml"/><Relationship Id="rId9"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7" y="397"/>
            <a:ext cx="12858397" cy="7232253"/>
          </a:xfrm>
          <a:prstGeom prst="rect">
            <a:avLst/>
          </a:prstGeom>
          <a:blipFill dpi="0"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a:stretch>
              <a:fillRect l="-4881" t="6029" r="30709" b="602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ffectLst>
                <a:outerShdw blurRad="38100" dist="38100" dir="2700000" algn="tl">
                  <a:srgbClr val="000000">
                    <a:alpha val="43137"/>
                  </a:srgbClr>
                </a:outerShdw>
              </a:effectLst>
              <a:latin typeface="Arial"/>
              <a:ea typeface="微软雅黑"/>
              <a:sym typeface="Arial"/>
            </a:endParaRPr>
          </a:p>
        </p:txBody>
      </p:sp>
      <p:sp>
        <p:nvSpPr>
          <p:cNvPr id="6" name="TextBox 84"/>
          <p:cNvSpPr txBox="1"/>
          <p:nvPr/>
        </p:nvSpPr>
        <p:spPr>
          <a:xfrm>
            <a:off x="8210550" y="3112269"/>
            <a:ext cx="3691433" cy="246221"/>
          </a:xfrm>
          <a:prstGeom prst="rect">
            <a:avLst/>
          </a:prstGeom>
          <a:noFill/>
          <a:ln>
            <a:noFill/>
          </a:ln>
        </p:spPr>
        <p:txBody>
          <a:bodyPr vert="horz" wrap="square" lIns="0" tIns="0" rIns="0" bIns="0" rtlCol="0">
            <a:spAutoFit/>
          </a:bodyPr>
          <a:lstStyle/>
          <a:p>
            <a:r>
              <a:rPr lang="en-US" altLang="zh-CN" sz="1600">
                <a:solidFill>
                  <a:schemeClr val="accent1"/>
                </a:solidFill>
                <a:latin typeface="Arial"/>
                <a:ea typeface="微软雅黑"/>
                <a:sym typeface="Arial"/>
              </a:rPr>
              <a:t>BIG DATA CLOUD COMPUTING</a:t>
            </a:r>
            <a:endParaRPr lang="zh-CN" altLang="en-US" sz="1600" dirty="0">
              <a:solidFill>
                <a:schemeClr val="accent1"/>
              </a:solidFill>
              <a:latin typeface="Arial"/>
              <a:ea typeface="微软雅黑"/>
              <a:sym typeface="Arial"/>
            </a:endParaRPr>
          </a:p>
        </p:txBody>
      </p:sp>
      <p:sp>
        <p:nvSpPr>
          <p:cNvPr id="9" name="TextBox 26"/>
          <p:cNvSpPr txBox="1"/>
          <p:nvPr/>
        </p:nvSpPr>
        <p:spPr>
          <a:xfrm>
            <a:off x="9161486" y="4320380"/>
            <a:ext cx="2856897" cy="692497"/>
          </a:xfrm>
          <a:prstGeom prst="rect">
            <a:avLst/>
          </a:prstGeom>
          <a:noFill/>
          <a:ln>
            <a:noFill/>
          </a:ln>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pPr algn="r"/>
            <a:r>
              <a:rPr lang="en-US" altLang="zh-CN" sz="600">
                <a:solidFill>
                  <a:schemeClr val="accent1"/>
                </a:solidFill>
                <a:latin typeface="Arial"/>
                <a:ea typeface="微软雅黑"/>
                <a:sym typeface="Arial"/>
              </a:rPr>
              <a:t>Please replace the text, modify the text, you can also copy your content directly to this. Please replace the text, modify the text, you can also copy your content directly to this. Please replace the text, modify the text, you can also copy your content directly to this. Please replace the text, modify the text, you can also copy your content directly to this.</a:t>
            </a:r>
            <a:endParaRPr lang="en-US" altLang="zh-CN" sz="600" dirty="0">
              <a:solidFill>
                <a:schemeClr val="accent1"/>
              </a:solidFill>
              <a:latin typeface="Arial"/>
              <a:ea typeface="微软雅黑"/>
              <a:sym typeface="Arial"/>
            </a:endParaRPr>
          </a:p>
        </p:txBody>
      </p:sp>
      <p:sp>
        <p:nvSpPr>
          <p:cNvPr id="10" name="TextBox 84"/>
          <p:cNvSpPr txBox="1"/>
          <p:nvPr/>
        </p:nvSpPr>
        <p:spPr>
          <a:xfrm>
            <a:off x="6953249" y="3002506"/>
            <a:ext cx="5806727" cy="1354217"/>
          </a:xfrm>
          <a:prstGeom prst="rect">
            <a:avLst/>
          </a:prstGeom>
          <a:noFill/>
          <a:ln>
            <a:noFill/>
          </a:ln>
        </p:spPr>
        <p:txBody>
          <a:bodyPr vert="horz" wrap="square" lIns="0" tIns="0" rIns="0" bIns="0" rtlCol="0">
            <a:spAutoFit/>
          </a:bodyPr>
          <a:lstStyle/>
          <a:p>
            <a:r>
              <a:rPr lang="zh-CN" altLang="en-US" sz="8800" b="1">
                <a:solidFill>
                  <a:schemeClr val="accent1"/>
                </a:solidFill>
                <a:latin typeface="Arial"/>
                <a:ea typeface="微软雅黑"/>
                <a:sym typeface="Arial"/>
              </a:rPr>
              <a:t>大</a:t>
            </a:r>
            <a:r>
              <a:rPr lang="zh-CN" altLang="en-US" sz="6000" b="1">
                <a:solidFill>
                  <a:schemeClr val="accent1"/>
                </a:solidFill>
                <a:latin typeface="Arial"/>
                <a:ea typeface="微软雅黑"/>
                <a:sym typeface="Arial"/>
              </a:rPr>
              <a:t>数据 </a:t>
            </a:r>
            <a:r>
              <a:rPr lang="zh-CN" altLang="en-US" sz="6000">
                <a:solidFill>
                  <a:schemeClr val="accent1"/>
                </a:solidFill>
                <a:latin typeface="Arial"/>
                <a:ea typeface="微软雅黑"/>
                <a:sym typeface="Arial"/>
              </a:rPr>
              <a:t>云计算</a:t>
            </a:r>
            <a:endParaRPr lang="zh-CN" altLang="en-US" sz="6000" dirty="0">
              <a:solidFill>
                <a:schemeClr val="accent1"/>
              </a:solidFill>
              <a:latin typeface="Arial"/>
              <a:ea typeface="微软雅黑"/>
              <a:sym typeface="Arial"/>
            </a:endParaRPr>
          </a:p>
        </p:txBody>
      </p:sp>
      <p:sp>
        <p:nvSpPr>
          <p:cNvPr id="13" name="TextBox 84"/>
          <p:cNvSpPr txBox="1"/>
          <p:nvPr/>
        </p:nvSpPr>
        <p:spPr>
          <a:xfrm>
            <a:off x="1129360" y="3225289"/>
            <a:ext cx="2522831" cy="1231106"/>
          </a:xfrm>
          <a:prstGeom prst="rect">
            <a:avLst/>
          </a:prstGeom>
          <a:noFill/>
          <a:ln>
            <a:noFill/>
          </a:ln>
        </p:spPr>
        <p:txBody>
          <a:bodyPr vert="horz" wrap="square" lIns="0" tIns="0" rIns="0" bIns="0" rtlCol="0">
            <a:spAutoFit/>
          </a:bodyPr>
          <a:lstStyle/>
          <a:p>
            <a:pPr algn="ctr"/>
            <a:r>
              <a:rPr lang="en-US" altLang="zh-CN" sz="8000" dirty="0">
                <a:solidFill>
                  <a:schemeClr val="accent1"/>
                </a:solidFill>
                <a:latin typeface="Arial"/>
                <a:ea typeface="微软雅黑"/>
                <a:sym typeface="Arial"/>
              </a:rPr>
              <a:t>201X</a:t>
            </a:r>
            <a:endParaRPr lang="zh-CN" altLang="en-US" sz="8000" dirty="0">
              <a:solidFill>
                <a:schemeClr val="accent1"/>
              </a:solidFill>
              <a:latin typeface="Arial"/>
              <a:ea typeface="微软雅黑"/>
              <a:sym typeface="Arial"/>
            </a:endParaRPr>
          </a:p>
        </p:txBody>
      </p:sp>
      <p:pic>
        <p:nvPicPr>
          <p:cNvPr id="2" name="Cory Lee - Fashion Show">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124575" y="-848171"/>
            <a:ext cx="609600" cy="609600"/>
          </a:xfrm>
          <a:prstGeom prst="rect">
            <a:avLst/>
          </a:prstGeom>
        </p:spPr>
      </p:pic>
      <p:sp>
        <p:nvSpPr>
          <p:cNvPr id="3" name="矩形 2"/>
          <p:cNvSpPr/>
          <p:nvPr/>
        </p:nvSpPr>
        <p:spPr>
          <a:xfrm>
            <a:off x="7293471" y="5632549"/>
            <a:ext cx="4442242" cy="369332"/>
          </a:xfrm>
          <a:prstGeom prst="rect">
            <a:avLst/>
          </a:prstGeom>
        </p:spPr>
        <p:txBody>
          <a:bodyPr wrap="none">
            <a:spAutoFit/>
          </a:bodyPr>
          <a:lstStyle/>
          <a:p>
            <a:r>
              <a:rPr lang="zh-CN" altLang="en-US" dirty="0">
                <a:latin typeface="Arial"/>
                <a:ea typeface="微软雅黑"/>
                <a:sym typeface="Arial"/>
              </a:rPr>
              <a:t>汇报时间：</a:t>
            </a:r>
            <a:r>
              <a:rPr lang="en-US" altLang="zh-CN" dirty="0">
                <a:latin typeface="Arial"/>
                <a:ea typeface="微软雅黑"/>
                <a:sym typeface="Arial"/>
              </a:rPr>
              <a:t>2018</a:t>
            </a:r>
            <a:r>
              <a:rPr lang="zh-CN" altLang="en-US" dirty="0">
                <a:latin typeface="Arial"/>
                <a:ea typeface="微软雅黑"/>
                <a:sym typeface="Arial"/>
              </a:rPr>
              <a:t>年</a:t>
            </a:r>
            <a:r>
              <a:rPr lang="en-US" altLang="zh-CN" dirty="0">
                <a:latin typeface="Arial"/>
                <a:ea typeface="微软雅黑"/>
                <a:sym typeface="Arial"/>
              </a:rPr>
              <a:t>1</a:t>
            </a:r>
            <a:r>
              <a:rPr lang="zh-CN" altLang="en-US" dirty="0">
                <a:latin typeface="Arial"/>
                <a:ea typeface="微软雅黑"/>
                <a:sym typeface="Arial"/>
              </a:rPr>
              <a:t>月      汇报人：千图网</a:t>
            </a:r>
          </a:p>
        </p:txBody>
      </p:sp>
    </p:spTree>
    <p:extLst>
      <p:ext uri="{BB962C8B-B14F-4D97-AF65-F5344CB8AC3E}">
        <p14:creationId xmlns:p14="http://schemas.microsoft.com/office/powerpoint/2010/main" val="1607201497"/>
      </p:ext>
    </p:extLst>
  </p:cSld>
  <p:clrMapOvr>
    <a:masterClrMapping/>
  </p:clrMapOvr>
  <p:transition spd="slow" advTm="3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accel="40000" fill="hold" grpId="0" nodeType="clickEffect" p14:presetBounceEnd="4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40000">
                                          <p:cBhvr additive="base">
                                            <p:cTn id="11" dur="125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2" dur="125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1250"/>
                                </p:stCondLst>
                                <p:childTnLst>
                                  <p:par>
                                    <p:cTn id="14" presetID="12" presetClass="entr" presetSubtype="4" fill="hold" grpId="0" nodeType="afterEffect">
                                      <p:stCondLst>
                                        <p:cond delay="0"/>
                                      </p:stCondLst>
                                      <p:iterate type="lt">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750"/>
                                            <p:tgtEl>
                                              <p:spTgt spid="10"/>
                                            </p:tgtEl>
                                            <p:attrNameLst>
                                              <p:attrName>ppt_y</p:attrName>
                                            </p:attrNameLst>
                                          </p:cBhvr>
                                          <p:tavLst>
                                            <p:tav tm="0">
                                              <p:val>
                                                <p:strVal val="#ppt_y+#ppt_h*1.125000"/>
                                              </p:val>
                                            </p:tav>
                                            <p:tav tm="100000">
                                              <p:val>
                                                <p:strVal val="#ppt_y"/>
                                              </p:val>
                                            </p:tav>
                                          </p:tavLst>
                                        </p:anim>
                                        <p:animEffect transition="in" filter="wipe(up)">
                                          <p:cBhvr>
                                            <p:cTn id="17" dur="750"/>
                                            <p:tgtEl>
                                              <p:spTgt spid="10"/>
                                            </p:tgtEl>
                                          </p:cBhvr>
                                        </p:animEffect>
                                      </p:childTnLst>
                                    </p:cTn>
                                  </p:par>
                                </p:childTnLst>
                              </p:cTn>
                            </p:par>
                            <p:par>
                              <p:cTn id="18" fill="hold">
                                <p:stCondLst>
                                  <p:cond delay="2375"/>
                                </p:stCondLst>
                                <p:childTnLst>
                                  <p:par>
                                    <p:cTn id="19" presetID="12" presetClass="entr" presetSubtype="4"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p:tgtEl>
                                              <p:spTgt spid="6"/>
                                            </p:tgtEl>
                                            <p:attrNameLst>
                                              <p:attrName>ppt_y</p:attrName>
                                            </p:attrNameLst>
                                          </p:cBhvr>
                                          <p:tavLst>
                                            <p:tav tm="0">
                                              <p:val>
                                                <p:strVal val="#ppt_y+#ppt_h*1.125000"/>
                                              </p:val>
                                            </p:tav>
                                            <p:tav tm="100000">
                                              <p:val>
                                                <p:strVal val="#ppt_y"/>
                                              </p:val>
                                            </p:tav>
                                          </p:tavLst>
                                        </p:anim>
                                        <p:animEffect transition="in" filter="wipe(up)">
                                          <p:cBhvr>
                                            <p:cTn id="22" dur="750"/>
                                            <p:tgtEl>
                                              <p:spTgt spid="6"/>
                                            </p:tgtEl>
                                          </p:cBhvr>
                                        </p:animEffect>
                                      </p:childTnLst>
                                    </p:cTn>
                                  </p:par>
                                </p:childTnLst>
                              </p:cTn>
                            </p:par>
                            <p:par>
                              <p:cTn id="23" fill="hold">
                                <p:stCondLst>
                                  <p:cond delay="4625"/>
                                </p:stCondLst>
                                <p:childTnLst>
                                  <p:par>
                                    <p:cTn id="24" presetID="42"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anim calcmode="lin" valueType="num">
                                          <p:cBhvr>
                                            <p:cTn id="27" dur="500" fill="hold"/>
                                            <p:tgtEl>
                                              <p:spTgt spid="9"/>
                                            </p:tgtEl>
                                            <p:attrNameLst>
                                              <p:attrName>ppt_x</p:attrName>
                                            </p:attrNameLst>
                                          </p:cBhvr>
                                          <p:tavLst>
                                            <p:tav tm="0">
                                              <p:val>
                                                <p:strVal val="#ppt_x"/>
                                              </p:val>
                                            </p:tav>
                                            <p:tav tm="100000">
                                              <p:val>
                                                <p:strVal val="#ppt_x"/>
                                              </p:val>
                                            </p:tav>
                                          </p:tavLst>
                                        </p:anim>
                                        <p:anim calcmode="lin" valueType="num">
                                          <p:cBhvr>
                                            <p:cTn id="28" dur="500" fill="hold"/>
                                            <p:tgtEl>
                                              <p:spTgt spid="9"/>
                                            </p:tgtEl>
                                            <p:attrNameLst>
                                              <p:attrName>ppt_y</p:attrName>
                                            </p:attrNameLst>
                                          </p:cBhvr>
                                          <p:tavLst>
                                            <p:tav tm="0">
                                              <p:val>
                                                <p:strVal val="#ppt_y+.1"/>
                                              </p:val>
                                            </p:tav>
                                            <p:tav tm="100000">
                                              <p:val>
                                                <p:strVal val="#ppt_y"/>
                                              </p:val>
                                            </p:tav>
                                          </p:tavLst>
                                        </p:anim>
                                      </p:childTnLst>
                                    </p:cTn>
                                  </p:par>
                                </p:childTnLst>
                              </p:cTn>
                            </p:par>
                            <p:par>
                              <p:cTn id="29" fill="hold">
                                <p:stCondLst>
                                  <p:cond delay="5125"/>
                                </p:stCondLst>
                                <p:childTnLst>
                                  <p:par>
                                    <p:cTn id="30" presetID="12" presetClass="entr" presetSubtype="4" fill="hold" grpId="0" nodeType="afterEffect">
                                      <p:stCondLst>
                                        <p:cond delay="0"/>
                                      </p:stCondLst>
                                      <p:iterate type="lt">
                                        <p:tmPct val="10000"/>
                                      </p:iterate>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750"/>
                                            <p:tgtEl>
                                              <p:spTgt spid="13"/>
                                            </p:tgtEl>
                                            <p:attrNameLst>
                                              <p:attrName>ppt_y</p:attrName>
                                            </p:attrNameLst>
                                          </p:cBhvr>
                                          <p:tavLst>
                                            <p:tav tm="0">
                                              <p:val>
                                                <p:strVal val="#ppt_y+#ppt_h*1.125000"/>
                                              </p:val>
                                            </p:tav>
                                            <p:tav tm="100000">
                                              <p:val>
                                                <p:strVal val="#ppt_y"/>
                                              </p:val>
                                            </p:tav>
                                          </p:tavLst>
                                        </p:anim>
                                        <p:animEffect transition="in" filter="wipe(up)">
                                          <p:cBhvr>
                                            <p:cTn id="33"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4" repeatCount="indefinite" fill="remove" display="0">
                      <p:stCondLst>
                        <p:cond delay="indefinite"/>
                      </p:stCondLst>
                      <p:endCondLst>
                        <p:cond evt="onStopAudio" delay="0">
                          <p:tgtEl>
                            <p:sldTgt/>
                          </p:tgtEl>
                        </p:cond>
                      </p:endCondLst>
                    </p:cTn>
                    <p:tgtEl>
                      <p:spTgt spid="2"/>
                    </p:tgtEl>
                  </p:cMediaNode>
                </p:audio>
              </p:childTnLst>
            </p:cTn>
          </p:par>
        </p:tnLst>
        <p:bldLst>
          <p:bldP spid="7" grpId="0" animBg="1"/>
          <p:bldP spid="6" grpId="0"/>
          <p:bldP spid="9" grpId="0"/>
          <p:bldP spid="10"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accel="4000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50" fill="hold"/>
                                            <p:tgtEl>
                                              <p:spTgt spid="7"/>
                                            </p:tgtEl>
                                            <p:attrNameLst>
                                              <p:attrName>ppt_x</p:attrName>
                                            </p:attrNameLst>
                                          </p:cBhvr>
                                          <p:tavLst>
                                            <p:tav tm="0">
                                              <p:val>
                                                <p:strVal val="#ppt_x"/>
                                              </p:val>
                                            </p:tav>
                                            <p:tav tm="100000">
                                              <p:val>
                                                <p:strVal val="#ppt_x"/>
                                              </p:val>
                                            </p:tav>
                                          </p:tavLst>
                                        </p:anim>
                                        <p:anim calcmode="lin" valueType="num">
                                          <p:cBhvr additive="base">
                                            <p:cTn id="12" dur="125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1250"/>
                                </p:stCondLst>
                                <p:childTnLst>
                                  <p:par>
                                    <p:cTn id="14" presetID="12" presetClass="entr" presetSubtype="4" fill="hold" grpId="0" nodeType="afterEffect">
                                      <p:stCondLst>
                                        <p:cond delay="0"/>
                                      </p:stCondLst>
                                      <p:iterate type="lt">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750"/>
                                            <p:tgtEl>
                                              <p:spTgt spid="10"/>
                                            </p:tgtEl>
                                            <p:attrNameLst>
                                              <p:attrName>ppt_y</p:attrName>
                                            </p:attrNameLst>
                                          </p:cBhvr>
                                          <p:tavLst>
                                            <p:tav tm="0">
                                              <p:val>
                                                <p:strVal val="#ppt_y+#ppt_h*1.125000"/>
                                              </p:val>
                                            </p:tav>
                                            <p:tav tm="100000">
                                              <p:val>
                                                <p:strVal val="#ppt_y"/>
                                              </p:val>
                                            </p:tav>
                                          </p:tavLst>
                                        </p:anim>
                                        <p:animEffect transition="in" filter="wipe(up)">
                                          <p:cBhvr>
                                            <p:cTn id="17" dur="750"/>
                                            <p:tgtEl>
                                              <p:spTgt spid="10"/>
                                            </p:tgtEl>
                                          </p:cBhvr>
                                        </p:animEffect>
                                      </p:childTnLst>
                                    </p:cTn>
                                  </p:par>
                                </p:childTnLst>
                              </p:cTn>
                            </p:par>
                            <p:par>
                              <p:cTn id="18" fill="hold">
                                <p:stCondLst>
                                  <p:cond delay="2375"/>
                                </p:stCondLst>
                                <p:childTnLst>
                                  <p:par>
                                    <p:cTn id="19" presetID="12" presetClass="entr" presetSubtype="4"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p:tgtEl>
                                              <p:spTgt spid="6"/>
                                            </p:tgtEl>
                                            <p:attrNameLst>
                                              <p:attrName>ppt_y</p:attrName>
                                            </p:attrNameLst>
                                          </p:cBhvr>
                                          <p:tavLst>
                                            <p:tav tm="0">
                                              <p:val>
                                                <p:strVal val="#ppt_y+#ppt_h*1.125000"/>
                                              </p:val>
                                            </p:tav>
                                            <p:tav tm="100000">
                                              <p:val>
                                                <p:strVal val="#ppt_y"/>
                                              </p:val>
                                            </p:tav>
                                          </p:tavLst>
                                        </p:anim>
                                        <p:animEffect transition="in" filter="wipe(up)">
                                          <p:cBhvr>
                                            <p:cTn id="22" dur="750"/>
                                            <p:tgtEl>
                                              <p:spTgt spid="6"/>
                                            </p:tgtEl>
                                          </p:cBhvr>
                                        </p:animEffect>
                                      </p:childTnLst>
                                    </p:cTn>
                                  </p:par>
                                </p:childTnLst>
                              </p:cTn>
                            </p:par>
                            <p:par>
                              <p:cTn id="23" fill="hold">
                                <p:stCondLst>
                                  <p:cond delay="4625"/>
                                </p:stCondLst>
                                <p:childTnLst>
                                  <p:par>
                                    <p:cTn id="24" presetID="42"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anim calcmode="lin" valueType="num">
                                          <p:cBhvr>
                                            <p:cTn id="27" dur="500" fill="hold"/>
                                            <p:tgtEl>
                                              <p:spTgt spid="9"/>
                                            </p:tgtEl>
                                            <p:attrNameLst>
                                              <p:attrName>ppt_x</p:attrName>
                                            </p:attrNameLst>
                                          </p:cBhvr>
                                          <p:tavLst>
                                            <p:tav tm="0">
                                              <p:val>
                                                <p:strVal val="#ppt_x"/>
                                              </p:val>
                                            </p:tav>
                                            <p:tav tm="100000">
                                              <p:val>
                                                <p:strVal val="#ppt_x"/>
                                              </p:val>
                                            </p:tav>
                                          </p:tavLst>
                                        </p:anim>
                                        <p:anim calcmode="lin" valueType="num">
                                          <p:cBhvr>
                                            <p:cTn id="28" dur="500" fill="hold"/>
                                            <p:tgtEl>
                                              <p:spTgt spid="9"/>
                                            </p:tgtEl>
                                            <p:attrNameLst>
                                              <p:attrName>ppt_y</p:attrName>
                                            </p:attrNameLst>
                                          </p:cBhvr>
                                          <p:tavLst>
                                            <p:tav tm="0">
                                              <p:val>
                                                <p:strVal val="#ppt_y+.1"/>
                                              </p:val>
                                            </p:tav>
                                            <p:tav tm="100000">
                                              <p:val>
                                                <p:strVal val="#ppt_y"/>
                                              </p:val>
                                            </p:tav>
                                          </p:tavLst>
                                        </p:anim>
                                      </p:childTnLst>
                                    </p:cTn>
                                  </p:par>
                                </p:childTnLst>
                              </p:cTn>
                            </p:par>
                            <p:par>
                              <p:cTn id="29" fill="hold">
                                <p:stCondLst>
                                  <p:cond delay="5125"/>
                                </p:stCondLst>
                                <p:childTnLst>
                                  <p:par>
                                    <p:cTn id="30" presetID="12" presetClass="entr" presetSubtype="4" fill="hold" grpId="0" nodeType="afterEffect">
                                      <p:stCondLst>
                                        <p:cond delay="0"/>
                                      </p:stCondLst>
                                      <p:iterate type="lt">
                                        <p:tmPct val="10000"/>
                                      </p:iterate>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750"/>
                                            <p:tgtEl>
                                              <p:spTgt spid="13"/>
                                            </p:tgtEl>
                                            <p:attrNameLst>
                                              <p:attrName>ppt_y</p:attrName>
                                            </p:attrNameLst>
                                          </p:cBhvr>
                                          <p:tavLst>
                                            <p:tav tm="0">
                                              <p:val>
                                                <p:strVal val="#ppt_y+#ppt_h*1.125000"/>
                                              </p:val>
                                            </p:tav>
                                            <p:tav tm="100000">
                                              <p:val>
                                                <p:strVal val="#ppt_y"/>
                                              </p:val>
                                            </p:tav>
                                          </p:tavLst>
                                        </p:anim>
                                        <p:animEffect transition="in" filter="wipe(up)">
                                          <p:cBhvr>
                                            <p:cTn id="33"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4" repeatCount="indefinite" fill="remove" display="0">
                      <p:stCondLst>
                        <p:cond delay="indefinite"/>
                      </p:stCondLst>
                      <p:endCondLst>
                        <p:cond evt="onStopAudio" delay="0">
                          <p:tgtEl>
                            <p:sldTgt/>
                          </p:tgtEl>
                        </p:cond>
                      </p:endCondLst>
                    </p:cTn>
                    <p:tgtEl>
                      <p:spTgt spid="2"/>
                    </p:tgtEl>
                  </p:cMediaNode>
                </p:audio>
              </p:childTnLst>
            </p:cTn>
          </p:par>
        </p:tnLst>
        <p:bldLst>
          <p:bldP spid="7" grpId="0" animBg="1"/>
          <p:bldP spid="6" grpId="0"/>
          <p:bldP spid="9" grpId="0"/>
          <p:bldP spid="10" grpId="0"/>
          <p:bldP spid="1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8305509" y="1513056"/>
            <a:ext cx="1642050" cy="1775389"/>
            <a:chOff x="3295850" y="2263221"/>
            <a:chExt cx="2831835" cy="3061839"/>
          </a:xfrm>
        </p:grpSpPr>
        <p:sp>
          <p:nvSpPr>
            <p:cNvPr id="25" name="圆角矩形 24"/>
            <p:cNvSpPr/>
            <p:nvPr/>
          </p:nvSpPr>
          <p:spPr>
            <a:xfrm rot="2760000">
              <a:off x="3404990" y="2602365"/>
              <a:ext cx="3053844" cy="2391546"/>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9">
                <a:solidFill>
                  <a:prstClr val="white"/>
                </a:solidFill>
                <a:latin typeface="Arial"/>
                <a:ea typeface="微软雅黑"/>
                <a:sym typeface="Arial"/>
              </a:endParaRPr>
            </a:p>
          </p:txBody>
        </p:sp>
        <p:sp>
          <p:nvSpPr>
            <p:cNvPr id="26" name="Freeform 5"/>
            <p:cNvSpPr/>
            <p:nvPr/>
          </p:nvSpPr>
          <p:spPr bwMode="auto">
            <a:xfrm rot="10800000">
              <a:off x="3295850" y="2263221"/>
              <a:ext cx="2643764"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128580" tIns="64290" rIns="128580" bIns="64290" numCol="1" anchor="t" anchorCtr="0" compatLnSpc="1"/>
            <a:lstStyle/>
            <a:p>
              <a:endParaRPr lang="zh-CN" altLang="en-US" sz="2669">
                <a:solidFill>
                  <a:prstClr val="black"/>
                </a:solidFill>
                <a:latin typeface="Arial"/>
                <a:ea typeface="微软雅黑"/>
                <a:sym typeface="Arial"/>
              </a:endParaRPr>
            </a:p>
          </p:txBody>
        </p:sp>
      </p:grpSp>
      <p:grpSp>
        <p:nvGrpSpPr>
          <p:cNvPr id="21" name="组合 20"/>
          <p:cNvGrpSpPr/>
          <p:nvPr/>
        </p:nvGrpSpPr>
        <p:grpSpPr>
          <a:xfrm>
            <a:off x="9973324" y="1448338"/>
            <a:ext cx="1642050" cy="1775389"/>
            <a:chOff x="3295850" y="2263221"/>
            <a:chExt cx="2831835" cy="3061839"/>
          </a:xfrm>
        </p:grpSpPr>
        <p:sp>
          <p:nvSpPr>
            <p:cNvPr id="22" name="圆角矩形 21"/>
            <p:cNvSpPr/>
            <p:nvPr/>
          </p:nvSpPr>
          <p:spPr>
            <a:xfrm rot="2760000">
              <a:off x="3404990" y="2602365"/>
              <a:ext cx="3053844" cy="2391546"/>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9">
                <a:solidFill>
                  <a:prstClr val="white"/>
                </a:solidFill>
                <a:latin typeface="Arial"/>
                <a:ea typeface="微软雅黑"/>
                <a:sym typeface="Arial"/>
              </a:endParaRPr>
            </a:p>
          </p:txBody>
        </p:sp>
        <p:sp>
          <p:nvSpPr>
            <p:cNvPr id="23" name="Freeform 5"/>
            <p:cNvSpPr/>
            <p:nvPr/>
          </p:nvSpPr>
          <p:spPr bwMode="auto">
            <a:xfrm rot="10800000">
              <a:off x="3295850" y="2263221"/>
              <a:ext cx="2643764"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128580" tIns="64290" rIns="128580" bIns="64290" numCol="1" anchor="t" anchorCtr="0" compatLnSpc="1"/>
            <a:lstStyle/>
            <a:p>
              <a:endParaRPr lang="zh-CN" altLang="en-US" sz="2669">
                <a:solidFill>
                  <a:prstClr val="black"/>
                </a:solidFill>
                <a:latin typeface="Arial"/>
                <a:ea typeface="微软雅黑"/>
                <a:sym typeface="Arial"/>
              </a:endParaRPr>
            </a:p>
          </p:txBody>
        </p:sp>
      </p:grpSp>
      <p:grpSp>
        <p:nvGrpSpPr>
          <p:cNvPr id="3" name="组合 2"/>
          <p:cNvGrpSpPr/>
          <p:nvPr/>
        </p:nvGrpSpPr>
        <p:grpSpPr>
          <a:xfrm>
            <a:off x="6635472" y="1446021"/>
            <a:ext cx="1642050" cy="1775389"/>
            <a:chOff x="3295850" y="2263221"/>
            <a:chExt cx="2831835" cy="3061839"/>
          </a:xfrm>
        </p:grpSpPr>
        <p:sp>
          <p:nvSpPr>
            <p:cNvPr id="4" name="圆角矩形 3"/>
            <p:cNvSpPr/>
            <p:nvPr/>
          </p:nvSpPr>
          <p:spPr>
            <a:xfrm rot="2760000">
              <a:off x="3404990" y="2602365"/>
              <a:ext cx="3053844" cy="2391546"/>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9">
                <a:solidFill>
                  <a:prstClr val="white"/>
                </a:solidFill>
                <a:latin typeface="Arial"/>
                <a:ea typeface="微软雅黑"/>
                <a:sym typeface="Arial"/>
              </a:endParaRPr>
            </a:p>
          </p:txBody>
        </p:sp>
        <p:sp>
          <p:nvSpPr>
            <p:cNvPr id="5" name="Freeform 5"/>
            <p:cNvSpPr/>
            <p:nvPr/>
          </p:nvSpPr>
          <p:spPr bwMode="auto">
            <a:xfrm rot="10800000">
              <a:off x="3295850" y="2263221"/>
              <a:ext cx="2643764"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128580" tIns="64290" rIns="128580" bIns="64290" numCol="1" anchor="t" anchorCtr="0" compatLnSpc="1"/>
            <a:lstStyle/>
            <a:p>
              <a:endParaRPr lang="zh-CN" altLang="en-US" sz="2669">
                <a:solidFill>
                  <a:prstClr val="black"/>
                </a:solidFill>
                <a:latin typeface="Arial"/>
                <a:ea typeface="微软雅黑"/>
                <a:sym typeface="Arial"/>
              </a:endParaRPr>
            </a:p>
          </p:txBody>
        </p:sp>
      </p:grpSp>
      <p:grpSp>
        <p:nvGrpSpPr>
          <p:cNvPr id="6" name="组合 5"/>
          <p:cNvGrpSpPr/>
          <p:nvPr/>
        </p:nvGrpSpPr>
        <p:grpSpPr>
          <a:xfrm>
            <a:off x="4906123" y="1443704"/>
            <a:ext cx="1642050" cy="1775389"/>
            <a:chOff x="3295850" y="2263221"/>
            <a:chExt cx="2831835" cy="3061839"/>
          </a:xfrm>
        </p:grpSpPr>
        <p:sp>
          <p:nvSpPr>
            <p:cNvPr id="7" name="圆角矩形 6"/>
            <p:cNvSpPr/>
            <p:nvPr/>
          </p:nvSpPr>
          <p:spPr>
            <a:xfrm rot="2760000">
              <a:off x="3404990" y="2602365"/>
              <a:ext cx="3053844" cy="2391546"/>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9">
                <a:solidFill>
                  <a:prstClr val="white"/>
                </a:solidFill>
                <a:latin typeface="Arial"/>
                <a:ea typeface="微软雅黑"/>
                <a:sym typeface="Arial"/>
              </a:endParaRPr>
            </a:p>
          </p:txBody>
        </p:sp>
        <p:sp>
          <p:nvSpPr>
            <p:cNvPr id="8" name="Freeform 5"/>
            <p:cNvSpPr/>
            <p:nvPr/>
          </p:nvSpPr>
          <p:spPr bwMode="auto">
            <a:xfrm rot="10800000">
              <a:off x="3295850" y="2263221"/>
              <a:ext cx="2643764"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128580" tIns="64290" rIns="128580" bIns="64290" numCol="1" anchor="t" anchorCtr="0" compatLnSpc="1"/>
            <a:lstStyle/>
            <a:p>
              <a:endParaRPr lang="zh-CN" altLang="en-US" sz="2669">
                <a:solidFill>
                  <a:prstClr val="black"/>
                </a:solidFill>
                <a:latin typeface="Arial"/>
                <a:ea typeface="微软雅黑"/>
                <a:sym typeface="Arial"/>
              </a:endParaRPr>
            </a:p>
          </p:txBody>
        </p:sp>
      </p:grpSp>
      <p:sp>
        <p:nvSpPr>
          <p:cNvPr id="9" name="TextBox 8"/>
          <p:cNvSpPr txBox="1"/>
          <p:nvPr/>
        </p:nvSpPr>
        <p:spPr>
          <a:xfrm>
            <a:off x="5086674" y="3295915"/>
            <a:ext cx="6437670" cy="3077766"/>
          </a:xfrm>
          <a:prstGeom prst="rect">
            <a:avLst/>
          </a:prstGeom>
          <a:noFill/>
        </p:spPr>
        <p:txBody>
          <a:bodyPr wrap="square" lIns="0" tIns="0" rIns="0" bIns="0" rtlCol="0">
            <a:spAutoFit/>
          </a:bodyPr>
          <a:lstStyle/>
          <a:p>
            <a:pPr algn="just">
              <a:lnSpc>
                <a:spcPts val="1969"/>
              </a:lnSpc>
            </a:pPr>
            <a:r>
              <a:rPr lang="zh-CN" altLang="en-US" sz="1200" dirty="0">
                <a:solidFill>
                  <a:schemeClr val="tx1">
                    <a:lumMod val="75000"/>
                    <a:lumOff val="25000"/>
                  </a:schemeClr>
                </a:solidFill>
                <a:latin typeface="Arial"/>
                <a:ea typeface="微软雅黑"/>
                <a:sym typeface="Arial"/>
              </a:rPr>
              <a:t>团队是指拥有共同目标，并且具有不同能力的一小群人有意识的协调行为或力的系统，这群人就如同人的五官一样，共同协作维持一个人的生存，缺一不可。</a:t>
            </a:r>
            <a:endParaRPr lang="en-US" altLang="zh-CN" sz="1200" dirty="0">
              <a:solidFill>
                <a:schemeClr val="tx1">
                  <a:lumMod val="75000"/>
                  <a:lumOff val="25000"/>
                </a:schemeClr>
              </a:solidFill>
              <a:latin typeface="Arial"/>
              <a:ea typeface="微软雅黑"/>
              <a:sym typeface="Arial"/>
            </a:endParaRPr>
          </a:p>
          <a:p>
            <a:pPr algn="just">
              <a:lnSpc>
                <a:spcPts val="1969"/>
              </a:lnSpc>
            </a:pPr>
            <a:endParaRPr lang="en-US" altLang="zh-CN" sz="1200" dirty="0">
              <a:solidFill>
                <a:schemeClr val="tx1">
                  <a:lumMod val="75000"/>
                  <a:lumOff val="25000"/>
                </a:schemeClr>
              </a:solidFill>
              <a:latin typeface="Arial"/>
              <a:ea typeface="微软雅黑"/>
              <a:sym typeface="Arial"/>
            </a:endParaRPr>
          </a:p>
          <a:p>
            <a:pPr algn="just">
              <a:lnSpc>
                <a:spcPts val="1969"/>
              </a:lnSpc>
            </a:pPr>
            <a:r>
              <a:rPr lang="zh-CN" altLang="en-US" sz="1200" dirty="0">
                <a:solidFill>
                  <a:schemeClr val="tx1">
                    <a:lumMod val="75000"/>
                    <a:lumOff val="25000"/>
                  </a:schemeClr>
                </a:solidFill>
                <a:latin typeface="Arial"/>
                <a:ea typeface="微软雅黑"/>
                <a:sym typeface="Arial"/>
              </a:rPr>
              <a:t>我们是一支专业的团队。我们的成员拥有多年的信息安全专业技术背景，来自国内知名安全公司的一线骨干。</a:t>
            </a:r>
          </a:p>
          <a:p>
            <a:pPr algn="just">
              <a:lnSpc>
                <a:spcPts val="1969"/>
              </a:lnSpc>
            </a:pPr>
            <a:endParaRPr lang="en-US" altLang="zh-CN" sz="1200" dirty="0">
              <a:solidFill>
                <a:schemeClr val="tx1">
                  <a:lumMod val="75000"/>
                  <a:lumOff val="25000"/>
                </a:schemeClr>
              </a:solidFill>
              <a:latin typeface="Arial"/>
              <a:ea typeface="微软雅黑"/>
              <a:sym typeface="Arial"/>
            </a:endParaRPr>
          </a:p>
          <a:p>
            <a:pPr algn="just">
              <a:lnSpc>
                <a:spcPts val="1969"/>
              </a:lnSpc>
            </a:pPr>
            <a:r>
              <a:rPr lang="zh-CN" altLang="en-US" sz="1200" dirty="0">
                <a:solidFill>
                  <a:schemeClr val="tx1">
                    <a:lumMod val="75000"/>
                    <a:lumOff val="25000"/>
                  </a:schemeClr>
                </a:solidFill>
                <a:latin typeface="Arial"/>
                <a:ea typeface="微软雅黑"/>
                <a:sym typeface="Arial"/>
              </a:rPr>
              <a:t>我们是一支年轻的团队。我们的平均年龄仅有</a:t>
            </a:r>
            <a:r>
              <a:rPr lang="en-US" altLang="zh-CN" sz="1200" dirty="0">
                <a:solidFill>
                  <a:schemeClr val="tx1">
                    <a:lumMod val="75000"/>
                    <a:lumOff val="25000"/>
                  </a:schemeClr>
                </a:solidFill>
                <a:latin typeface="Arial"/>
                <a:ea typeface="微软雅黑"/>
                <a:sym typeface="Arial"/>
              </a:rPr>
              <a:t>26</a:t>
            </a:r>
            <a:r>
              <a:rPr lang="zh-CN" altLang="en-US" sz="1200" dirty="0">
                <a:solidFill>
                  <a:schemeClr val="tx1">
                    <a:lumMod val="75000"/>
                    <a:lumOff val="25000"/>
                  </a:schemeClr>
                </a:solidFill>
                <a:latin typeface="Arial"/>
                <a:ea typeface="微软雅黑"/>
                <a:sym typeface="Arial"/>
              </a:rPr>
              <a:t>岁，充满了朝气和创新精神。</a:t>
            </a:r>
          </a:p>
          <a:p>
            <a:pPr algn="just">
              <a:lnSpc>
                <a:spcPts val="1969"/>
              </a:lnSpc>
            </a:pPr>
            <a:endParaRPr lang="en-US" altLang="zh-CN" sz="1200" dirty="0">
              <a:solidFill>
                <a:schemeClr val="tx1">
                  <a:lumMod val="75000"/>
                  <a:lumOff val="25000"/>
                </a:schemeClr>
              </a:solidFill>
              <a:latin typeface="Arial"/>
              <a:ea typeface="微软雅黑"/>
              <a:sym typeface="Arial"/>
            </a:endParaRPr>
          </a:p>
          <a:p>
            <a:pPr algn="just">
              <a:lnSpc>
                <a:spcPts val="1969"/>
              </a:lnSpc>
            </a:pPr>
            <a:r>
              <a:rPr lang="zh-CN" altLang="en-US" sz="1200" dirty="0">
                <a:solidFill>
                  <a:schemeClr val="tx1">
                    <a:lumMod val="75000"/>
                    <a:lumOff val="25000"/>
                  </a:schemeClr>
                </a:solidFill>
                <a:latin typeface="Arial"/>
                <a:ea typeface="微软雅黑"/>
                <a:sym typeface="Arial"/>
              </a:rPr>
              <a:t>我们是一支专注的团队。我们坚信，安全的品牌源自客户的信任。只有专注，才能做好安全。</a:t>
            </a:r>
          </a:p>
          <a:p>
            <a:pPr algn="just">
              <a:lnSpc>
                <a:spcPts val="1969"/>
              </a:lnSpc>
            </a:pPr>
            <a:endParaRPr lang="en-US" altLang="zh-CN" sz="1200" dirty="0">
              <a:solidFill>
                <a:schemeClr val="tx1">
                  <a:lumMod val="75000"/>
                  <a:lumOff val="25000"/>
                </a:schemeClr>
              </a:solidFill>
              <a:latin typeface="Arial"/>
              <a:ea typeface="微软雅黑"/>
              <a:sym typeface="Arial"/>
            </a:endParaRPr>
          </a:p>
          <a:p>
            <a:pPr algn="just">
              <a:lnSpc>
                <a:spcPts val="1969"/>
              </a:lnSpc>
            </a:pPr>
            <a:r>
              <a:rPr lang="zh-CN" altLang="en-US" sz="1200" dirty="0">
                <a:solidFill>
                  <a:schemeClr val="tx1">
                    <a:lumMod val="75000"/>
                    <a:lumOff val="25000"/>
                  </a:schemeClr>
                </a:solidFill>
                <a:latin typeface="Arial"/>
                <a:ea typeface="微软雅黑"/>
                <a:sym typeface="Arial"/>
              </a:rPr>
              <a:t>我们是一支有梦想的团队。我们来自五湖四海，因为一个共同的梦想：做一家真正优秀的信息安全企业，为客户提供最可靠的互联网安全防护。</a:t>
            </a:r>
          </a:p>
        </p:txBody>
      </p:sp>
      <p:sp>
        <p:nvSpPr>
          <p:cNvPr id="10" name="矩形 9"/>
          <p:cNvSpPr/>
          <p:nvPr/>
        </p:nvSpPr>
        <p:spPr>
          <a:xfrm>
            <a:off x="908573" y="1591212"/>
            <a:ext cx="3646684" cy="4868594"/>
          </a:xfrm>
          <a:prstGeom prst="rect">
            <a:avLst/>
          </a:prstGeom>
          <a:blipFill dpi="0" rotWithShape="1">
            <a:blip r:embed="rId3">
              <a:extLst>
                <a:ext uri="{28A0092B-C50C-407E-A947-70E740481C1C}">
                  <a14:useLocalDpi xmlns:a14="http://schemas.microsoft.com/office/drawing/2010/main" val="0"/>
                </a:ext>
              </a:extLst>
            </a:blip>
            <a:srcRect/>
            <a:stretch>
              <a:fillRect l="-21497" r="-246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9">
              <a:latin typeface="Arial"/>
              <a:ea typeface="微软雅黑"/>
              <a:sym typeface="Arial"/>
            </a:endParaRPr>
          </a:p>
        </p:txBody>
      </p:sp>
      <p:sp>
        <p:nvSpPr>
          <p:cNvPr id="11" name="TextBox 33"/>
          <p:cNvSpPr>
            <a:spLocks noChangeArrowheads="1"/>
          </p:cNvSpPr>
          <p:nvPr/>
        </p:nvSpPr>
        <p:spPr bwMode="auto">
          <a:xfrm>
            <a:off x="5076970" y="1876536"/>
            <a:ext cx="1191301" cy="605871"/>
          </a:xfrm>
          <a:prstGeom prst="rect">
            <a:avLst/>
          </a:prstGeom>
          <a:noFill/>
          <a:ln>
            <a:noFill/>
          </a:ln>
        </p:spPr>
        <p:txBody>
          <a:bodyPr wrap="square" lIns="0" tIns="0" rIns="0" bIns="0">
            <a:spAutoFit/>
          </a:bodyPr>
          <a:lstStyle/>
          <a:p>
            <a:pPr algn="ctr"/>
            <a:r>
              <a:rPr lang="zh-CN" altLang="en-US" sz="3937" b="1" dirty="0">
                <a:solidFill>
                  <a:schemeClr val="accent1"/>
                </a:solidFill>
                <a:latin typeface="Arial"/>
                <a:ea typeface="微软雅黑"/>
                <a:sym typeface="Arial"/>
              </a:rPr>
              <a:t>专业</a:t>
            </a:r>
          </a:p>
        </p:txBody>
      </p:sp>
      <p:sp>
        <p:nvSpPr>
          <p:cNvPr id="12" name="TextBox 33"/>
          <p:cNvSpPr>
            <a:spLocks noChangeArrowheads="1"/>
          </p:cNvSpPr>
          <p:nvPr/>
        </p:nvSpPr>
        <p:spPr bwMode="auto">
          <a:xfrm>
            <a:off x="6853880" y="1876536"/>
            <a:ext cx="1097002" cy="605871"/>
          </a:xfrm>
          <a:prstGeom prst="rect">
            <a:avLst/>
          </a:prstGeom>
          <a:noFill/>
          <a:ln>
            <a:noFill/>
          </a:ln>
        </p:spPr>
        <p:txBody>
          <a:bodyPr wrap="square" lIns="0" tIns="0" rIns="0" bIns="0">
            <a:spAutoFit/>
          </a:bodyPr>
          <a:lstStyle/>
          <a:p>
            <a:pPr algn="ctr"/>
            <a:r>
              <a:rPr lang="zh-CN" altLang="en-US" sz="3937" b="1" dirty="0">
                <a:solidFill>
                  <a:schemeClr val="accent1"/>
                </a:solidFill>
                <a:latin typeface="Arial"/>
                <a:ea typeface="微软雅黑"/>
                <a:sym typeface="Arial"/>
              </a:rPr>
              <a:t>年轻</a:t>
            </a:r>
          </a:p>
        </p:txBody>
      </p:sp>
      <p:sp>
        <p:nvSpPr>
          <p:cNvPr id="15" name="TextBox 33"/>
          <p:cNvSpPr>
            <a:spLocks noChangeArrowheads="1"/>
          </p:cNvSpPr>
          <p:nvPr/>
        </p:nvSpPr>
        <p:spPr bwMode="auto">
          <a:xfrm>
            <a:off x="8522930" y="1963098"/>
            <a:ext cx="1146628" cy="432747"/>
          </a:xfrm>
          <a:prstGeom prst="rect">
            <a:avLst/>
          </a:prstGeom>
          <a:noFill/>
          <a:ln>
            <a:noFill/>
          </a:ln>
        </p:spPr>
        <p:txBody>
          <a:bodyPr wrap="square" lIns="0" tIns="0" rIns="0" bIns="0">
            <a:spAutoFit/>
          </a:bodyPr>
          <a:lstStyle/>
          <a:p>
            <a:pPr algn="ctr"/>
            <a:r>
              <a:rPr lang="zh-CN" altLang="en-US" sz="2812" b="1" dirty="0">
                <a:solidFill>
                  <a:schemeClr val="accent1"/>
                </a:solidFill>
                <a:latin typeface="Arial"/>
                <a:ea typeface="微软雅黑"/>
                <a:sym typeface="Arial"/>
              </a:rPr>
              <a:t>有梦想</a:t>
            </a:r>
          </a:p>
        </p:txBody>
      </p:sp>
      <p:sp>
        <p:nvSpPr>
          <p:cNvPr id="18" name="TextBox 33"/>
          <p:cNvSpPr>
            <a:spLocks noChangeArrowheads="1"/>
          </p:cNvSpPr>
          <p:nvPr/>
        </p:nvSpPr>
        <p:spPr bwMode="auto">
          <a:xfrm>
            <a:off x="10370075" y="1746725"/>
            <a:ext cx="822253" cy="86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812" dirty="0">
                <a:solidFill>
                  <a:schemeClr val="accent1"/>
                </a:solidFill>
                <a:latin typeface="Arial"/>
                <a:ea typeface="微软雅黑"/>
                <a:sym typeface="Arial"/>
              </a:rPr>
              <a:t>行动力强</a:t>
            </a:r>
          </a:p>
        </p:txBody>
      </p:sp>
      <p:sp>
        <p:nvSpPr>
          <p:cNvPr id="19" name="斜纹 18"/>
          <p:cNvSpPr/>
          <p:nvPr/>
        </p:nvSpPr>
        <p:spPr>
          <a:xfrm>
            <a:off x="854999" y="1547682"/>
            <a:ext cx="505903" cy="505903"/>
          </a:xfrm>
          <a:prstGeom prst="diagStrip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9">
              <a:solidFill>
                <a:schemeClr val="tx1"/>
              </a:solidFill>
              <a:latin typeface="Arial"/>
              <a:ea typeface="微软雅黑"/>
              <a:sym typeface="Arial"/>
            </a:endParaRPr>
          </a:p>
        </p:txBody>
      </p:sp>
      <p:sp>
        <p:nvSpPr>
          <p:cNvPr id="20" name="斜纹 19"/>
          <p:cNvSpPr/>
          <p:nvPr/>
        </p:nvSpPr>
        <p:spPr>
          <a:xfrm rot="10800000">
            <a:off x="4094049" y="5995158"/>
            <a:ext cx="505903" cy="505903"/>
          </a:xfrm>
          <a:prstGeom prst="diagStrip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9">
              <a:solidFill>
                <a:schemeClr val="tx1"/>
              </a:solidFill>
              <a:latin typeface="Arial"/>
              <a:ea typeface="微软雅黑"/>
              <a:sym typeface="Arial"/>
            </a:endParaRPr>
          </a:p>
        </p:txBody>
      </p:sp>
      <p:sp>
        <p:nvSpPr>
          <p:cNvPr id="27" name="任意多边形 26"/>
          <p:cNvSpPr/>
          <p:nvPr/>
        </p:nvSpPr>
        <p:spPr>
          <a:xfrm>
            <a:off x="-14334" y="211709"/>
            <a:ext cx="1090810" cy="708672"/>
          </a:xfrm>
          <a:custGeom>
            <a:avLst/>
            <a:gdLst>
              <a:gd name="connsiteX0" fmla="*/ 0 w 1090990"/>
              <a:gd name="connsiteY0" fmla="*/ 0 h 708790"/>
              <a:gd name="connsiteX1" fmla="*/ 738346 w 1090990"/>
              <a:gd name="connsiteY1" fmla="*/ 0 h 708790"/>
              <a:gd name="connsiteX2" fmla="*/ 1090990 w 1090990"/>
              <a:gd name="connsiteY2" fmla="*/ 299606 h 708790"/>
              <a:gd name="connsiteX3" fmla="*/ 1090990 w 1090990"/>
              <a:gd name="connsiteY3" fmla="*/ 409184 h 708790"/>
              <a:gd name="connsiteX4" fmla="*/ 738346 w 1090990"/>
              <a:gd name="connsiteY4" fmla="*/ 708790 h 708790"/>
              <a:gd name="connsiteX5" fmla="*/ 0 w 1090990"/>
              <a:gd name="connsiteY5" fmla="*/ 708790 h 708790"/>
              <a:gd name="connsiteX6" fmla="*/ 0 w 1090990"/>
              <a:gd name="connsiteY6" fmla="*/ 0 h 70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990" h="708790">
                <a:moveTo>
                  <a:pt x="0" y="0"/>
                </a:moveTo>
                <a:lnTo>
                  <a:pt x="738346" y="0"/>
                </a:lnTo>
                <a:cubicBezTo>
                  <a:pt x="933106" y="0"/>
                  <a:pt x="1090990" y="134138"/>
                  <a:pt x="1090990" y="299606"/>
                </a:cubicBezTo>
                <a:lnTo>
                  <a:pt x="1090990" y="409184"/>
                </a:lnTo>
                <a:cubicBezTo>
                  <a:pt x="1090990" y="574652"/>
                  <a:pt x="933106" y="708790"/>
                  <a:pt x="738346" y="708790"/>
                </a:cubicBezTo>
                <a:lnTo>
                  <a:pt x="0" y="70879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grpSp>
        <p:nvGrpSpPr>
          <p:cNvPr id="28" name="组合 27"/>
          <p:cNvGrpSpPr/>
          <p:nvPr/>
        </p:nvGrpSpPr>
        <p:grpSpPr>
          <a:xfrm>
            <a:off x="513311" y="352941"/>
            <a:ext cx="426212" cy="426208"/>
            <a:chOff x="304800" y="673100"/>
            <a:chExt cx="4000500" cy="4000500"/>
          </a:xfrm>
          <a:effectLst>
            <a:outerShdw blurRad="444500" dist="254000" dir="810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631">
                <a:defRPr/>
              </a:pPr>
              <a:endParaRPr lang="zh-CN" altLang="en-US" sz="2531" kern="0">
                <a:solidFill>
                  <a:sysClr val="windowText" lastClr="000000"/>
                </a:solidFill>
                <a:latin typeface="Arial"/>
                <a:ea typeface="微软雅黑"/>
                <a:sym typeface="Arial"/>
              </a:endParaRPr>
            </a:p>
          </p:txBody>
        </p:sp>
        <p:sp>
          <p:nvSpPr>
            <p:cNvPr id="30" name="椭圆 2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631">
                <a:defRPr/>
              </a:pPr>
              <a:endParaRPr lang="zh-CN" altLang="en-US" sz="2531" kern="0">
                <a:solidFill>
                  <a:sysClr val="window" lastClr="FFFFFF"/>
                </a:solidFill>
                <a:latin typeface="Arial"/>
                <a:ea typeface="微软雅黑"/>
                <a:sym typeface="Arial"/>
              </a:endParaRPr>
            </a:p>
          </p:txBody>
        </p:sp>
      </p:grpSp>
      <p:sp>
        <p:nvSpPr>
          <p:cNvPr id="31" name="文本框 30"/>
          <p:cNvSpPr txBox="1"/>
          <p:nvPr/>
        </p:nvSpPr>
        <p:spPr>
          <a:xfrm>
            <a:off x="1126734" y="362244"/>
            <a:ext cx="3959760" cy="830997"/>
          </a:xfrm>
          <a:prstGeom prst="rect">
            <a:avLst/>
          </a:prstGeom>
          <a:noFill/>
        </p:spPr>
        <p:txBody>
          <a:bodyPr wrap="square">
            <a:spAutoFit/>
          </a:bodyPr>
          <a:lstStyle/>
          <a:p>
            <a:r>
              <a:rPr lang="en-US" altLang="zh-CN" sz="2400" b="1" dirty="0">
                <a:solidFill>
                  <a:schemeClr val="tx2"/>
                </a:solidFill>
                <a:latin typeface="Arial"/>
                <a:ea typeface="微软雅黑"/>
                <a:sym typeface="Arial"/>
              </a:rPr>
              <a:t>ADD RELATED TITLE WORDS</a:t>
            </a:r>
            <a:endParaRPr lang="zh-CN" altLang="en-US" sz="2400" b="1" dirty="0">
              <a:solidFill>
                <a:schemeClr val="tx2"/>
              </a:solidFill>
              <a:latin typeface="Arial"/>
              <a:ea typeface="微软雅黑"/>
              <a:cs typeface="Arial" panose="020B0604020202020204" pitchFamily="34" charset="0"/>
              <a:sym typeface="Arial"/>
            </a:endParaRPr>
          </a:p>
        </p:txBody>
      </p:sp>
      <p:sp>
        <p:nvSpPr>
          <p:cNvPr id="32" name="文本框 31"/>
          <p:cNvSpPr txBox="1"/>
          <p:nvPr/>
        </p:nvSpPr>
        <p:spPr>
          <a:xfrm>
            <a:off x="241995" y="6892377"/>
            <a:ext cx="2001262" cy="251226"/>
          </a:xfrm>
          <a:prstGeom prst="rect">
            <a:avLst/>
          </a:prstGeom>
          <a:noFill/>
        </p:spPr>
        <p:txBody>
          <a:bodyPr wrap="none" lIns="96397" tIns="48198" rIns="96397" bIns="48198" rtlCol="0">
            <a:spAutoFit/>
          </a:bodyPr>
          <a:lstStyle/>
          <a:p>
            <a:pPr defTabSz="963853"/>
            <a:r>
              <a:rPr lang="en-US" altLang="zh-CN" sz="1000" dirty="0">
                <a:solidFill>
                  <a:schemeClr val="tx1">
                    <a:lumMod val="65000"/>
                    <a:lumOff val="35000"/>
                  </a:schemeClr>
                </a:solidFill>
                <a:latin typeface="Arial"/>
                <a:ea typeface="微软雅黑"/>
                <a:cs typeface="+mn-ea"/>
                <a:sym typeface="Arial"/>
              </a:rPr>
              <a:t>ADD RELATED TITLE WORDS</a:t>
            </a:r>
            <a:endParaRPr lang="zh-CN" altLang="en-US" sz="1000" dirty="0">
              <a:solidFill>
                <a:schemeClr val="tx1">
                  <a:lumMod val="65000"/>
                  <a:lumOff val="35000"/>
                </a:schemeClr>
              </a:solidFill>
              <a:latin typeface="Arial"/>
              <a:ea typeface="微软雅黑"/>
              <a:cs typeface="+mn-ea"/>
              <a:sym typeface="Arial"/>
            </a:endParaRPr>
          </a:p>
        </p:txBody>
      </p:sp>
      <p:sp>
        <p:nvSpPr>
          <p:cNvPr id="33" name="矩形 32"/>
          <p:cNvSpPr/>
          <p:nvPr/>
        </p:nvSpPr>
        <p:spPr>
          <a:xfrm>
            <a:off x="11396298" y="6945982"/>
            <a:ext cx="1459633" cy="143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0" tIns="45703" rIns="91410" bIns="45703" numCol="1" spcCol="0" rtlCol="0" fromWordArt="0" anchor="ctr" anchorCtr="0" forceAA="0" compatLnSpc="1">
            <a:prstTxWarp prst="textNoShape">
              <a:avLst/>
            </a:prstTxWarp>
            <a:noAutofit/>
          </a:bodyP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1342479662"/>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anim calcmode="lin" valueType="num">
                                      <p:cBhvr>
                                        <p:cTn id="17" dur="500" fill="hold"/>
                                        <p:tgtEl>
                                          <p:spTgt spid="11"/>
                                        </p:tgtEl>
                                        <p:attrNameLst>
                                          <p:attrName>ppt_x</p:attrName>
                                        </p:attrNameLst>
                                      </p:cBhvr>
                                      <p:tavLst>
                                        <p:tav tm="0">
                                          <p:val>
                                            <p:strVal val="#ppt_x"/>
                                          </p:val>
                                        </p:tav>
                                        <p:tav tm="100000">
                                          <p:val>
                                            <p:strVal val="#ppt_x"/>
                                          </p:val>
                                        </p:tav>
                                      </p:tavLst>
                                    </p:anim>
                                    <p:anim calcmode="lin" valueType="num">
                                      <p:cBhvr>
                                        <p:cTn id="18" dur="500" fill="hold"/>
                                        <p:tgtEl>
                                          <p:spTgt spid="11"/>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anim calcmode="lin" valueType="num">
                                      <p:cBhvr>
                                        <p:cTn id="22" dur="500" fill="hold"/>
                                        <p:tgtEl>
                                          <p:spTgt spid="12"/>
                                        </p:tgtEl>
                                        <p:attrNameLst>
                                          <p:attrName>ppt_x</p:attrName>
                                        </p:attrNameLst>
                                      </p:cBhvr>
                                      <p:tavLst>
                                        <p:tav tm="0">
                                          <p:val>
                                            <p:strVal val="#ppt_x"/>
                                          </p:val>
                                        </p:tav>
                                        <p:tav tm="100000">
                                          <p:val>
                                            <p:strVal val="#ppt_x"/>
                                          </p:val>
                                        </p:tav>
                                      </p:tavLst>
                                    </p:anim>
                                    <p:anim calcmode="lin" valueType="num">
                                      <p:cBhvr>
                                        <p:cTn id="23" dur="500" fill="hold"/>
                                        <p:tgtEl>
                                          <p:spTgt spid="12"/>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1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anim calcmode="lin" valueType="num">
                                      <p:cBhvr>
                                        <p:cTn id="27" dur="500" fill="hold"/>
                                        <p:tgtEl>
                                          <p:spTgt spid="3"/>
                                        </p:tgtEl>
                                        <p:attrNameLst>
                                          <p:attrName>ppt_x</p:attrName>
                                        </p:attrNameLst>
                                      </p:cBhvr>
                                      <p:tavLst>
                                        <p:tav tm="0">
                                          <p:val>
                                            <p:strVal val="#ppt_x"/>
                                          </p:val>
                                        </p:tav>
                                        <p:tav tm="100000">
                                          <p:val>
                                            <p:strVal val="#ppt_x"/>
                                          </p:val>
                                        </p:tav>
                                      </p:tavLst>
                                    </p:anim>
                                    <p:anim calcmode="lin" valueType="num">
                                      <p:cBhvr>
                                        <p:cTn id="28" dur="500" fill="hold"/>
                                        <p:tgtEl>
                                          <p:spTgt spid="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1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anim calcmode="lin" valueType="num">
                                      <p:cBhvr>
                                        <p:cTn id="32" dur="500" fill="hold"/>
                                        <p:tgtEl>
                                          <p:spTgt spid="15"/>
                                        </p:tgtEl>
                                        <p:attrNameLst>
                                          <p:attrName>ppt_x</p:attrName>
                                        </p:attrNameLst>
                                      </p:cBhvr>
                                      <p:tavLst>
                                        <p:tav tm="0">
                                          <p:val>
                                            <p:strVal val="#ppt_x"/>
                                          </p:val>
                                        </p:tav>
                                        <p:tav tm="100000">
                                          <p:val>
                                            <p:strVal val="#ppt_x"/>
                                          </p:val>
                                        </p:tav>
                                      </p:tavLst>
                                    </p:anim>
                                    <p:anim calcmode="lin" valueType="num">
                                      <p:cBhvr>
                                        <p:cTn id="33" dur="500" fill="hold"/>
                                        <p:tgtEl>
                                          <p:spTgt spid="15"/>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20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anim calcmode="lin" valueType="num">
                                      <p:cBhvr>
                                        <p:cTn id="37" dur="500" fill="hold"/>
                                        <p:tgtEl>
                                          <p:spTgt spid="24"/>
                                        </p:tgtEl>
                                        <p:attrNameLst>
                                          <p:attrName>ppt_x</p:attrName>
                                        </p:attrNameLst>
                                      </p:cBhvr>
                                      <p:tavLst>
                                        <p:tav tm="0">
                                          <p:val>
                                            <p:strVal val="#ppt_x"/>
                                          </p:val>
                                        </p:tav>
                                        <p:tav tm="100000">
                                          <p:val>
                                            <p:strVal val="#ppt_x"/>
                                          </p:val>
                                        </p:tav>
                                      </p:tavLst>
                                    </p:anim>
                                    <p:anim calcmode="lin" valueType="num">
                                      <p:cBhvr>
                                        <p:cTn id="38" dur="500" fill="hold"/>
                                        <p:tgtEl>
                                          <p:spTgt spid="2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anim calcmode="lin" valueType="num">
                                      <p:cBhvr>
                                        <p:cTn id="42" dur="500" fill="hold"/>
                                        <p:tgtEl>
                                          <p:spTgt spid="18"/>
                                        </p:tgtEl>
                                        <p:attrNameLst>
                                          <p:attrName>ppt_x</p:attrName>
                                        </p:attrNameLst>
                                      </p:cBhvr>
                                      <p:tavLst>
                                        <p:tav tm="0">
                                          <p:val>
                                            <p:strVal val="#ppt_x"/>
                                          </p:val>
                                        </p:tav>
                                        <p:tav tm="100000">
                                          <p:val>
                                            <p:strVal val="#ppt_x"/>
                                          </p:val>
                                        </p:tav>
                                      </p:tavLst>
                                    </p:anim>
                                    <p:anim calcmode="lin" valueType="num">
                                      <p:cBhvr>
                                        <p:cTn id="43" dur="500" fill="hold"/>
                                        <p:tgtEl>
                                          <p:spTgt spid="1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3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anim calcmode="lin" valueType="num">
                                      <p:cBhvr>
                                        <p:cTn id="47" dur="500" fill="hold"/>
                                        <p:tgtEl>
                                          <p:spTgt spid="21"/>
                                        </p:tgtEl>
                                        <p:attrNameLst>
                                          <p:attrName>ppt_x</p:attrName>
                                        </p:attrNameLst>
                                      </p:cBhvr>
                                      <p:tavLst>
                                        <p:tav tm="0">
                                          <p:val>
                                            <p:strVal val="#ppt_x"/>
                                          </p:val>
                                        </p:tav>
                                        <p:tav tm="100000">
                                          <p:val>
                                            <p:strVal val="#ppt_x"/>
                                          </p:val>
                                        </p:tav>
                                      </p:tavLst>
                                    </p:anim>
                                    <p:anim calcmode="lin" valueType="num">
                                      <p:cBhvr>
                                        <p:cTn id="48" dur="500" fill="hold"/>
                                        <p:tgtEl>
                                          <p:spTgt spid="21"/>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31"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p:cTn id="52" dur="500" fill="hold"/>
                                        <p:tgtEl>
                                          <p:spTgt spid="19"/>
                                        </p:tgtEl>
                                        <p:attrNameLst>
                                          <p:attrName>ppt_w</p:attrName>
                                        </p:attrNameLst>
                                      </p:cBhvr>
                                      <p:tavLst>
                                        <p:tav tm="0">
                                          <p:val>
                                            <p:fltVal val="0"/>
                                          </p:val>
                                        </p:tav>
                                        <p:tav tm="100000">
                                          <p:val>
                                            <p:strVal val="#ppt_w"/>
                                          </p:val>
                                        </p:tav>
                                      </p:tavLst>
                                    </p:anim>
                                    <p:anim calcmode="lin" valueType="num">
                                      <p:cBhvr>
                                        <p:cTn id="53" dur="500" fill="hold"/>
                                        <p:tgtEl>
                                          <p:spTgt spid="19"/>
                                        </p:tgtEl>
                                        <p:attrNameLst>
                                          <p:attrName>ppt_h</p:attrName>
                                        </p:attrNameLst>
                                      </p:cBhvr>
                                      <p:tavLst>
                                        <p:tav tm="0">
                                          <p:val>
                                            <p:fltVal val="0"/>
                                          </p:val>
                                        </p:tav>
                                        <p:tav tm="100000">
                                          <p:val>
                                            <p:strVal val="#ppt_h"/>
                                          </p:val>
                                        </p:tav>
                                      </p:tavLst>
                                    </p:anim>
                                    <p:anim calcmode="lin" valueType="num">
                                      <p:cBhvr>
                                        <p:cTn id="54" dur="500" fill="hold"/>
                                        <p:tgtEl>
                                          <p:spTgt spid="19"/>
                                        </p:tgtEl>
                                        <p:attrNameLst>
                                          <p:attrName>style.rotation</p:attrName>
                                        </p:attrNameLst>
                                      </p:cBhvr>
                                      <p:tavLst>
                                        <p:tav tm="0">
                                          <p:val>
                                            <p:fltVal val="90"/>
                                          </p:val>
                                        </p:tav>
                                        <p:tav tm="100000">
                                          <p:val>
                                            <p:fltVal val="0"/>
                                          </p:val>
                                        </p:tav>
                                      </p:tavLst>
                                    </p:anim>
                                    <p:animEffect transition="in" filter="fade">
                                      <p:cBhvr>
                                        <p:cTn id="55" dur="500"/>
                                        <p:tgtEl>
                                          <p:spTgt spid="19"/>
                                        </p:tgtEl>
                                      </p:cBhvr>
                                    </p:animEffect>
                                  </p:childTnLst>
                                </p:cTn>
                              </p:par>
                              <p:par>
                                <p:cTn id="56" presetID="31"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p:cTn id="58" dur="500" fill="hold"/>
                                        <p:tgtEl>
                                          <p:spTgt spid="20"/>
                                        </p:tgtEl>
                                        <p:attrNameLst>
                                          <p:attrName>ppt_w</p:attrName>
                                        </p:attrNameLst>
                                      </p:cBhvr>
                                      <p:tavLst>
                                        <p:tav tm="0">
                                          <p:val>
                                            <p:fltVal val="0"/>
                                          </p:val>
                                        </p:tav>
                                        <p:tav tm="100000">
                                          <p:val>
                                            <p:strVal val="#ppt_w"/>
                                          </p:val>
                                        </p:tav>
                                      </p:tavLst>
                                    </p:anim>
                                    <p:anim calcmode="lin" valueType="num">
                                      <p:cBhvr>
                                        <p:cTn id="59" dur="500" fill="hold"/>
                                        <p:tgtEl>
                                          <p:spTgt spid="20"/>
                                        </p:tgtEl>
                                        <p:attrNameLst>
                                          <p:attrName>ppt_h</p:attrName>
                                        </p:attrNameLst>
                                      </p:cBhvr>
                                      <p:tavLst>
                                        <p:tav tm="0">
                                          <p:val>
                                            <p:fltVal val="0"/>
                                          </p:val>
                                        </p:tav>
                                        <p:tav tm="100000">
                                          <p:val>
                                            <p:strVal val="#ppt_h"/>
                                          </p:val>
                                        </p:tav>
                                      </p:tavLst>
                                    </p:anim>
                                    <p:anim calcmode="lin" valueType="num">
                                      <p:cBhvr>
                                        <p:cTn id="60" dur="500" fill="hold"/>
                                        <p:tgtEl>
                                          <p:spTgt spid="20"/>
                                        </p:tgtEl>
                                        <p:attrNameLst>
                                          <p:attrName>style.rotation</p:attrName>
                                        </p:attrNameLst>
                                      </p:cBhvr>
                                      <p:tavLst>
                                        <p:tav tm="0">
                                          <p:val>
                                            <p:fltVal val="90"/>
                                          </p:val>
                                        </p:tav>
                                        <p:tav tm="100000">
                                          <p:val>
                                            <p:fltVal val="0"/>
                                          </p:val>
                                        </p:tav>
                                      </p:tavLst>
                                    </p:anim>
                                    <p:animEffect transition="in" filter="fade">
                                      <p:cBhvr>
                                        <p:cTn id="61" dur="500"/>
                                        <p:tgtEl>
                                          <p:spTgt spid="20"/>
                                        </p:tgtEl>
                                      </p:cBhvr>
                                    </p:animEffect>
                                  </p:childTnLst>
                                </p:cTn>
                              </p:par>
                            </p:childTnLst>
                          </p:cTn>
                        </p:par>
                        <p:par>
                          <p:cTn id="62" fill="hold">
                            <p:stCondLst>
                              <p:cond delay="1500"/>
                            </p:stCondLst>
                            <p:childTnLst>
                              <p:par>
                                <p:cTn id="63" presetID="2" presetClass="entr" presetSubtype="2" fill="hold" grpId="0" nodeType="afterEffect">
                                  <p:stCondLst>
                                    <p:cond delay="0"/>
                                  </p:stCondLst>
                                  <p:childTnLst>
                                    <p:set>
                                      <p:cBhvr>
                                        <p:cTn id="64" dur="1" fill="hold">
                                          <p:stCondLst>
                                            <p:cond delay="0"/>
                                          </p:stCondLst>
                                        </p:cTn>
                                        <p:tgtEl>
                                          <p:spTgt spid="9">
                                            <p:txEl>
                                              <p:pRg st="0" end="0"/>
                                            </p:txEl>
                                          </p:spTgt>
                                        </p:tgtEl>
                                        <p:attrNameLst>
                                          <p:attrName>style.visibility</p:attrName>
                                        </p:attrNameLst>
                                      </p:cBhvr>
                                      <p:to>
                                        <p:strVal val="visible"/>
                                      </p:to>
                                    </p:set>
                                    <p:anim calcmode="lin" valueType="num">
                                      <p:cBhvr additive="base">
                                        <p:cTn id="6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67" fill="hold">
                            <p:stCondLst>
                              <p:cond delay="2000"/>
                            </p:stCondLst>
                            <p:childTnLst>
                              <p:par>
                                <p:cTn id="68" presetID="2" presetClass="entr" presetSubtype="2" fill="hold" grpId="0" nodeType="afterEffect">
                                  <p:stCondLst>
                                    <p:cond delay="0"/>
                                  </p:stCondLst>
                                  <p:childTnLst>
                                    <p:set>
                                      <p:cBhvr>
                                        <p:cTn id="69" dur="1" fill="hold">
                                          <p:stCondLst>
                                            <p:cond delay="0"/>
                                          </p:stCondLst>
                                        </p:cTn>
                                        <p:tgtEl>
                                          <p:spTgt spid="9">
                                            <p:txEl>
                                              <p:pRg st="2" end="2"/>
                                            </p:txEl>
                                          </p:spTgt>
                                        </p:tgtEl>
                                        <p:attrNameLst>
                                          <p:attrName>style.visibility</p:attrName>
                                        </p:attrNameLst>
                                      </p:cBhvr>
                                      <p:to>
                                        <p:strVal val="visible"/>
                                      </p:to>
                                    </p:set>
                                    <p:anim calcmode="lin" valueType="num">
                                      <p:cBhvr additive="base">
                                        <p:cTn id="70" dur="500" fill="hold"/>
                                        <p:tgtEl>
                                          <p:spTgt spid="9">
                                            <p:txEl>
                                              <p:pRg st="2" end="2"/>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9">
                                            <p:txEl>
                                              <p:pRg st="2" end="2"/>
                                            </p:txEl>
                                          </p:spTgt>
                                        </p:tgtEl>
                                        <p:attrNameLst>
                                          <p:attrName>ppt_y</p:attrName>
                                        </p:attrNameLst>
                                      </p:cBhvr>
                                      <p:tavLst>
                                        <p:tav tm="0">
                                          <p:val>
                                            <p:strVal val="#ppt_y"/>
                                          </p:val>
                                        </p:tav>
                                        <p:tav tm="100000">
                                          <p:val>
                                            <p:strVal val="#ppt_y"/>
                                          </p:val>
                                        </p:tav>
                                      </p:tavLst>
                                    </p:anim>
                                  </p:childTnLst>
                                </p:cTn>
                              </p:par>
                            </p:childTnLst>
                          </p:cTn>
                        </p:par>
                        <p:par>
                          <p:cTn id="72" fill="hold">
                            <p:stCondLst>
                              <p:cond delay="2500"/>
                            </p:stCondLst>
                            <p:childTnLst>
                              <p:par>
                                <p:cTn id="73" presetID="2" presetClass="entr" presetSubtype="2" fill="hold" grpId="0" nodeType="afterEffect">
                                  <p:stCondLst>
                                    <p:cond delay="0"/>
                                  </p:stCondLst>
                                  <p:childTnLst>
                                    <p:set>
                                      <p:cBhvr>
                                        <p:cTn id="74" dur="1" fill="hold">
                                          <p:stCondLst>
                                            <p:cond delay="0"/>
                                          </p:stCondLst>
                                        </p:cTn>
                                        <p:tgtEl>
                                          <p:spTgt spid="9">
                                            <p:txEl>
                                              <p:pRg st="3" end="3"/>
                                            </p:txEl>
                                          </p:spTgt>
                                        </p:tgtEl>
                                        <p:attrNameLst>
                                          <p:attrName>style.visibility</p:attrName>
                                        </p:attrNameLst>
                                      </p:cBhvr>
                                      <p:to>
                                        <p:strVal val="visible"/>
                                      </p:to>
                                    </p:set>
                                    <p:anim calcmode="lin" valueType="num">
                                      <p:cBhvr additive="base">
                                        <p:cTn id="75" dur="500" fill="hold"/>
                                        <p:tgtEl>
                                          <p:spTgt spid="9">
                                            <p:txEl>
                                              <p:pRg st="3" end="3"/>
                                            </p:txEl>
                                          </p:spTgt>
                                        </p:tgtEl>
                                        <p:attrNameLst>
                                          <p:attrName>ppt_x</p:attrName>
                                        </p:attrNameLst>
                                      </p:cBhvr>
                                      <p:tavLst>
                                        <p:tav tm="0">
                                          <p:val>
                                            <p:strVal val="1+#ppt_w/2"/>
                                          </p:val>
                                        </p:tav>
                                        <p:tav tm="100000">
                                          <p:val>
                                            <p:strVal val="#ppt_x"/>
                                          </p:val>
                                        </p:tav>
                                      </p:tavLst>
                                    </p:anim>
                                    <p:anim calcmode="lin" valueType="num">
                                      <p:cBhvr additive="base">
                                        <p:cTn id="76" dur="500" fill="hold"/>
                                        <p:tgtEl>
                                          <p:spTgt spid="9">
                                            <p:txEl>
                                              <p:pRg st="3" end="3"/>
                                            </p:txEl>
                                          </p:spTgt>
                                        </p:tgtEl>
                                        <p:attrNameLst>
                                          <p:attrName>ppt_y</p:attrName>
                                        </p:attrNameLst>
                                      </p:cBhvr>
                                      <p:tavLst>
                                        <p:tav tm="0">
                                          <p:val>
                                            <p:strVal val="#ppt_y"/>
                                          </p:val>
                                        </p:tav>
                                        <p:tav tm="100000">
                                          <p:val>
                                            <p:strVal val="#ppt_y"/>
                                          </p:val>
                                        </p:tav>
                                      </p:tavLst>
                                    </p:anim>
                                  </p:childTnLst>
                                </p:cTn>
                              </p:par>
                            </p:childTnLst>
                          </p:cTn>
                        </p:par>
                        <p:par>
                          <p:cTn id="77" fill="hold">
                            <p:stCondLst>
                              <p:cond delay="3000"/>
                            </p:stCondLst>
                            <p:childTnLst>
                              <p:par>
                                <p:cTn id="78" presetID="2" presetClass="entr" presetSubtype="2" fill="hold" grpId="0" nodeType="afterEffect">
                                  <p:stCondLst>
                                    <p:cond delay="0"/>
                                  </p:stCondLst>
                                  <p:childTnLst>
                                    <p:set>
                                      <p:cBhvr>
                                        <p:cTn id="79" dur="1" fill="hold">
                                          <p:stCondLst>
                                            <p:cond delay="0"/>
                                          </p:stCondLst>
                                        </p:cTn>
                                        <p:tgtEl>
                                          <p:spTgt spid="9">
                                            <p:txEl>
                                              <p:pRg st="4" end="4"/>
                                            </p:txEl>
                                          </p:spTgt>
                                        </p:tgtEl>
                                        <p:attrNameLst>
                                          <p:attrName>style.visibility</p:attrName>
                                        </p:attrNameLst>
                                      </p:cBhvr>
                                      <p:to>
                                        <p:strVal val="visible"/>
                                      </p:to>
                                    </p:set>
                                    <p:anim calcmode="lin" valueType="num">
                                      <p:cBhvr additive="base">
                                        <p:cTn id="80" dur="500" fill="hold"/>
                                        <p:tgtEl>
                                          <p:spTgt spid="9">
                                            <p:txEl>
                                              <p:pRg st="4" end="4"/>
                                            </p:txEl>
                                          </p:spTgt>
                                        </p:tgtEl>
                                        <p:attrNameLst>
                                          <p:attrName>ppt_x</p:attrName>
                                        </p:attrNameLst>
                                      </p:cBhvr>
                                      <p:tavLst>
                                        <p:tav tm="0">
                                          <p:val>
                                            <p:strVal val="1+#ppt_w/2"/>
                                          </p:val>
                                        </p:tav>
                                        <p:tav tm="100000">
                                          <p:val>
                                            <p:strVal val="#ppt_x"/>
                                          </p:val>
                                        </p:tav>
                                      </p:tavLst>
                                    </p:anim>
                                    <p:anim calcmode="lin" valueType="num">
                                      <p:cBhvr additive="base">
                                        <p:cTn id="81" dur="500" fill="hold"/>
                                        <p:tgtEl>
                                          <p:spTgt spid="9">
                                            <p:txEl>
                                              <p:pRg st="4" end="4"/>
                                            </p:txEl>
                                          </p:spTgt>
                                        </p:tgtEl>
                                        <p:attrNameLst>
                                          <p:attrName>ppt_y</p:attrName>
                                        </p:attrNameLst>
                                      </p:cBhvr>
                                      <p:tavLst>
                                        <p:tav tm="0">
                                          <p:val>
                                            <p:strVal val="#ppt_y"/>
                                          </p:val>
                                        </p:tav>
                                        <p:tav tm="100000">
                                          <p:val>
                                            <p:strVal val="#ppt_y"/>
                                          </p:val>
                                        </p:tav>
                                      </p:tavLst>
                                    </p:anim>
                                  </p:childTnLst>
                                </p:cTn>
                              </p:par>
                            </p:childTnLst>
                          </p:cTn>
                        </p:par>
                        <p:par>
                          <p:cTn id="82" fill="hold">
                            <p:stCondLst>
                              <p:cond delay="3500"/>
                            </p:stCondLst>
                            <p:childTnLst>
                              <p:par>
                                <p:cTn id="83" presetID="2" presetClass="entr" presetSubtype="2" fill="hold" grpId="0" nodeType="afterEffect">
                                  <p:stCondLst>
                                    <p:cond delay="0"/>
                                  </p:stCondLst>
                                  <p:childTnLst>
                                    <p:set>
                                      <p:cBhvr>
                                        <p:cTn id="84" dur="1" fill="hold">
                                          <p:stCondLst>
                                            <p:cond delay="0"/>
                                          </p:stCondLst>
                                        </p:cTn>
                                        <p:tgtEl>
                                          <p:spTgt spid="9">
                                            <p:txEl>
                                              <p:pRg st="5" end="5"/>
                                            </p:txEl>
                                          </p:spTgt>
                                        </p:tgtEl>
                                        <p:attrNameLst>
                                          <p:attrName>style.visibility</p:attrName>
                                        </p:attrNameLst>
                                      </p:cBhvr>
                                      <p:to>
                                        <p:strVal val="visible"/>
                                      </p:to>
                                    </p:set>
                                    <p:anim calcmode="lin" valueType="num">
                                      <p:cBhvr additive="base">
                                        <p:cTn id="85" dur="500" fill="hold"/>
                                        <p:tgtEl>
                                          <p:spTgt spid="9">
                                            <p:txEl>
                                              <p:pRg st="5" end="5"/>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9">
                                            <p:txEl>
                                              <p:pRg st="5" end="5"/>
                                            </p:txEl>
                                          </p:spTgt>
                                        </p:tgtEl>
                                        <p:attrNameLst>
                                          <p:attrName>ppt_y</p:attrName>
                                        </p:attrNameLst>
                                      </p:cBhvr>
                                      <p:tavLst>
                                        <p:tav tm="0">
                                          <p:val>
                                            <p:strVal val="#ppt_y"/>
                                          </p:val>
                                        </p:tav>
                                        <p:tav tm="100000">
                                          <p:val>
                                            <p:strVal val="#ppt_y"/>
                                          </p:val>
                                        </p:tav>
                                      </p:tavLst>
                                    </p:anim>
                                  </p:childTnLst>
                                </p:cTn>
                              </p:par>
                            </p:childTnLst>
                          </p:cTn>
                        </p:par>
                        <p:par>
                          <p:cTn id="87" fill="hold">
                            <p:stCondLst>
                              <p:cond delay="4000"/>
                            </p:stCondLst>
                            <p:childTnLst>
                              <p:par>
                                <p:cTn id="88" presetID="2" presetClass="entr" presetSubtype="2" fill="hold" grpId="0" nodeType="afterEffect">
                                  <p:stCondLst>
                                    <p:cond delay="0"/>
                                  </p:stCondLst>
                                  <p:childTnLst>
                                    <p:set>
                                      <p:cBhvr>
                                        <p:cTn id="89" dur="1" fill="hold">
                                          <p:stCondLst>
                                            <p:cond delay="0"/>
                                          </p:stCondLst>
                                        </p:cTn>
                                        <p:tgtEl>
                                          <p:spTgt spid="9">
                                            <p:txEl>
                                              <p:pRg st="6" end="6"/>
                                            </p:txEl>
                                          </p:spTgt>
                                        </p:tgtEl>
                                        <p:attrNameLst>
                                          <p:attrName>style.visibility</p:attrName>
                                        </p:attrNameLst>
                                      </p:cBhvr>
                                      <p:to>
                                        <p:strVal val="visible"/>
                                      </p:to>
                                    </p:set>
                                    <p:anim calcmode="lin" valueType="num">
                                      <p:cBhvr additive="base">
                                        <p:cTn id="90" dur="500" fill="hold"/>
                                        <p:tgtEl>
                                          <p:spTgt spid="9">
                                            <p:txEl>
                                              <p:pRg st="6" end="6"/>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9">
                                            <p:txEl>
                                              <p:pRg st="6" end="6"/>
                                            </p:txEl>
                                          </p:spTgt>
                                        </p:tgtEl>
                                        <p:attrNameLst>
                                          <p:attrName>ppt_y</p:attrName>
                                        </p:attrNameLst>
                                      </p:cBhvr>
                                      <p:tavLst>
                                        <p:tav tm="0">
                                          <p:val>
                                            <p:strVal val="#ppt_y"/>
                                          </p:val>
                                        </p:tav>
                                        <p:tav tm="100000">
                                          <p:val>
                                            <p:strVal val="#ppt_y"/>
                                          </p:val>
                                        </p:tav>
                                      </p:tavLst>
                                    </p:anim>
                                  </p:childTnLst>
                                </p:cTn>
                              </p:par>
                            </p:childTnLst>
                          </p:cTn>
                        </p:par>
                        <p:par>
                          <p:cTn id="92" fill="hold">
                            <p:stCondLst>
                              <p:cond delay="4500"/>
                            </p:stCondLst>
                            <p:childTnLst>
                              <p:par>
                                <p:cTn id="93" presetID="2" presetClass="entr" presetSubtype="2" fill="hold" grpId="0" nodeType="afterEffect">
                                  <p:stCondLst>
                                    <p:cond delay="0"/>
                                  </p:stCondLst>
                                  <p:childTnLst>
                                    <p:set>
                                      <p:cBhvr>
                                        <p:cTn id="94" dur="1" fill="hold">
                                          <p:stCondLst>
                                            <p:cond delay="0"/>
                                          </p:stCondLst>
                                        </p:cTn>
                                        <p:tgtEl>
                                          <p:spTgt spid="9">
                                            <p:txEl>
                                              <p:pRg st="7" end="7"/>
                                            </p:txEl>
                                          </p:spTgt>
                                        </p:tgtEl>
                                        <p:attrNameLst>
                                          <p:attrName>style.visibility</p:attrName>
                                        </p:attrNameLst>
                                      </p:cBhvr>
                                      <p:to>
                                        <p:strVal val="visible"/>
                                      </p:to>
                                    </p:set>
                                    <p:anim calcmode="lin" valueType="num">
                                      <p:cBhvr additive="base">
                                        <p:cTn id="95" dur="500" fill="hold"/>
                                        <p:tgtEl>
                                          <p:spTgt spid="9">
                                            <p:txEl>
                                              <p:pRg st="7" end="7"/>
                                            </p:txEl>
                                          </p:spTgt>
                                        </p:tgtEl>
                                        <p:attrNameLst>
                                          <p:attrName>ppt_x</p:attrName>
                                        </p:attrNameLst>
                                      </p:cBhvr>
                                      <p:tavLst>
                                        <p:tav tm="0">
                                          <p:val>
                                            <p:strVal val="1+#ppt_w/2"/>
                                          </p:val>
                                        </p:tav>
                                        <p:tav tm="100000">
                                          <p:val>
                                            <p:strVal val="#ppt_x"/>
                                          </p:val>
                                        </p:tav>
                                      </p:tavLst>
                                    </p:anim>
                                    <p:anim calcmode="lin" valueType="num">
                                      <p:cBhvr additive="base">
                                        <p:cTn id="96" dur="500" fill="hold"/>
                                        <p:tgtEl>
                                          <p:spTgt spid="9">
                                            <p:txEl>
                                              <p:pRg st="7" end="7"/>
                                            </p:txEl>
                                          </p:spTgt>
                                        </p:tgtEl>
                                        <p:attrNameLst>
                                          <p:attrName>ppt_y</p:attrName>
                                        </p:attrNameLst>
                                      </p:cBhvr>
                                      <p:tavLst>
                                        <p:tav tm="0">
                                          <p:val>
                                            <p:strVal val="#ppt_y"/>
                                          </p:val>
                                        </p:tav>
                                        <p:tav tm="100000">
                                          <p:val>
                                            <p:strVal val="#ppt_y"/>
                                          </p:val>
                                        </p:tav>
                                      </p:tavLst>
                                    </p:anim>
                                  </p:childTnLst>
                                </p:cTn>
                              </p:par>
                            </p:childTnLst>
                          </p:cTn>
                        </p:par>
                        <p:par>
                          <p:cTn id="97" fill="hold">
                            <p:stCondLst>
                              <p:cond delay="5000"/>
                            </p:stCondLst>
                            <p:childTnLst>
                              <p:par>
                                <p:cTn id="98" presetID="2" presetClass="entr" presetSubtype="2" fill="hold" grpId="0" nodeType="afterEffect">
                                  <p:stCondLst>
                                    <p:cond delay="0"/>
                                  </p:stCondLst>
                                  <p:childTnLst>
                                    <p:set>
                                      <p:cBhvr>
                                        <p:cTn id="99" dur="1" fill="hold">
                                          <p:stCondLst>
                                            <p:cond delay="0"/>
                                          </p:stCondLst>
                                        </p:cTn>
                                        <p:tgtEl>
                                          <p:spTgt spid="9">
                                            <p:txEl>
                                              <p:pRg st="8" end="8"/>
                                            </p:txEl>
                                          </p:spTgt>
                                        </p:tgtEl>
                                        <p:attrNameLst>
                                          <p:attrName>style.visibility</p:attrName>
                                        </p:attrNameLst>
                                      </p:cBhvr>
                                      <p:to>
                                        <p:strVal val="visible"/>
                                      </p:to>
                                    </p:set>
                                    <p:anim calcmode="lin" valueType="num">
                                      <p:cBhvr additive="base">
                                        <p:cTn id="100" dur="500" fill="hold"/>
                                        <p:tgtEl>
                                          <p:spTgt spid="9">
                                            <p:txEl>
                                              <p:pRg st="8" end="8"/>
                                            </p:txEl>
                                          </p:spTgt>
                                        </p:tgtEl>
                                        <p:attrNameLst>
                                          <p:attrName>ppt_x</p:attrName>
                                        </p:attrNameLst>
                                      </p:cBhvr>
                                      <p:tavLst>
                                        <p:tav tm="0">
                                          <p:val>
                                            <p:strVal val="1+#ppt_w/2"/>
                                          </p:val>
                                        </p:tav>
                                        <p:tav tm="100000">
                                          <p:val>
                                            <p:strVal val="#ppt_x"/>
                                          </p:val>
                                        </p:tav>
                                      </p:tavLst>
                                    </p:anim>
                                    <p:anim calcmode="lin" valueType="num">
                                      <p:cBhvr additive="base">
                                        <p:cTn id="101" dur="500" fill="hold"/>
                                        <p:tgtEl>
                                          <p:spTgt spid="9">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animBg="1"/>
      <p:bldP spid="11" grpId="0"/>
      <p:bldP spid="12" grpId="0"/>
      <p:bldP spid="15" grpId="0"/>
      <p:bldP spid="18" grpId="0"/>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509169" y="1182778"/>
            <a:ext cx="135602" cy="5856560"/>
            <a:chOff x="3225404" y="829867"/>
            <a:chExt cx="96440" cy="3868340"/>
          </a:xfrm>
        </p:grpSpPr>
        <p:cxnSp>
          <p:nvCxnSpPr>
            <p:cNvPr id="30" name="直接连接符 13"/>
            <p:cNvCxnSpPr>
              <a:cxnSpLocks noChangeShapeType="1"/>
            </p:cNvCxnSpPr>
            <p:nvPr/>
          </p:nvCxnSpPr>
          <p:spPr bwMode="auto">
            <a:xfrm>
              <a:off x="3276600" y="829867"/>
              <a:ext cx="0" cy="3868340"/>
            </a:xfrm>
            <a:prstGeom prst="line">
              <a:avLst/>
            </a:prstGeom>
            <a:gradFill>
              <a:gsLst>
                <a:gs pos="100000">
                  <a:schemeClr val="bg1"/>
                </a:gs>
                <a:gs pos="0">
                  <a:schemeClr val="bg1">
                    <a:lumMod val="85000"/>
                  </a:schemeClr>
                </a:gs>
              </a:gsLst>
              <a:lin ang="2700000" scaled="1"/>
            </a:gradFill>
            <a:ln w="31750">
              <a:solidFill>
                <a:schemeClr val="bg2">
                  <a:lumMod val="50000"/>
                </a:schemeClr>
              </a:soli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cxnSp>
        <p:sp>
          <p:nvSpPr>
            <p:cNvPr id="31" name="椭圆 14"/>
            <p:cNvSpPr>
              <a:spLocks noChangeArrowheads="1"/>
            </p:cNvSpPr>
            <p:nvPr/>
          </p:nvSpPr>
          <p:spPr bwMode="auto">
            <a:xfrm>
              <a:off x="3225404" y="1458517"/>
              <a:ext cx="96440" cy="96440"/>
            </a:xfrm>
            <a:prstGeom prst="ellipse">
              <a:avLst/>
            </a:prstGeom>
            <a:gradFill>
              <a:gsLst>
                <a:gs pos="100000">
                  <a:schemeClr val="bg1"/>
                </a:gs>
                <a:gs pos="0">
                  <a:schemeClr val="bg1">
                    <a:lumMod val="85000"/>
                  </a:schemeClr>
                </a:gs>
              </a:gsLst>
              <a:lin ang="2700000" scaled="1"/>
            </a:gradFill>
            <a:ln w="31750">
              <a:solidFill>
                <a:schemeClr val="bg2">
                  <a:lumMod val="50000"/>
                </a:schemeClr>
              </a:soli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a:solidFill>
                  <a:schemeClr val="accent2"/>
                </a:solidFill>
                <a:latin typeface="Arial"/>
                <a:ea typeface="微软雅黑"/>
                <a:sym typeface="Arial"/>
              </a:endParaRPr>
            </a:p>
          </p:txBody>
        </p:sp>
        <p:sp>
          <p:nvSpPr>
            <p:cNvPr id="32" name="椭圆 15"/>
            <p:cNvSpPr>
              <a:spLocks noChangeArrowheads="1"/>
            </p:cNvSpPr>
            <p:nvPr/>
          </p:nvSpPr>
          <p:spPr bwMode="auto">
            <a:xfrm>
              <a:off x="3225404" y="2365443"/>
              <a:ext cx="96440" cy="96440"/>
            </a:xfrm>
            <a:prstGeom prst="ellipse">
              <a:avLst/>
            </a:prstGeom>
            <a:gradFill>
              <a:gsLst>
                <a:gs pos="100000">
                  <a:schemeClr val="bg1"/>
                </a:gs>
                <a:gs pos="0">
                  <a:schemeClr val="bg1">
                    <a:lumMod val="85000"/>
                  </a:schemeClr>
                </a:gs>
              </a:gsLst>
              <a:lin ang="2700000" scaled="1"/>
            </a:gradFill>
            <a:ln w="31750">
              <a:solidFill>
                <a:schemeClr val="bg2">
                  <a:lumMod val="50000"/>
                </a:schemeClr>
              </a:soli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a:solidFill>
                  <a:schemeClr val="accent2"/>
                </a:solidFill>
                <a:latin typeface="Arial"/>
                <a:ea typeface="微软雅黑"/>
                <a:sym typeface="Arial"/>
              </a:endParaRPr>
            </a:p>
          </p:txBody>
        </p:sp>
        <p:sp>
          <p:nvSpPr>
            <p:cNvPr id="33" name="椭圆 16"/>
            <p:cNvSpPr>
              <a:spLocks noChangeArrowheads="1"/>
            </p:cNvSpPr>
            <p:nvPr/>
          </p:nvSpPr>
          <p:spPr bwMode="auto">
            <a:xfrm>
              <a:off x="3225404" y="4083839"/>
              <a:ext cx="96440" cy="96441"/>
            </a:xfrm>
            <a:prstGeom prst="ellipse">
              <a:avLst/>
            </a:prstGeom>
            <a:gradFill>
              <a:gsLst>
                <a:gs pos="100000">
                  <a:schemeClr val="bg1"/>
                </a:gs>
                <a:gs pos="0">
                  <a:schemeClr val="bg1">
                    <a:lumMod val="85000"/>
                  </a:schemeClr>
                </a:gs>
              </a:gsLst>
              <a:lin ang="2700000" scaled="1"/>
            </a:gradFill>
            <a:ln w="31750">
              <a:solidFill>
                <a:schemeClr val="bg2">
                  <a:lumMod val="50000"/>
                </a:schemeClr>
              </a:soli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a:solidFill>
                  <a:schemeClr val="accent2"/>
                </a:solidFill>
                <a:latin typeface="Arial"/>
                <a:ea typeface="微软雅黑"/>
                <a:sym typeface="Arial"/>
              </a:endParaRPr>
            </a:p>
          </p:txBody>
        </p:sp>
        <p:sp>
          <p:nvSpPr>
            <p:cNvPr id="34" name="椭圆 15"/>
            <p:cNvSpPr>
              <a:spLocks noChangeArrowheads="1"/>
            </p:cNvSpPr>
            <p:nvPr/>
          </p:nvSpPr>
          <p:spPr bwMode="auto">
            <a:xfrm>
              <a:off x="3225404" y="3197857"/>
              <a:ext cx="96440" cy="96440"/>
            </a:xfrm>
            <a:prstGeom prst="ellipse">
              <a:avLst/>
            </a:prstGeom>
            <a:gradFill>
              <a:gsLst>
                <a:gs pos="100000">
                  <a:schemeClr val="bg1"/>
                </a:gs>
                <a:gs pos="0">
                  <a:schemeClr val="bg1">
                    <a:lumMod val="85000"/>
                  </a:schemeClr>
                </a:gs>
              </a:gsLst>
              <a:lin ang="2700000" scaled="1"/>
            </a:gradFill>
            <a:ln w="31750">
              <a:solidFill>
                <a:schemeClr val="bg2">
                  <a:lumMod val="50000"/>
                </a:schemeClr>
              </a:soli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a:solidFill>
                  <a:schemeClr val="accent2"/>
                </a:solidFill>
                <a:latin typeface="Arial"/>
                <a:ea typeface="微软雅黑"/>
                <a:sym typeface="Arial"/>
              </a:endParaRPr>
            </a:p>
          </p:txBody>
        </p:sp>
      </p:grpSp>
      <p:grpSp>
        <p:nvGrpSpPr>
          <p:cNvPr id="35" name="组合 34"/>
          <p:cNvGrpSpPr/>
          <p:nvPr/>
        </p:nvGrpSpPr>
        <p:grpSpPr>
          <a:xfrm>
            <a:off x="2878259" y="1160602"/>
            <a:ext cx="1231155" cy="5229000"/>
            <a:chOff x="2065502" y="1044318"/>
            <a:chExt cx="875596" cy="3718859"/>
          </a:xfrm>
        </p:grpSpPr>
        <p:sp>
          <p:nvSpPr>
            <p:cNvPr id="37" name="泪滴形 7"/>
            <p:cNvSpPr>
              <a:spLocks/>
            </p:cNvSpPr>
            <p:nvPr/>
          </p:nvSpPr>
          <p:spPr bwMode="auto">
            <a:xfrm rot="2700000">
              <a:off x="2066047" y="1043773"/>
              <a:ext cx="874470" cy="875559"/>
            </a:xfrm>
            <a:custGeom>
              <a:avLst/>
              <a:gdLst>
                <a:gd name="T0" fmla="*/ 0 w 1275488"/>
                <a:gd name="T1" fmla="*/ 637744 h 1275488"/>
                <a:gd name="T2" fmla="*/ 637744 w 1275488"/>
                <a:gd name="T3" fmla="*/ 0 h 1275488"/>
                <a:gd name="T4" fmla="*/ 1275488 w 1275488"/>
                <a:gd name="T5" fmla="*/ 0 h 1275488"/>
                <a:gd name="T6" fmla="*/ 1275488 w 1275488"/>
                <a:gd name="T7" fmla="*/ 637744 h 1275488"/>
                <a:gd name="T8" fmla="*/ 637744 w 1275488"/>
                <a:gd name="T9" fmla="*/ 1275488 h 1275488"/>
                <a:gd name="T10" fmla="*/ 0 w 1275488"/>
                <a:gd name="T11" fmla="*/ 637744 h 1275488"/>
              </a:gdLst>
              <a:ahLst/>
              <a:cxnLst>
                <a:cxn ang="0">
                  <a:pos x="T0" y="T1"/>
                </a:cxn>
                <a:cxn ang="0">
                  <a:pos x="T2" y="T3"/>
                </a:cxn>
                <a:cxn ang="0">
                  <a:pos x="T4" y="T5"/>
                </a:cxn>
                <a:cxn ang="0">
                  <a:pos x="T6" y="T7"/>
                </a:cxn>
                <a:cxn ang="0">
                  <a:pos x="T8" y="T9"/>
                </a:cxn>
                <a:cxn ang="0">
                  <a:pos x="T10" y="T11"/>
                </a:cxn>
              </a:cxnLst>
              <a:rect l="0" t="0" r="r" b="b"/>
              <a:pathLst>
                <a:path w="1275488" h="1275488">
                  <a:moveTo>
                    <a:pt x="0" y="637744"/>
                  </a:moveTo>
                  <a:cubicBezTo>
                    <a:pt x="0" y="285528"/>
                    <a:pt x="285528" y="0"/>
                    <a:pt x="637744" y="0"/>
                  </a:cubicBezTo>
                  <a:lnTo>
                    <a:pt x="1275488" y="0"/>
                  </a:lnTo>
                  <a:lnTo>
                    <a:pt x="1275488" y="637744"/>
                  </a:lnTo>
                  <a:cubicBezTo>
                    <a:pt x="1275488" y="989960"/>
                    <a:pt x="989960" y="1275488"/>
                    <a:pt x="637744" y="1275488"/>
                  </a:cubicBezTo>
                  <a:cubicBezTo>
                    <a:pt x="285528" y="1275488"/>
                    <a:pt x="0" y="989960"/>
                    <a:pt x="0" y="637744"/>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a:solidFill>
                  <a:schemeClr val="accent2"/>
                </a:solidFill>
                <a:latin typeface="Arial"/>
                <a:ea typeface="微软雅黑"/>
                <a:sym typeface="Arial"/>
              </a:endParaRPr>
            </a:p>
          </p:txBody>
        </p:sp>
        <p:sp>
          <p:nvSpPr>
            <p:cNvPr id="38" name="文本框 17"/>
            <p:cNvSpPr txBox="1">
              <a:spLocks noChangeArrowheads="1"/>
            </p:cNvSpPr>
            <p:nvPr/>
          </p:nvSpPr>
          <p:spPr bwMode="auto">
            <a:xfrm>
              <a:off x="2213858" y="1250456"/>
              <a:ext cx="657266" cy="40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093" dirty="0">
                  <a:solidFill>
                    <a:schemeClr val="accent1"/>
                  </a:solidFill>
                  <a:latin typeface="Arial"/>
                  <a:ea typeface="微软雅黑"/>
                  <a:sym typeface="Arial"/>
                </a:rPr>
                <a:t>01</a:t>
              </a:r>
              <a:endParaRPr lang="zh-CN" altLang="en-US" sz="3093" dirty="0">
                <a:solidFill>
                  <a:schemeClr val="accent1"/>
                </a:solidFill>
                <a:latin typeface="Arial"/>
                <a:ea typeface="微软雅黑"/>
                <a:sym typeface="Arial"/>
              </a:endParaRPr>
            </a:p>
          </p:txBody>
        </p:sp>
        <p:sp>
          <p:nvSpPr>
            <p:cNvPr id="39" name="泪滴形 9"/>
            <p:cNvSpPr>
              <a:spLocks/>
            </p:cNvSpPr>
            <p:nvPr/>
          </p:nvSpPr>
          <p:spPr bwMode="auto">
            <a:xfrm rot="2700000">
              <a:off x="2065537" y="1989856"/>
              <a:ext cx="875559" cy="875559"/>
            </a:xfrm>
            <a:custGeom>
              <a:avLst/>
              <a:gdLst>
                <a:gd name="T0" fmla="*/ 0 w 1275488"/>
                <a:gd name="T1" fmla="*/ 637744 h 1275488"/>
                <a:gd name="T2" fmla="*/ 637744 w 1275488"/>
                <a:gd name="T3" fmla="*/ 0 h 1275488"/>
                <a:gd name="T4" fmla="*/ 1275488 w 1275488"/>
                <a:gd name="T5" fmla="*/ 0 h 1275488"/>
                <a:gd name="T6" fmla="*/ 1275488 w 1275488"/>
                <a:gd name="T7" fmla="*/ 637744 h 1275488"/>
                <a:gd name="T8" fmla="*/ 637744 w 1275488"/>
                <a:gd name="T9" fmla="*/ 1275488 h 1275488"/>
                <a:gd name="T10" fmla="*/ 0 w 1275488"/>
                <a:gd name="T11" fmla="*/ 637744 h 1275488"/>
              </a:gdLst>
              <a:ahLst/>
              <a:cxnLst>
                <a:cxn ang="0">
                  <a:pos x="T0" y="T1"/>
                </a:cxn>
                <a:cxn ang="0">
                  <a:pos x="T2" y="T3"/>
                </a:cxn>
                <a:cxn ang="0">
                  <a:pos x="T4" y="T5"/>
                </a:cxn>
                <a:cxn ang="0">
                  <a:pos x="T6" y="T7"/>
                </a:cxn>
                <a:cxn ang="0">
                  <a:pos x="T8" y="T9"/>
                </a:cxn>
                <a:cxn ang="0">
                  <a:pos x="T10" y="T11"/>
                </a:cxn>
              </a:cxnLst>
              <a:rect l="0" t="0" r="r" b="b"/>
              <a:pathLst>
                <a:path w="1275488" h="1275488">
                  <a:moveTo>
                    <a:pt x="0" y="637744"/>
                  </a:moveTo>
                  <a:cubicBezTo>
                    <a:pt x="0" y="285528"/>
                    <a:pt x="285528" y="0"/>
                    <a:pt x="637744" y="0"/>
                  </a:cubicBezTo>
                  <a:lnTo>
                    <a:pt x="1275488" y="0"/>
                  </a:lnTo>
                  <a:lnTo>
                    <a:pt x="1275488" y="637744"/>
                  </a:lnTo>
                  <a:cubicBezTo>
                    <a:pt x="1275488" y="989960"/>
                    <a:pt x="989960" y="1275488"/>
                    <a:pt x="637744" y="1275488"/>
                  </a:cubicBezTo>
                  <a:cubicBezTo>
                    <a:pt x="285528" y="1275488"/>
                    <a:pt x="0" y="989960"/>
                    <a:pt x="0" y="637744"/>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a:solidFill>
                  <a:schemeClr val="accent2"/>
                </a:solidFill>
                <a:latin typeface="Arial"/>
                <a:ea typeface="微软雅黑"/>
                <a:sym typeface="Arial"/>
              </a:endParaRPr>
            </a:p>
          </p:txBody>
        </p:sp>
        <p:sp>
          <p:nvSpPr>
            <p:cNvPr id="40" name="文本框 18"/>
            <p:cNvSpPr txBox="1">
              <a:spLocks noChangeArrowheads="1"/>
            </p:cNvSpPr>
            <p:nvPr/>
          </p:nvSpPr>
          <p:spPr bwMode="auto">
            <a:xfrm>
              <a:off x="2215761" y="2228952"/>
              <a:ext cx="657266" cy="40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3093" dirty="0">
                  <a:solidFill>
                    <a:schemeClr val="accent2"/>
                  </a:solidFill>
                  <a:latin typeface="Arial"/>
                  <a:ea typeface="微软雅黑"/>
                  <a:sym typeface="Arial"/>
                </a:rPr>
                <a:t>02</a:t>
              </a:r>
              <a:endParaRPr lang="zh-CN" altLang="en-US" sz="3093" dirty="0">
                <a:solidFill>
                  <a:schemeClr val="accent2"/>
                </a:solidFill>
                <a:latin typeface="Arial"/>
                <a:ea typeface="微软雅黑"/>
                <a:sym typeface="Arial"/>
              </a:endParaRPr>
            </a:p>
          </p:txBody>
        </p:sp>
        <p:sp>
          <p:nvSpPr>
            <p:cNvPr id="41" name="泪滴形 12"/>
            <p:cNvSpPr>
              <a:spLocks/>
            </p:cNvSpPr>
            <p:nvPr/>
          </p:nvSpPr>
          <p:spPr bwMode="auto">
            <a:xfrm rot="2700000">
              <a:off x="2065538" y="2944251"/>
              <a:ext cx="875559" cy="875559"/>
            </a:xfrm>
            <a:custGeom>
              <a:avLst/>
              <a:gdLst>
                <a:gd name="T0" fmla="*/ 0 w 1275488"/>
                <a:gd name="T1" fmla="*/ 637744 h 1275488"/>
                <a:gd name="T2" fmla="*/ 637744 w 1275488"/>
                <a:gd name="T3" fmla="*/ 0 h 1275488"/>
                <a:gd name="T4" fmla="*/ 1275488 w 1275488"/>
                <a:gd name="T5" fmla="*/ 0 h 1275488"/>
                <a:gd name="T6" fmla="*/ 1275488 w 1275488"/>
                <a:gd name="T7" fmla="*/ 637744 h 1275488"/>
                <a:gd name="T8" fmla="*/ 637744 w 1275488"/>
                <a:gd name="T9" fmla="*/ 1275488 h 1275488"/>
                <a:gd name="T10" fmla="*/ 0 w 1275488"/>
                <a:gd name="T11" fmla="*/ 637744 h 1275488"/>
              </a:gdLst>
              <a:ahLst/>
              <a:cxnLst>
                <a:cxn ang="0">
                  <a:pos x="T0" y="T1"/>
                </a:cxn>
                <a:cxn ang="0">
                  <a:pos x="T2" y="T3"/>
                </a:cxn>
                <a:cxn ang="0">
                  <a:pos x="T4" y="T5"/>
                </a:cxn>
                <a:cxn ang="0">
                  <a:pos x="T6" y="T7"/>
                </a:cxn>
                <a:cxn ang="0">
                  <a:pos x="T8" y="T9"/>
                </a:cxn>
                <a:cxn ang="0">
                  <a:pos x="T10" y="T11"/>
                </a:cxn>
              </a:cxnLst>
              <a:rect l="0" t="0" r="r" b="b"/>
              <a:pathLst>
                <a:path w="1275488" h="1275488">
                  <a:moveTo>
                    <a:pt x="0" y="637744"/>
                  </a:moveTo>
                  <a:cubicBezTo>
                    <a:pt x="0" y="285528"/>
                    <a:pt x="285528" y="0"/>
                    <a:pt x="637744" y="0"/>
                  </a:cubicBezTo>
                  <a:lnTo>
                    <a:pt x="1275488" y="0"/>
                  </a:lnTo>
                  <a:lnTo>
                    <a:pt x="1275488" y="637744"/>
                  </a:lnTo>
                  <a:cubicBezTo>
                    <a:pt x="1275488" y="989960"/>
                    <a:pt x="989960" y="1275488"/>
                    <a:pt x="637744" y="1275488"/>
                  </a:cubicBezTo>
                  <a:cubicBezTo>
                    <a:pt x="285528" y="1275488"/>
                    <a:pt x="0" y="989960"/>
                    <a:pt x="0" y="637744"/>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a:solidFill>
                  <a:schemeClr val="accent2"/>
                </a:solidFill>
                <a:latin typeface="Arial"/>
                <a:ea typeface="微软雅黑"/>
                <a:sym typeface="Arial"/>
              </a:endParaRPr>
            </a:p>
          </p:txBody>
        </p:sp>
        <p:sp>
          <p:nvSpPr>
            <p:cNvPr id="42" name="文本框 19"/>
            <p:cNvSpPr txBox="1">
              <a:spLocks noChangeArrowheads="1"/>
            </p:cNvSpPr>
            <p:nvPr/>
          </p:nvSpPr>
          <p:spPr bwMode="auto">
            <a:xfrm>
              <a:off x="2215762" y="3155985"/>
              <a:ext cx="657266" cy="40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093" dirty="0">
                  <a:solidFill>
                    <a:schemeClr val="accent3"/>
                  </a:solidFill>
                  <a:latin typeface="Arial"/>
                  <a:ea typeface="微软雅黑"/>
                  <a:sym typeface="Arial"/>
                </a:rPr>
                <a:t>03</a:t>
              </a:r>
              <a:endParaRPr lang="zh-CN" altLang="en-US" sz="3093" dirty="0">
                <a:solidFill>
                  <a:schemeClr val="accent3"/>
                </a:solidFill>
                <a:latin typeface="Arial"/>
                <a:ea typeface="微软雅黑"/>
                <a:sym typeface="Arial"/>
              </a:endParaRPr>
            </a:p>
          </p:txBody>
        </p:sp>
        <p:sp>
          <p:nvSpPr>
            <p:cNvPr id="43" name="泪滴形 12"/>
            <p:cNvSpPr>
              <a:spLocks/>
            </p:cNvSpPr>
            <p:nvPr/>
          </p:nvSpPr>
          <p:spPr bwMode="auto">
            <a:xfrm rot="2700000">
              <a:off x="2065539" y="3887618"/>
              <a:ext cx="875559" cy="875559"/>
            </a:xfrm>
            <a:custGeom>
              <a:avLst/>
              <a:gdLst>
                <a:gd name="T0" fmla="*/ 0 w 1275488"/>
                <a:gd name="T1" fmla="*/ 637744 h 1275488"/>
                <a:gd name="T2" fmla="*/ 637744 w 1275488"/>
                <a:gd name="T3" fmla="*/ 0 h 1275488"/>
                <a:gd name="T4" fmla="*/ 1275488 w 1275488"/>
                <a:gd name="T5" fmla="*/ 0 h 1275488"/>
                <a:gd name="T6" fmla="*/ 1275488 w 1275488"/>
                <a:gd name="T7" fmla="*/ 637744 h 1275488"/>
                <a:gd name="T8" fmla="*/ 637744 w 1275488"/>
                <a:gd name="T9" fmla="*/ 1275488 h 1275488"/>
                <a:gd name="T10" fmla="*/ 0 w 1275488"/>
                <a:gd name="T11" fmla="*/ 637744 h 1275488"/>
              </a:gdLst>
              <a:ahLst/>
              <a:cxnLst>
                <a:cxn ang="0">
                  <a:pos x="T0" y="T1"/>
                </a:cxn>
                <a:cxn ang="0">
                  <a:pos x="T2" y="T3"/>
                </a:cxn>
                <a:cxn ang="0">
                  <a:pos x="T4" y="T5"/>
                </a:cxn>
                <a:cxn ang="0">
                  <a:pos x="T6" y="T7"/>
                </a:cxn>
                <a:cxn ang="0">
                  <a:pos x="T8" y="T9"/>
                </a:cxn>
                <a:cxn ang="0">
                  <a:pos x="T10" y="T11"/>
                </a:cxn>
              </a:cxnLst>
              <a:rect l="0" t="0" r="r" b="b"/>
              <a:pathLst>
                <a:path w="1275488" h="1275488">
                  <a:moveTo>
                    <a:pt x="0" y="637744"/>
                  </a:moveTo>
                  <a:cubicBezTo>
                    <a:pt x="0" y="285528"/>
                    <a:pt x="285528" y="0"/>
                    <a:pt x="637744" y="0"/>
                  </a:cubicBezTo>
                  <a:lnTo>
                    <a:pt x="1275488" y="0"/>
                  </a:lnTo>
                  <a:lnTo>
                    <a:pt x="1275488" y="637744"/>
                  </a:lnTo>
                  <a:cubicBezTo>
                    <a:pt x="1275488" y="989960"/>
                    <a:pt x="989960" y="1275488"/>
                    <a:pt x="637744" y="1275488"/>
                  </a:cubicBezTo>
                  <a:cubicBezTo>
                    <a:pt x="285528" y="1275488"/>
                    <a:pt x="0" y="989960"/>
                    <a:pt x="0" y="637744"/>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a:solidFill>
                  <a:schemeClr val="accent2"/>
                </a:solidFill>
                <a:latin typeface="Arial"/>
                <a:ea typeface="微软雅黑"/>
                <a:sym typeface="Arial"/>
              </a:endParaRPr>
            </a:p>
          </p:txBody>
        </p:sp>
        <p:sp>
          <p:nvSpPr>
            <p:cNvPr id="44" name="文本框 19"/>
            <p:cNvSpPr txBox="1">
              <a:spLocks noChangeArrowheads="1"/>
            </p:cNvSpPr>
            <p:nvPr/>
          </p:nvSpPr>
          <p:spPr bwMode="auto">
            <a:xfrm>
              <a:off x="2215763" y="4099352"/>
              <a:ext cx="657266" cy="40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093" dirty="0">
                  <a:solidFill>
                    <a:schemeClr val="accent4"/>
                  </a:solidFill>
                  <a:latin typeface="Arial"/>
                  <a:ea typeface="微软雅黑"/>
                  <a:sym typeface="Arial"/>
                </a:rPr>
                <a:t>04</a:t>
              </a:r>
              <a:endParaRPr lang="zh-CN" altLang="en-US" sz="3093" dirty="0">
                <a:solidFill>
                  <a:schemeClr val="accent4"/>
                </a:solidFill>
                <a:latin typeface="Arial"/>
                <a:ea typeface="微软雅黑"/>
                <a:sym typeface="Arial"/>
              </a:endParaRPr>
            </a:p>
          </p:txBody>
        </p:sp>
      </p:grpSp>
      <p:sp>
        <p:nvSpPr>
          <p:cNvPr id="45" name="矩形 20"/>
          <p:cNvSpPr>
            <a:spLocks noChangeArrowheads="1"/>
          </p:cNvSpPr>
          <p:nvPr/>
        </p:nvSpPr>
        <p:spPr bwMode="auto">
          <a:xfrm>
            <a:off x="4989640" y="1650354"/>
            <a:ext cx="2879469" cy="396764"/>
          </a:xfrm>
          <a:prstGeom prst="rect">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r>
              <a:rPr lang="zh-CN" altLang="en-US" sz="1969" dirty="0">
                <a:solidFill>
                  <a:schemeClr val="accent1"/>
                </a:solidFill>
                <a:latin typeface="Arial"/>
                <a:ea typeface="微软雅黑"/>
                <a:sym typeface="Arial"/>
              </a:rPr>
              <a:t>研究方法一标题</a:t>
            </a:r>
          </a:p>
        </p:txBody>
      </p:sp>
      <p:sp>
        <p:nvSpPr>
          <p:cNvPr id="46" name="TextBox 10"/>
          <p:cNvSpPr txBox="1">
            <a:spLocks noChangeArrowheads="1"/>
          </p:cNvSpPr>
          <p:nvPr/>
        </p:nvSpPr>
        <p:spPr bwMode="auto">
          <a:xfrm>
            <a:off x="4862407" y="2127476"/>
            <a:ext cx="5067530" cy="6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120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zh-CN" altLang="en-US" sz="1200" dirty="0">
              <a:solidFill>
                <a:schemeClr val="tx1">
                  <a:lumMod val="75000"/>
                  <a:lumOff val="25000"/>
                </a:schemeClr>
              </a:solidFill>
              <a:latin typeface="Arial"/>
              <a:ea typeface="微软雅黑"/>
              <a:sym typeface="Arial"/>
            </a:endParaRPr>
          </a:p>
        </p:txBody>
      </p:sp>
      <p:sp>
        <p:nvSpPr>
          <p:cNvPr id="47" name="矩形 22"/>
          <p:cNvSpPr>
            <a:spLocks noChangeArrowheads="1"/>
          </p:cNvSpPr>
          <p:nvPr/>
        </p:nvSpPr>
        <p:spPr bwMode="auto">
          <a:xfrm>
            <a:off x="4989640" y="3014895"/>
            <a:ext cx="2879469" cy="398438"/>
          </a:xfrm>
          <a:prstGeom prst="rect">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r>
              <a:rPr lang="zh-CN" altLang="en-US" sz="1969" dirty="0">
                <a:solidFill>
                  <a:schemeClr val="accent2"/>
                </a:solidFill>
                <a:latin typeface="Arial"/>
                <a:ea typeface="微软雅黑"/>
                <a:sym typeface="Arial"/>
              </a:rPr>
              <a:t>研究方法二标题</a:t>
            </a:r>
          </a:p>
        </p:txBody>
      </p:sp>
      <p:sp>
        <p:nvSpPr>
          <p:cNvPr id="48" name="TextBox 10"/>
          <p:cNvSpPr txBox="1">
            <a:spLocks noChangeArrowheads="1"/>
          </p:cNvSpPr>
          <p:nvPr/>
        </p:nvSpPr>
        <p:spPr bwMode="auto">
          <a:xfrm>
            <a:off x="4862407" y="3493691"/>
            <a:ext cx="5067530" cy="6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120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zh-CN" altLang="en-US" sz="1200" dirty="0">
              <a:solidFill>
                <a:schemeClr val="tx1">
                  <a:lumMod val="75000"/>
                  <a:lumOff val="25000"/>
                </a:schemeClr>
              </a:solidFill>
              <a:latin typeface="Arial"/>
              <a:ea typeface="微软雅黑"/>
              <a:sym typeface="Arial"/>
            </a:endParaRPr>
          </a:p>
        </p:txBody>
      </p:sp>
      <p:sp>
        <p:nvSpPr>
          <p:cNvPr id="49" name="矩形 24"/>
          <p:cNvSpPr>
            <a:spLocks noChangeArrowheads="1"/>
          </p:cNvSpPr>
          <p:nvPr/>
        </p:nvSpPr>
        <p:spPr bwMode="auto">
          <a:xfrm>
            <a:off x="4989640" y="4366807"/>
            <a:ext cx="2879469" cy="398438"/>
          </a:xfrm>
          <a:prstGeom prst="rect">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r>
              <a:rPr lang="zh-CN" altLang="en-US" sz="1969" dirty="0">
                <a:solidFill>
                  <a:schemeClr val="accent3"/>
                </a:solidFill>
                <a:latin typeface="Arial"/>
                <a:ea typeface="微软雅黑"/>
                <a:sym typeface="Arial"/>
              </a:rPr>
              <a:t>研究方法三标题</a:t>
            </a:r>
          </a:p>
        </p:txBody>
      </p:sp>
      <p:sp>
        <p:nvSpPr>
          <p:cNvPr id="50" name="TextBox 10"/>
          <p:cNvSpPr txBox="1">
            <a:spLocks noChangeArrowheads="1"/>
          </p:cNvSpPr>
          <p:nvPr/>
        </p:nvSpPr>
        <p:spPr bwMode="auto">
          <a:xfrm>
            <a:off x="4862407" y="4845603"/>
            <a:ext cx="5067530" cy="6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120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zh-CN" altLang="en-US" sz="1200" dirty="0">
              <a:solidFill>
                <a:schemeClr val="tx1">
                  <a:lumMod val="75000"/>
                  <a:lumOff val="25000"/>
                </a:schemeClr>
              </a:solidFill>
              <a:latin typeface="Arial"/>
              <a:ea typeface="微软雅黑"/>
              <a:sym typeface="Arial"/>
            </a:endParaRPr>
          </a:p>
        </p:txBody>
      </p:sp>
      <p:sp>
        <p:nvSpPr>
          <p:cNvPr id="51" name="矩形 24"/>
          <p:cNvSpPr>
            <a:spLocks noChangeArrowheads="1"/>
          </p:cNvSpPr>
          <p:nvPr/>
        </p:nvSpPr>
        <p:spPr bwMode="auto">
          <a:xfrm>
            <a:off x="4989640" y="5602298"/>
            <a:ext cx="2879469" cy="398438"/>
          </a:xfrm>
          <a:prstGeom prst="rect">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r>
              <a:rPr lang="zh-CN" altLang="en-US" sz="1969" dirty="0">
                <a:solidFill>
                  <a:schemeClr val="accent4"/>
                </a:solidFill>
                <a:latin typeface="Arial"/>
                <a:ea typeface="微软雅黑"/>
                <a:sym typeface="Arial"/>
              </a:rPr>
              <a:t>研究方法三标题</a:t>
            </a:r>
          </a:p>
        </p:txBody>
      </p:sp>
      <p:sp>
        <p:nvSpPr>
          <p:cNvPr id="52" name="TextBox 10"/>
          <p:cNvSpPr txBox="1">
            <a:spLocks noChangeArrowheads="1"/>
          </p:cNvSpPr>
          <p:nvPr/>
        </p:nvSpPr>
        <p:spPr bwMode="auto">
          <a:xfrm>
            <a:off x="4862407" y="6081094"/>
            <a:ext cx="5067530" cy="6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120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zh-CN" altLang="en-US" sz="1200" dirty="0">
              <a:solidFill>
                <a:schemeClr val="tx1">
                  <a:lumMod val="75000"/>
                  <a:lumOff val="25000"/>
                </a:schemeClr>
              </a:solidFill>
              <a:latin typeface="Arial"/>
              <a:ea typeface="微软雅黑"/>
              <a:sym typeface="Arial"/>
            </a:endParaRPr>
          </a:p>
        </p:txBody>
      </p:sp>
      <p:sp>
        <p:nvSpPr>
          <p:cNvPr id="25" name="任意多边形 24"/>
          <p:cNvSpPr/>
          <p:nvPr/>
        </p:nvSpPr>
        <p:spPr>
          <a:xfrm>
            <a:off x="-14334" y="211709"/>
            <a:ext cx="1090810" cy="708672"/>
          </a:xfrm>
          <a:custGeom>
            <a:avLst/>
            <a:gdLst>
              <a:gd name="connsiteX0" fmla="*/ 0 w 1090990"/>
              <a:gd name="connsiteY0" fmla="*/ 0 h 708790"/>
              <a:gd name="connsiteX1" fmla="*/ 738346 w 1090990"/>
              <a:gd name="connsiteY1" fmla="*/ 0 h 708790"/>
              <a:gd name="connsiteX2" fmla="*/ 1090990 w 1090990"/>
              <a:gd name="connsiteY2" fmla="*/ 299606 h 708790"/>
              <a:gd name="connsiteX3" fmla="*/ 1090990 w 1090990"/>
              <a:gd name="connsiteY3" fmla="*/ 409184 h 708790"/>
              <a:gd name="connsiteX4" fmla="*/ 738346 w 1090990"/>
              <a:gd name="connsiteY4" fmla="*/ 708790 h 708790"/>
              <a:gd name="connsiteX5" fmla="*/ 0 w 1090990"/>
              <a:gd name="connsiteY5" fmla="*/ 708790 h 708790"/>
              <a:gd name="connsiteX6" fmla="*/ 0 w 1090990"/>
              <a:gd name="connsiteY6" fmla="*/ 0 h 70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990" h="708790">
                <a:moveTo>
                  <a:pt x="0" y="0"/>
                </a:moveTo>
                <a:lnTo>
                  <a:pt x="738346" y="0"/>
                </a:lnTo>
                <a:cubicBezTo>
                  <a:pt x="933106" y="0"/>
                  <a:pt x="1090990" y="134138"/>
                  <a:pt x="1090990" y="299606"/>
                </a:cubicBezTo>
                <a:lnTo>
                  <a:pt x="1090990" y="409184"/>
                </a:lnTo>
                <a:cubicBezTo>
                  <a:pt x="1090990" y="574652"/>
                  <a:pt x="933106" y="708790"/>
                  <a:pt x="738346" y="708790"/>
                </a:cubicBezTo>
                <a:lnTo>
                  <a:pt x="0" y="70879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grpSp>
        <p:nvGrpSpPr>
          <p:cNvPr id="26" name="组合 25"/>
          <p:cNvGrpSpPr/>
          <p:nvPr/>
        </p:nvGrpSpPr>
        <p:grpSpPr>
          <a:xfrm>
            <a:off x="513311" y="352941"/>
            <a:ext cx="426212" cy="426208"/>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631">
                <a:defRPr/>
              </a:pPr>
              <a:endParaRPr lang="zh-CN" altLang="en-US" sz="2531" kern="0">
                <a:solidFill>
                  <a:sysClr val="windowText" lastClr="000000"/>
                </a:solidFill>
                <a:latin typeface="Arial"/>
                <a:ea typeface="微软雅黑"/>
                <a:sym typeface="Arial"/>
              </a:endParaRPr>
            </a:p>
          </p:txBody>
        </p:sp>
        <p:sp>
          <p:nvSpPr>
            <p:cNvPr id="29" name="椭圆 2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631">
                <a:defRPr/>
              </a:pPr>
              <a:endParaRPr lang="zh-CN" altLang="en-US" sz="2531" kern="0">
                <a:solidFill>
                  <a:sysClr val="window" lastClr="FFFFFF"/>
                </a:solidFill>
                <a:latin typeface="Arial"/>
                <a:ea typeface="微软雅黑"/>
                <a:sym typeface="Arial"/>
              </a:endParaRPr>
            </a:p>
          </p:txBody>
        </p:sp>
      </p:grpSp>
      <p:sp>
        <p:nvSpPr>
          <p:cNvPr id="36" name="文本框 35"/>
          <p:cNvSpPr txBox="1"/>
          <p:nvPr/>
        </p:nvSpPr>
        <p:spPr>
          <a:xfrm>
            <a:off x="1126734" y="362244"/>
            <a:ext cx="3959760" cy="830997"/>
          </a:xfrm>
          <a:prstGeom prst="rect">
            <a:avLst/>
          </a:prstGeom>
          <a:noFill/>
        </p:spPr>
        <p:txBody>
          <a:bodyPr wrap="square">
            <a:spAutoFit/>
          </a:bodyPr>
          <a:lstStyle/>
          <a:p>
            <a:r>
              <a:rPr lang="en-US" altLang="zh-CN" sz="2400" b="1" dirty="0">
                <a:solidFill>
                  <a:schemeClr val="tx2"/>
                </a:solidFill>
                <a:latin typeface="Arial"/>
                <a:ea typeface="微软雅黑"/>
                <a:sym typeface="Arial"/>
              </a:rPr>
              <a:t>ADD RELATED TITLE WORDS</a:t>
            </a:r>
            <a:endParaRPr lang="zh-CN" altLang="en-US" sz="2400" b="1" dirty="0">
              <a:solidFill>
                <a:schemeClr val="tx2"/>
              </a:solidFill>
              <a:latin typeface="Arial"/>
              <a:ea typeface="微软雅黑"/>
              <a:cs typeface="Arial" panose="020B0604020202020204" pitchFamily="34" charset="0"/>
              <a:sym typeface="Arial"/>
            </a:endParaRPr>
          </a:p>
        </p:txBody>
      </p:sp>
      <p:sp>
        <p:nvSpPr>
          <p:cNvPr id="53" name="文本框 52"/>
          <p:cNvSpPr txBox="1"/>
          <p:nvPr/>
        </p:nvSpPr>
        <p:spPr>
          <a:xfrm>
            <a:off x="241995" y="6892377"/>
            <a:ext cx="2001262" cy="251226"/>
          </a:xfrm>
          <a:prstGeom prst="rect">
            <a:avLst/>
          </a:prstGeom>
          <a:noFill/>
        </p:spPr>
        <p:txBody>
          <a:bodyPr wrap="none" lIns="96397" tIns="48198" rIns="96397" bIns="48198" rtlCol="0">
            <a:spAutoFit/>
          </a:bodyPr>
          <a:lstStyle/>
          <a:p>
            <a:pPr defTabSz="963853"/>
            <a:r>
              <a:rPr lang="en-US" altLang="zh-CN" sz="1000" dirty="0">
                <a:solidFill>
                  <a:schemeClr val="tx1">
                    <a:lumMod val="65000"/>
                    <a:lumOff val="35000"/>
                  </a:schemeClr>
                </a:solidFill>
                <a:latin typeface="Arial"/>
                <a:ea typeface="微软雅黑"/>
                <a:cs typeface="+mn-ea"/>
                <a:sym typeface="Arial"/>
              </a:rPr>
              <a:t>ADD RELATED TITLE WORDS</a:t>
            </a:r>
            <a:endParaRPr lang="zh-CN" altLang="en-US" sz="1000" dirty="0">
              <a:solidFill>
                <a:schemeClr val="tx1">
                  <a:lumMod val="65000"/>
                  <a:lumOff val="35000"/>
                </a:schemeClr>
              </a:solidFill>
              <a:latin typeface="Arial"/>
              <a:ea typeface="微软雅黑"/>
              <a:cs typeface="+mn-ea"/>
              <a:sym typeface="Arial"/>
            </a:endParaRPr>
          </a:p>
        </p:txBody>
      </p:sp>
      <p:sp>
        <p:nvSpPr>
          <p:cNvPr id="54" name="矩形 53"/>
          <p:cNvSpPr/>
          <p:nvPr/>
        </p:nvSpPr>
        <p:spPr>
          <a:xfrm>
            <a:off x="11396298" y="6945982"/>
            <a:ext cx="1459633" cy="143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0" tIns="45703" rIns="91410" bIns="45703" numCol="1" spcCol="0" rtlCol="0" fromWordArt="0" anchor="ctr" anchorCtr="0" forceAA="0" compatLnSpc="1">
            <a:prstTxWarp prst="textNoShape">
              <a:avLst/>
            </a:prstTxWarp>
            <a:noAutofit/>
          </a:bodyP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3316532343"/>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500" fill="hold"/>
                                        <p:tgtEl>
                                          <p:spTgt spid="45"/>
                                        </p:tgtEl>
                                        <p:attrNameLst>
                                          <p:attrName>ppt_x</p:attrName>
                                        </p:attrNameLst>
                                      </p:cBhvr>
                                      <p:tavLst>
                                        <p:tav tm="0">
                                          <p:val>
                                            <p:strVal val="1+#ppt_w/2"/>
                                          </p:val>
                                        </p:tav>
                                        <p:tav tm="100000">
                                          <p:val>
                                            <p:strVal val="#ppt_x"/>
                                          </p:val>
                                        </p:tav>
                                      </p:tavLst>
                                    </p:anim>
                                    <p:anim calcmode="lin" valueType="num">
                                      <p:cBhvr additive="base">
                                        <p:cTn id="19" dur="500" fill="hold"/>
                                        <p:tgtEl>
                                          <p:spTgt spid="45"/>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additive="base">
                                        <p:cTn id="22" dur="500" fill="hold"/>
                                        <p:tgtEl>
                                          <p:spTgt spid="46"/>
                                        </p:tgtEl>
                                        <p:attrNameLst>
                                          <p:attrName>ppt_x</p:attrName>
                                        </p:attrNameLst>
                                      </p:cBhvr>
                                      <p:tavLst>
                                        <p:tav tm="0">
                                          <p:val>
                                            <p:strVal val="1+#ppt_w/2"/>
                                          </p:val>
                                        </p:tav>
                                        <p:tav tm="100000">
                                          <p:val>
                                            <p:strVal val="#ppt_x"/>
                                          </p:val>
                                        </p:tav>
                                      </p:tavLst>
                                    </p:anim>
                                    <p:anim calcmode="lin" valueType="num">
                                      <p:cBhvr additive="base">
                                        <p:cTn id="23"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additive="base">
                                        <p:cTn id="28" dur="500" fill="hold"/>
                                        <p:tgtEl>
                                          <p:spTgt spid="47"/>
                                        </p:tgtEl>
                                        <p:attrNameLst>
                                          <p:attrName>ppt_x</p:attrName>
                                        </p:attrNameLst>
                                      </p:cBhvr>
                                      <p:tavLst>
                                        <p:tav tm="0">
                                          <p:val>
                                            <p:strVal val="1+#ppt_w/2"/>
                                          </p:val>
                                        </p:tav>
                                        <p:tav tm="100000">
                                          <p:val>
                                            <p:strVal val="#ppt_x"/>
                                          </p:val>
                                        </p:tav>
                                      </p:tavLst>
                                    </p:anim>
                                    <p:anim calcmode="lin" valueType="num">
                                      <p:cBhvr additive="base">
                                        <p:cTn id="29" dur="500" fill="hold"/>
                                        <p:tgtEl>
                                          <p:spTgt spid="47"/>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 calcmode="lin" valueType="num">
                                      <p:cBhvr additive="base">
                                        <p:cTn id="32" dur="500" fill="hold"/>
                                        <p:tgtEl>
                                          <p:spTgt spid="48"/>
                                        </p:tgtEl>
                                        <p:attrNameLst>
                                          <p:attrName>ppt_x</p:attrName>
                                        </p:attrNameLst>
                                      </p:cBhvr>
                                      <p:tavLst>
                                        <p:tav tm="0">
                                          <p:val>
                                            <p:strVal val="1+#ppt_w/2"/>
                                          </p:val>
                                        </p:tav>
                                        <p:tav tm="100000">
                                          <p:val>
                                            <p:strVal val="#ppt_x"/>
                                          </p:val>
                                        </p:tav>
                                      </p:tavLst>
                                    </p:anim>
                                    <p:anim calcmode="lin" valueType="num">
                                      <p:cBhvr additive="base">
                                        <p:cTn id="33"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49"/>
                                        </p:tgtEl>
                                        <p:attrNameLst>
                                          <p:attrName>style.visibility</p:attrName>
                                        </p:attrNameLst>
                                      </p:cBhvr>
                                      <p:to>
                                        <p:strVal val="visible"/>
                                      </p:to>
                                    </p:set>
                                    <p:anim calcmode="lin" valueType="num">
                                      <p:cBhvr additive="base">
                                        <p:cTn id="38" dur="500" fill="hold"/>
                                        <p:tgtEl>
                                          <p:spTgt spid="49"/>
                                        </p:tgtEl>
                                        <p:attrNameLst>
                                          <p:attrName>ppt_x</p:attrName>
                                        </p:attrNameLst>
                                      </p:cBhvr>
                                      <p:tavLst>
                                        <p:tav tm="0">
                                          <p:val>
                                            <p:strVal val="1+#ppt_w/2"/>
                                          </p:val>
                                        </p:tav>
                                        <p:tav tm="100000">
                                          <p:val>
                                            <p:strVal val="#ppt_x"/>
                                          </p:val>
                                        </p:tav>
                                      </p:tavLst>
                                    </p:anim>
                                    <p:anim calcmode="lin" valueType="num">
                                      <p:cBhvr additive="base">
                                        <p:cTn id="39" dur="500" fill="hold"/>
                                        <p:tgtEl>
                                          <p:spTgt spid="49"/>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additive="base">
                                        <p:cTn id="42" dur="500" fill="hold"/>
                                        <p:tgtEl>
                                          <p:spTgt spid="50"/>
                                        </p:tgtEl>
                                        <p:attrNameLst>
                                          <p:attrName>ppt_x</p:attrName>
                                        </p:attrNameLst>
                                      </p:cBhvr>
                                      <p:tavLst>
                                        <p:tav tm="0">
                                          <p:val>
                                            <p:strVal val="1+#ppt_w/2"/>
                                          </p:val>
                                        </p:tav>
                                        <p:tav tm="100000">
                                          <p:val>
                                            <p:strVal val="#ppt_x"/>
                                          </p:val>
                                        </p:tav>
                                      </p:tavLst>
                                    </p:anim>
                                    <p:anim calcmode="lin" valueType="num">
                                      <p:cBhvr additive="base">
                                        <p:cTn id="43"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51"/>
                                        </p:tgtEl>
                                        <p:attrNameLst>
                                          <p:attrName>style.visibility</p:attrName>
                                        </p:attrNameLst>
                                      </p:cBhvr>
                                      <p:to>
                                        <p:strVal val="visible"/>
                                      </p:to>
                                    </p:set>
                                    <p:anim calcmode="lin" valueType="num">
                                      <p:cBhvr additive="base">
                                        <p:cTn id="48" dur="500" fill="hold"/>
                                        <p:tgtEl>
                                          <p:spTgt spid="51"/>
                                        </p:tgtEl>
                                        <p:attrNameLst>
                                          <p:attrName>ppt_x</p:attrName>
                                        </p:attrNameLst>
                                      </p:cBhvr>
                                      <p:tavLst>
                                        <p:tav tm="0">
                                          <p:val>
                                            <p:strVal val="1+#ppt_w/2"/>
                                          </p:val>
                                        </p:tav>
                                        <p:tav tm="100000">
                                          <p:val>
                                            <p:strVal val="#ppt_x"/>
                                          </p:val>
                                        </p:tav>
                                      </p:tavLst>
                                    </p:anim>
                                    <p:anim calcmode="lin" valueType="num">
                                      <p:cBhvr additive="base">
                                        <p:cTn id="49" dur="500" fill="hold"/>
                                        <p:tgtEl>
                                          <p:spTgt spid="51"/>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additive="base">
                                        <p:cTn id="52" dur="500" fill="hold"/>
                                        <p:tgtEl>
                                          <p:spTgt spid="52"/>
                                        </p:tgtEl>
                                        <p:attrNameLst>
                                          <p:attrName>ppt_x</p:attrName>
                                        </p:attrNameLst>
                                      </p:cBhvr>
                                      <p:tavLst>
                                        <p:tav tm="0">
                                          <p:val>
                                            <p:strVal val="1+#ppt_w/2"/>
                                          </p:val>
                                        </p:tav>
                                        <p:tav tm="100000">
                                          <p:val>
                                            <p:strVal val="#ppt_x"/>
                                          </p:val>
                                        </p:tav>
                                      </p:tavLst>
                                    </p:anim>
                                    <p:anim calcmode="lin" valueType="num">
                                      <p:cBhvr additive="base">
                                        <p:cTn id="53"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7" grpId="0" animBg="1"/>
      <p:bldP spid="48" grpId="0"/>
      <p:bldP spid="49" grpId="0" animBg="1"/>
      <p:bldP spid="50" grpId="0"/>
      <p:bldP spid="51" grpId="0" animBg="1"/>
      <p:bldP spid="5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22"/>
          <p:cNvGrpSpPr/>
          <p:nvPr/>
        </p:nvGrpSpPr>
        <p:grpSpPr>
          <a:xfrm>
            <a:off x="1143284" y="2159565"/>
            <a:ext cx="537639" cy="3290058"/>
            <a:chOff x="1461672" y="2210578"/>
            <a:chExt cx="509757" cy="3119848"/>
          </a:xfrm>
          <a:solidFill>
            <a:schemeClr val="bg2">
              <a:lumMod val="75000"/>
            </a:schemeClr>
          </a:solidFill>
        </p:grpSpPr>
        <p:sp>
          <p:nvSpPr>
            <p:cNvPr id="53" name="Rectangle 23"/>
            <p:cNvSpPr>
              <a:spLocks noChangeArrowheads="1"/>
            </p:cNvSpPr>
            <p:nvPr/>
          </p:nvSpPr>
          <p:spPr bwMode="auto">
            <a:xfrm>
              <a:off x="1461672" y="3773130"/>
              <a:ext cx="509757" cy="700696"/>
            </a:xfrm>
            <a:prstGeom prst="rect">
              <a:avLst/>
            </a:prstGeom>
            <a:grpFill/>
            <a:ln>
              <a:noFill/>
            </a:ln>
          </p:spPr>
          <p:txBody>
            <a:bodyPr/>
            <a:lstStyle/>
            <a:p>
              <a:pPr>
                <a:defRPr/>
              </a:pPr>
              <a:endParaRPr lang="id-ID" sz="2531">
                <a:latin typeface="Arial"/>
                <a:ea typeface="微软雅黑"/>
                <a:sym typeface="Arial"/>
              </a:endParaRPr>
            </a:p>
          </p:txBody>
        </p:sp>
        <p:sp>
          <p:nvSpPr>
            <p:cNvPr id="54" name="Rectangle 24"/>
            <p:cNvSpPr>
              <a:spLocks noChangeArrowheads="1"/>
            </p:cNvSpPr>
            <p:nvPr/>
          </p:nvSpPr>
          <p:spPr bwMode="auto">
            <a:xfrm>
              <a:off x="1461672" y="2974337"/>
              <a:ext cx="509757" cy="781276"/>
            </a:xfrm>
            <a:prstGeom prst="rect">
              <a:avLst/>
            </a:prstGeom>
            <a:grpFill/>
            <a:ln>
              <a:noFill/>
            </a:ln>
          </p:spPr>
          <p:txBody>
            <a:bodyPr/>
            <a:lstStyle/>
            <a:p>
              <a:pPr>
                <a:defRPr/>
              </a:pPr>
              <a:endParaRPr lang="id-ID" sz="2531">
                <a:latin typeface="Arial"/>
                <a:ea typeface="微软雅黑"/>
                <a:sym typeface="Arial"/>
              </a:endParaRPr>
            </a:p>
          </p:txBody>
        </p:sp>
        <p:sp>
          <p:nvSpPr>
            <p:cNvPr id="55" name="Freeform 25"/>
            <p:cNvSpPr>
              <a:spLocks/>
            </p:cNvSpPr>
            <p:nvPr/>
          </p:nvSpPr>
          <p:spPr bwMode="auto">
            <a:xfrm>
              <a:off x="146167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a:lstStyle/>
            <a:p>
              <a:pPr>
                <a:defRPr/>
              </a:pPr>
              <a:endParaRPr lang="id-ID" sz="2531">
                <a:latin typeface="Arial"/>
                <a:ea typeface="微软雅黑"/>
                <a:sym typeface="Arial"/>
              </a:endParaRPr>
            </a:p>
          </p:txBody>
        </p:sp>
        <p:sp>
          <p:nvSpPr>
            <p:cNvPr id="56" name="Freeform 26"/>
            <p:cNvSpPr>
              <a:spLocks/>
            </p:cNvSpPr>
            <p:nvPr/>
          </p:nvSpPr>
          <p:spPr bwMode="auto">
            <a:xfrm>
              <a:off x="146167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a:lstStyle/>
            <a:p>
              <a:pPr>
                <a:defRPr/>
              </a:pPr>
              <a:endParaRPr lang="id-ID" sz="2531">
                <a:latin typeface="Arial"/>
                <a:ea typeface="微软雅黑"/>
                <a:sym typeface="Arial"/>
              </a:endParaRPr>
            </a:p>
          </p:txBody>
        </p:sp>
      </p:grpSp>
      <p:sp>
        <p:nvSpPr>
          <p:cNvPr id="57" name="Freeform 31"/>
          <p:cNvSpPr>
            <a:spLocks/>
          </p:cNvSpPr>
          <p:nvPr/>
        </p:nvSpPr>
        <p:spPr bwMode="auto">
          <a:xfrm>
            <a:off x="1138292" y="4186093"/>
            <a:ext cx="537460" cy="313059"/>
          </a:xfrm>
          <a:custGeom>
            <a:avLst/>
            <a:gdLst>
              <a:gd name="T0" fmla="*/ 509756 w 120"/>
              <a:gd name="T1" fmla="*/ 258953 h 69"/>
              <a:gd name="T2" fmla="*/ 254878 w 120"/>
              <a:gd name="T3" fmla="*/ 0 h 69"/>
              <a:gd name="T4" fmla="*/ 0 w 120"/>
              <a:gd name="T5" fmla="*/ 258953 h 69"/>
              <a:gd name="T6" fmla="*/ 0 w 120"/>
              <a:gd name="T7" fmla="*/ 297796 h 69"/>
              <a:gd name="T8" fmla="*/ 509756 w 120"/>
              <a:gd name="T9" fmla="*/ 297796 h 69"/>
              <a:gd name="T10" fmla="*/ 509756 w 120"/>
              <a:gd name="T11" fmla="*/ 258953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6429" tIns="48214" rIns="96429" bIns="48214"/>
          <a:lstStyle/>
          <a:p>
            <a:endParaRPr lang="zh-CN" altLang="en-US" sz="2531">
              <a:latin typeface="Arial"/>
              <a:ea typeface="微软雅黑"/>
              <a:sym typeface="Arial"/>
            </a:endParaRPr>
          </a:p>
        </p:txBody>
      </p:sp>
      <p:grpSp>
        <p:nvGrpSpPr>
          <p:cNvPr id="58" name="Group 8"/>
          <p:cNvGrpSpPr/>
          <p:nvPr/>
        </p:nvGrpSpPr>
        <p:grpSpPr>
          <a:xfrm>
            <a:off x="1141437" y="4232245"/>
            <a:ext cx="672203" cy="1217376"/>
            <a:chOff x="806257" y="3985529"/>
            <a:chExt cx="637344" cy="1154395"/>
          </a:xfrm>
          <a:solidFill>
            <a:schemeClr val="accent1"/>
          </a:solidFill>
        </p:grpSpPr>
        <p:grpSp>
          <p:nvGrpSpPr>
            <p:cNvPr id="59" name="Group 28"/>
            <p:cNvGrpSpPr/>
            <p:nvPr/>
          </p:nvGrpSpPr>
          <p:grpSpPr>
            <a:xfrm>
              <a:off x="808009" y="4819356"/>
              <a:ext cx="635592" cy="320568"/>
              <a:chOff x="5311610" y="4117494"/>
              <a:chExt cx="576000" cy="290513"/>
            </a:xfrm>
            <a:grpFill/>
          </p:grpSpPr>
          <p:sp>
            <p:nvSpPr>
              <p:cNvPr id="62" name="Freeform 33"/>
              <p:cNvSpPr>
                <a:spLocks/>
              </p:cNvSpPr>
              <p:nvPr/>
            </p:nvSpPr>
            <p:spPr bwMode="auto">
              <a:xfrm>
                <a:off x="553836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531">
                  <a:latin typeface="Arial"/>
                  <a:ea typeface="微软雅黑"/>
                  <a:sym typeface="Arial"/>
                </a:endParaRPr>
              </a:p>
            </p:txBody>
          </p:sp>
          <p:sp>
            <p:nvSpPr>
              <p:cNvPr id="63" name="Freeform 34"/>
              <p:cNvSpPr>
                <a:spLocks/>
              </p:cNvSpPr>
              <p:nvPr/>
            </p:nvSpPr>
            <p:spPr bwMode="auto">
              <a:xfrm>
                <a:off x="5311610"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531">
                  <a:latin typeface="Arial"/>
                  <a:ea typeface="微软雅黑"/>
                  <a:sym typeface="Arial"/>
                </a:endParaRPr>
              </a:p>
            </p:txBody>
          </p:sp>
        </p:grpSp>
        <p:sp>
          <p:nvSpPr>
            <p:cNvPr id="60" name="Rectangle 30"/>
            <p:cNvSpPr>
              <a:spLocks noChangeArrowheads="1"/>
            </p:cNvSpPr>
            <p:nvPr/>
          </p:nvSpPr>
          <p:spPr bwMode="auto">
            <a:xfrm>
              <a:off x="806257" y="4283326"/>
              <a:ext cx="509757" cy="586154"/>
            </a:xfrm>
            <a:prstGeom prst="rect">
              <a:avLst/>
            </a:prstGeom>
            <a:grpFill/>
            <a:ln>
              <a:noFill/>
            </a:ln>
          </p:spPr>
          <p:txBody>
            <a:bodyPr/>
            <a:lstStyle/>
            <a:p>
              <a:pPr>
                <a:defRPr/>
              </a:pPr>
              <a:endParaRPr lang="id-ID" sz="2531" dirty="0">
                <a:latin typeface="Arial"/>
                <a:ea typeface="微软雅黑"/>
                <a:sym typeface="Arial"/>
              </a:endParaRPr>
            </a:p>
          </p:txBody>
        </p:sp>
        <p:sp>
          <p:nvSpPr>
            <p:cNvPr id="61" name="Freeform 32"/>
            <p:cNvSpPr>
              <a:spLocks/>
            </p:cNvSpPr>
            <p:nvPr/>
          </p:nvSpPr>
          <p:spPr bwMode="auto">
            <a:xfrm>
              <a:off x="806258" y="398552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a:lstStyle/>
            <a:p>
              <a:pPr>
                <a:defRPr/>
              </a:pPr>
              <a:endParaRPr lang="id-ID" sz="2531">
                <a:latin typeface="Arial"/>
                <a:ea typeface="微软雅黑"/>
                <a:sym typeface="Arial"/>
              </a:endParaRPr>
            </a:p>
          </p:txBody>
        </p:sp>
      </p:grpSp>
      <p:grpSp>
        <p:nvGrpSpPr>
          <p:cNvPr id="64" name="Group 35"/>
          <p:cNvGrpSpPr/>
          <p:nvPr/>
        </p:nvGrpSpPr>
        <p:grpSpPr>
          <a:xfrm>
            <a:off x="1913725" y="2159565"/>
            <a:ext cx="537639" cy="3290058"/>
            <a:chOff x="2192160" y="2210578"/>
            <a:chExt cx="509757" cy="3119848"/>
          </a:xfrm>
          <a:solidFill>
            <a:schemeClr val="bg2">
              <a:lumMod val="75000"/>
            </a:schemeClr>
          </a:solidFill>
        </p:grpSpPr>
        <p:sp>
          <p:nvSpPr>
            <p:cNvPr id="65" name="Rectangle 36"/>
            <p:cNvSpPr>
              <a:spLocks noChangeArrowheads="1"/>
            </p:cNvSpPr>
            <p:nvPr/>
          </p:nvSpPr>
          <p:spPr bwMode="auto">
            <a:xfrm>
              <a:off x="2192160" y="3773130"/>
              <a:ext cx="509757" cy="700696"/>
            </a:xfrm>
            <a:prstGeom prst="rect">
              <a:avLst/>
            </a:prstGeom>
            <a:grpFill/>
            <a:ln>
              <a:noFill/>
            </a:ln>
          </p:spPr>
          <p:txBody>
            <a:bodyPr/>
            <a:lstStyle/>
            <a:p>
              <a:pPr>
                <a:defRPr/>
              </a:pPr>
              <a:endParaRPr lang="id-ID" sz="2531">
                <a:latin typeface="Arial"/>
                <a:ea typeface="微软雅黑"/>
                <a:sym typeface="Arial"/>
              </a:endParaRPr>
            </a:p>
          </p:txBody>
        </p:sp>
        <p:sp>
          <p:nvSpPr>
            <p:cNvPr id="66" name="Rectangle 37"/>
            <p:cNvSpPr>
              <a:spLocks noChangeArrowheads="1"/>
            </p:cNvSpPr>
            <p:nvPr/>
          </p:nvSpPr>
          <p:spPr bwMode="auto">
            <a:xfrm>
              <a:off x="2192160" y="2974337"/>
              <a:ext cx="509757" cy="781276"/>
            </a:xfrm>
            <a:prstGeom prst="rect">
              <a:avLst/>
            </a:prstGeom>
            <a:grpFill/>
            <a:ln>
              <a:noFill/>
            </a:ln>
          </p:spPr>
          <p:txBody>
            <a:bodyPr/>
            <a:lstStyle/>
            <a:p>
              <a:pPr>
                <a:defRPr/>
              </a:pPr>
              <a:endParaRPr lang="id-ID" sz="2531">
                <a:latin typeface="Arial"/>
                <a:ea typeface="微软雅黑"/>
                <a:sym typeface="Arial"/>
              </a:endParaRPr>
            </a:p>
          </p:txBody>
        </p:sp>
        <p:sp>
          <p:nvSpPr>
            <p:cNvPr id="67" name="Freeform 38"/>
            <p:cNvSpPr>
              <a:spLocks/>
            </p:cNvSpPr>
            <p:nvPr/>
          </p:nvSpPr>
          <p:spPr bwMode="auto">
            <a:xfrm>
              <a:off x="219216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a:lstStyle/>
            <a:p>
              <a:pPr>
                <a:defRPr/>
              </a:pPr>
              <a:endParaRPr lang="id-ID" sz="2531">
                <a:latin typeface="Arial"/>
                <a:ea typeface="微软雅黑"/>
                <a:sym typeface="Arial"/>
              </a:endParaRPr>
            </a:p>
          </p:txBody>
        </p:sp>
        <p:sp>
          <p:nvSpPr>
            <p:cNvPr id="68" name="Freeform 39"/>
            <p:cNvSpPr>
              <a:spLocks/>
            </p:cNvSpPr>
            <p:nvPr/>
          </p:nvSpPr>
          <p:spPr bwMode="auto">
            <a:xfrm>
              <a:off x="219216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a:lstStyle/>
            <a:p>
              <a:pPr>
                <a:defRPr/>
              </a:pPr>
              <a:endParaRPr lang="id-ID" sz="2531">
                <a:latin typeface="Arial"/>
                <a:ea typeface="微软雅黑"/>
                <a:sym typeface="Arial"/>
              </a:endParaRPr>
            </a:p>
          </p:txBody>
        </p:sp>
      </p:grpSp>
      <p:sp>
        <p:nvSpPr>
          <p:cNvPr id="69" name="Freeform 42"/>
          <p:cNvSpPr>
            <a:spLocks/>
          </p:cNvSpPr>
          <p:nvPr/>
        </p:nvSpPr>
        <p:spPr bwMode="auto">
          <a:xfrm>
            <a:off x="1908481" y="4606292"/>
            <a:ext cx="537460" cy="314734"/>
          </a:xfrm>
          <a:custGeom>
            <a:avLst/>
            <a:gdLst>
              <a:gd name="T0" fmla="*/ 509756 w 120"/>
              <a:gd name="T1" fmla="*/ 258953 h 69"/>
              <a:gd name="T2" fmla="*/ 254878 w 120"/>
              <a:gd name="T3" fmla="*/ 0 h 69"/>
              <a:gd name="T4" fmla="*/ 0 w 120"/>
              <a:gd name="T5" fmla="*/ 258953 h 69"/>
              <a:gd name="T6" fmla="*/ 0 w 120"/>
              <a:gd name="T7" fmla="*/ 297796 h 69"/>
              <a:gd name="T8" fmla="*/ 509756 w 120"/>
              <a:gd name="T9" fmla="*/ 297796 h 69"/>
              <a:gd name="T10" fmla="*/ 509756 w 120"/>
              <a:gd name="T11" fmla="*/ 258953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6429" tIns="48214" rIns="96429" bIns="48214"/>
          <a:lstStyle/>
          <a:p>
            <a:endParaRPr lang="zh-CN" altLang="en-US" sz="2531">
              <a:latin typeface="Arial"/>
              <a:ea typeface="微软雅黑"/>
              <a:sym typeface="Arial"/>
            </a:endParaRPr>
          </a:p>
        </p:txBody>
      </p:sp>
      <p:grpSp>
        <p:nvGrpSpPr>
          <p:cNvPr id="70" name="Group 7"/>
          <p:cNvGrpSpPr/>
          <p:nvPr/>
        </p:nvGrpSpPr>
        <p:grpSpPr>
          <a:xfrm>
            <a:off x="1777309" y="4653655"/>
            <a:ext cx="806770" cy="795967"/>
            <a:chOff x="1409156" y="4385136"/>
            <a:chExt cx="764932" cy="754788"/>
          </a:xfrm>
          <a:solidFill>
            <a:schemeClr val="accent2"/>
          </a:solidFill>
        </p:grpSpPr>
        <p:sp>
          <p:nvSpPr>
            <p:cNvPr id="71" name="Rectangle 41"/>
            <p:cNvSpPr>
              <a:spLocks noChangeArrowheads="1"/>
            </p:cNvSpPr>
            <p:nvPr/>
          </p:nvSpPr>
          <p:spPr bwMode="auto">
            <a:xfrm>
              <a:off x="1536745" y="4671028"/>
              <a:ext cx="509757" cy="198451"/>
            </a:xfrm>
            <a:prstGeom prst="rect">
              <a:avLst/>
            </a:prstGeom>
            <a:grpFill/>
            <a:ln>
              <a:noFill/>
            </a:ln>
          </p:spPr>
          <p:txBody>
            <a:bodyPr/>
            <a:lstStyle/>
            <a:p>
              <a:pPr>
                <a:defRPr/>
              </a:pPr>
              <a:endParaRPr lang="id-ID" sz="2531">
                <a:latin typeface="Arial"/>
                <a:ea typeface="微软雅黑"/>
                <a:sym typeface="Arial"/>
              </a:endParaRPr>
            </a:p>
          </p:txBody>
        </p:sp>
        <p:sp>
          <p:nvSpPr>
            <p:cNvPr id="72" name="Freeform 43"/>
            <p:cNvSpPr>
              <a:spLocks/>
            </p:cNvSpPr>
            <p:nvPr/>
          </p:nvSpPr>
          <p:spPr bwMode="auto">
            <a:xfrm>
              <a:off x="1536746" y="4385136"/>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a:lstStyle/>
            <a:p>
              <a:pPr>
                <a:defRPr/>
              </a:pPr>
              <a:endParaRPr lang="id-ID" sz="2531">
                <a:latin typeface="Arial"/>
                <a:ea typeface="微软雅黑"/>
                <a:sym typeface="Arial"/>
              </a:endParaRPr>
            </a:p>
          </p:txBody>
        </p:sp>
        <p:grpSp>
          <p:nvGrpSpPr>
            <p:cNvPr id="73" name="Group 44"/>
            <p:cNvGrpSpPr/>
            <p:nvPr/>
          </p:nvGrpSpPr>
          <p:grpSpPr>
            <a:xfrm>
              <a:off x="1409156" y="4819356"/>
              <a:ext cx="764932" cy="320568"/>
              <a:chOff x="5856396" y="4117494"/>
              <a:chExt cx="693213" cy="290513"/>
            </a:xfrm>
            <a:grpFill/>
          </p:grpSpPr>
          <p:sp>
            <p:nvSpPr>
              <p:cNvPr id="74" name="Freeform 45"/>
              <p:cNvSpPr>
                <a:spLocks/>
              </p:cNvSpPr>
              <p:nvPr/>
            </p:nvSpPr>
            <p:spPr bwMode="auto">
              <a:xfrm>
                <a:off x="6200359"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531">
                  <a:latin typeface="Arial"/>
                  <a:ea typeface="微软雅黑"/>
                  <a:sym typeface="Arial"/>
                </a:endParaRPr>
              </a:p>
            </p:txBody>
          </p:sp>
          <p:sp>
            <p:nvSpPr>
              <p:cNvPr id="75" name="Freeform 46"/>
              <p:cNvSpPr>
                <a:spLocks/>
              </p:cNvSpPr>
              <p:nvPr/>
            </p:nvSpPr>
            <p:spPr bwMode="auto">
              <a:xfrm>
                <a:off x="5973609"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531">
                  <a:latin typeface="Arial"/>
                  <a:ea typeface="微软雅黑"/>
                  <a:sym typeface="Arial"/>
                </a:endParaRPr>
              </a:p>
            </p:txBody>
          </p:sp>
          <p:sp>
            <p:nvSpPr>
              <p:cNvPr id="76" name="Freeform 47"/>
              <p:cNvSpPr>
                <a:spLocks/>
              </p:cNvSpPr>
              <p:nvPr/>
            </p:nvSpPr>
            <p:spPr bwMode="auto">
              <a:xfrm flipH="1">
                <a:off x="5856396"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531">
                  <a:latin typeface="Arial"/>
                  <a:ea typeface="微软雅黑"/>
                  <a:sym typeface="Arial"/>
                </a:endParaRPr>
              </a:p>
            </p:txBody>
          </p:sp>
        </p:grpSp>
      </p:grpSp>
      <p:grpSp>
        <p:nvGrpSpPr>
          <p:cNvPr id="77" name="Group 48"/>
          <p:cNvGrpSpPr/>
          <p:nvPr/>
        </p:nvGrpSpPr>
        <p:grpSpPr>
          <a:xfrm>
            <a:off x="2674318" y="2159565"/>
            <a:ext cx="537639" cy="3290058"/>
            <a:chOff x="2913310" y="2210578"/>
            <a:chExt cx="509757" cy="3119848"/>
          </a:xfrm>
          <a:solidFill>
            <a:schemeClr val="bg2">
              <a:lumMod val="75000"/>
            </a:schemeClr>
          </a:solidFill>
        </p:grpSpPr>
        <p:sp>
          <p:nvSpPr>
            <p:cNvPr id="78" name="Rectangle 49"/>
            <p:cNvSpPr>
              <a:spLocks noChangeArrowheads="1"/>
            </p:cNvSpPr>
            <p:nvPr/>
          </p:nvSpPr>
          <p:spPr bwMode="auto">
            <a:xfrm>
              <a:off x="2913310" y="3773130"/>
              <a:ext cx="509757" cy="700696"/>
            </a:xfrm>
            <a:prstGeom prst="rect">
              <a:avLst/>
            </a:prstGeom>
            <a:grpFill/>
            <a:ln>
              <a:noFill/>
            </a:ln>
          </p:spPr>
          <p:txBody>
            <a:bodyPr/>
            <a:lstStyle/>
            <a:p>
              <a:pPr>
                <a:defRPr/>
              </a:pPr>
              <a:endParaRPr lang="id-ID" sz="2531">
                <a:latin typeface="Arial"/>
                <a:ea typeface="微软雅黑"/>
                <a:sym typeface="Arial"/>
              </a:endParaRPr>
            </a:p>
          </p:txBody>
        </p:sp>
        <p:sp>
          <p:nvSpPr>
            <p:cNvPr id="79" name="Rectangle 50"/>
            <p:cNvSpPr>
              <a:spLocks noChangeArrowheads="1"/>
            </p:cNvSpPr>
            <p:nvPr/>
          </p:nvSpPr>
          <p:spPr bwMode="auto">
            <a:xfrm>
              <a:off x="2913310" y="2974337"/>
              <a:ext cx="509757" cy="781276"/>
            </a:xfrm>
            <a:prstGeom prst="rect">
              <a:avLst/>
            </a:prstGeom>
            <a:grpFill/>
            <a:ln>
              <a:noFill/>
            </a:ln>
          </p:spPr>
          <p:txBody>
            <a:bodyPr/>
            <a:lstStyle/>
            <a:p>
              <a:pPr>
                <a:defRPr/>
              </a:pPr>
              <a:endParaRPr lang="id-ID" sz="2531">
                <a:latin typeface="Arial"/>
                <a:ea typeface="微软雅黑"/>
                <a:sym typeface="Arial"/>
              </a:endParaRPr>
            </a:p>
          </p:txBody>
        </p:sp>
        <p:sp>
          <p:nvSpPr>
            <p:cNvPr id="80" name="Freeform 51"/>
            <p:cNvSpPr>
              <a:spLocks/>
            </p:cNvSpPr>
            <p:nvPr/>
          </p:nvSpPr>
          <p:spPr bwMode="auto">
            <a:xfrm>
              <a:off x="291331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a:lstStyle/>
            <a:p>
              <a:pPr>
                <a:defRPr/>
              </a:pPr>
              <a:endParaRPr lang="id-ID" sz="2531">
                <a:latin typeface="Arial"/>
                <a:ea typeface="微软雅黑"/>
                <a:sym typeface="Arial"/>
              </a:endParaRPr>
            </a:p>
          </p:txBody>
        </p:sp>
        <p:sp>
          <p:nvSpPr>
            <p:cNvPr id="81" name="Freeform 52"/>
            <p:cNvSpPr>
              <a:spLocks/>
            </p:cNvSpPr>
            <p:nvPr/>
          </p:nvSpPr>
          <p:spPr bwMode="auto">
            <a:xfrm>
              <a:off x="291331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a:lstStyle/>
            <a:p>
              <a:pPr>
                <a:defRPr/>
              </a:pPr>
              <a:endParaRPr lang="id-ID" sz="2531">
                <a:latin typeface="Arial"/>
                <a:ea typeface="微软雅黑"/>
                <a:sym typeface="Arial"/>
              </a:endParaRPr>
            </a:p>
          </p:txBody>
        </p:sp>
      </p:grpSp>
      <p:sp>
        <p:nvSpPr>
          <p:cNvPr id="82" name="Freeform 55"/>
          <p:cNvSpPr>
            <a:spLocks/>
          </p:cNvSpPr>
          <p:nvPr/>
        </p:nvSpPr>
        <p:spPr bwMode="auto">
          <a:xfrm>
            <a:off x="2668628" y="3626938"/>
            <a:ext cx="539133" cy="314734"/>
          </a:xfrm>
          <a:custGeom>
            <a:avLst/>
            <a:gdLst>
              <a:gd name="T0" fmla="*/ 509756 w 120"/>
              <a:gd name="T1" fmla="*/ 258953 h 69"/>
              <a:gd name="T2" fmla="*/ 254878 w 120"/>
              <a:gd name="T3" fmla="*/ 0 h 69"/>
              <a:gd name="T4" fmla="*/ 0 w 120"/>
              <a:gd name="T5" fmla="*/ 258953 h 69"/>
              <a:gd name="T6" fmla="*/ 0 w 120"/>
              <a:gd name="T7" fmla="*/ 297796 h 69"/>
              <a:gd name="T8" fmla="*/ 509756 w 120"/>
              <a:gd name="T9" fmla="*/ 297796 h 69"/>
              <a:gd name="T10" fmla="*/ 509756 w 120"/>
              <a:gd name="T11" fmla="*/ 258953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6429" tIns="48214" rIns="96429" bIns="48214"/>
          <a:lstStyle/>
          <a:p>
            <a:endParaRPr lang="zh-CN" altLang="en-US" sz="2531">
              <a:latin typeface="Arial"/>
              <a:ea typeface="微软雅黑"/>
              <a:sym typeface="Arial"/>
            </a:endParaRPr>
          </a:p>
        </p:txBody>
      </p:sp>
      <p:grpSp>
        <p:nvGrpSpPr>
          <p:cNvPr id="83" name="Group 9"/>
          <p:cNvGrpSpPr/>
          <p:nvPr/>
        </p:nvGrpSpPr>
        <p:grpSpPr>
          <a:xfrm>
            <a:off x="2537903" y="3673848"/>
            <a:ext cx="806770" cy="1775773"/>
            <a:chOff x="2130307" y="3456020"/>
            <a:chExt cx="764932" cy="1683904"/>
          </a:xfrm>
          <a:solidFill>
            <a:schemeClr val="accent3"/>
          </a:solidFill>
        </p:grpSpPr>
        <p:sp>
          <p:nvSpPr>
            <p:cNvPr id="84" name="Rectangle 54"/>
            <p:cNvSpPr>
              <a:spLocks noChangeArrowheads="1"/>
            </p:cNvSpPr>
            <p:nvPr/>
          </p:nvSpPr>
          <p:spPr bwMode="auto">
            <a:xfrm>
              <a:off x="2257894" y="3753816"/>
              <a:ext cx="509757" cy="1115664"/>
            </a:xfrm>
            <a:prstGeom prst="rect">
              <a:avLst/>
            </a:prstGeom>
            <a:grpFill/>
            <a:ln>
              <a:noFill/>
            </a:ln>
          </p:spPr>
          <p:txBody>
            <a:bodyPr/>
            <a:lstStyle/>
            <a:p>
              <a:pPr>
                <a:defRPr/>
              </a:pPr>
              <a:endParaRPr lang="id-ID" sz="2531">
                <a:latin typeface="Arial"/>
                <a:ea typeface="微软雅黑"/>
                <a:sym typeface="Arial"/>
              </a:endParaRPr>
            </a:p>
          </p:txBody>
        </p:sp>
        <p:sp>
          <p:nvSpPr>
            <p:cNvPr id="85" name="Freeform 56"/>
            <p:cNvSpPr>
              <a:spLocks/>
            </p:cNvSpPr>
            <p:nvPr/>
          </p:nvSpPr>
          <p:spPr bwMode="auto">
            <a:xfrm>
              <a:off x="2257895" y="345602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a:lstStyle/>
            <a:p>
              <a:pPr>
                <a:defRPr/>
              </a:pPr>
              <a:endParaRPr lang="id-ID" sz="2531">
                <a:latin typeface="Arial"/>
                <a:ea typeface="微软雅黑"/>
                <a:sym typeface="Arial"/>
              </a:endParaRPr>
            </a:p>
          </p:txBody>
        </p:sp>
        <p:grpSp>
          <p:nvGrpSpPr>
            <p:cNvPr id="86" name="Group 57"/>
            <p:cNvGrpSpPr/>
            <p:nvPr/>
          </p:nvGrpSpPr>
          <p:grpSpPr>
            <a:xfrm>
              <a:off x="2130307" y="4819356"/>
              <a:ext cx="764932" cy="320568"/>
              <a:chOff x="6509932" y="4117494"/>
              <a:chExt cx="693213" cy="290513"/>
            </a:xfrm>
            <a:grpFill/>
          </p:grpSpPr>
          <p:sp>
            <p:nvSpPr>
              <p:cNvPr id="87" name="Freeform 58"/>
              <p:cNvSpPr>
                <a:spLocks/>
              </p:cNvSpPr>
              <p:nvPr/>
            </p:nvSpPr>
            <p:spPr bwMode="auto">
              <a:xfrm>
                <a:off x="6853895"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531">
                  <a:latin typeface="Arial"/>
                  <a:ea typeface="微软雅黑"/>
                  <a:sym typeface="Arial"/>
                </a:endParaRPr>
              </a:p>
            </p:txBody>
          </p:sp>
          <p:sp>
            <p:nvSpPr>
              <p:cNvPr id="88" name="Freeform 59"/>
              <p:cNvSpPr>
                <a:spLocks/>
              </p:cNvSpPr>
              <p:nvPr/>
            </p:nvSpPr>
            <p:spPr bwMode="auto">
              <a:xfrm>
                <a:off x="6627145"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531">
                  <a:latin typeface="Arial"/>
                  <a:ea typeface="微软雅黑"/>
                  <a:sym typeface="Arial"/>
                </a:endParaRPr>
              </a:p>
            </p:txBody>
          </p:sp>
          <p:sp>
            <p:nvSpPr>
              <p:cNvPr id="89" name="Freeform 60"/>
              <p:cNvSpPr>
                <a:spLocks/>
              </p:cNvSpPr>
              <p:nvPr/>
            </p:nvSpPr>
            <p:spPr bwMode="auto">
              <a:xfrm flipH="1">
                <a:off x="6509932"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531">
                  <a:latin typeface="Arial"/>
                  <a:ea typeface="微软雅黑"/>
                  <a:sym typeface="Arial"/>
                </a:endParaRPr>
              </a:p>
            </p:txBody>
          </p:sp>
        </p:grpSp>
      </p:grpSp>
      <p:grpSp>
        <p:nvGrpSpPr>
          <p:cNvPr id="90" name="Group 61"/>
          <p:cNvGrpSpPr/>
          <p:nvPr/>
        </p:nvGrpSpPr>
        <p:grpSpPr>
          <a:xfrm>
            <a:off x="3433062" y="2159565"/>
            <a:ext cx="537639" cy="3290058"/>
            <a:chOff x="3632707" y="2210578"/>
            <a:chExt cx="509757" cy="3119848"/>
          </a:xfrm>
          <a:solidFill>
            <a:schemeClr val="bg2">
              <a:lumMod val="75000"/>
            </a:schemeClr>
          </a:solidFill>
        </p:grpSpPr>
        <p:sp>
          <p:nvSpPr>
            <p:cNvPr id="91" name="Rectangle 62"/>
            <p:cNvSpPr>
              <a:spLocks noChangeArrowheads="1"/>
            </p:cNvSpPr>
            <p:nvPr/>
          </p:nvSpPr>
          <p:spPr bwMode="auto">
            <a:xfrm>
              <a:off x="3632707" y="3773130"/>
              <a:ext cx="509757" cy="700696"/>
            </a:xfrm>
            <a:prstGeom prst="rect">
              <a:avLst/>
            </a:prstGeom>
            <a:grpFill/>
            <a:ln>
              <a:noFill/>
            </a:ln>
          </p:spPr>
          <p:txBody>
            <a:bodyPr/>
            <a:lstStyle/>
            <a:p>
              <a:pPr>
                <a:defRPr/>
              </a:pPr>
              <a:endParaRPr lang="id-ID" sz="2531">
                <a:latin typeface="Arial"/>
                <a:ea typeface="微软雅黑"/>
                <a:sym typeface="Arial"/>
              </a:endParaRPr>
            </a:p>
          </p:txBody>
        </p:sp>
        <p:sp>
          <p:nvSpPr>
            <p:cNvPr id="92" name="Rectangle 63"/>
            <p:cNvSpPr>
              <a:spLocks noChangeArrowheads="1"/>
            </p:cNvSpPr>
            <p:nvPr/>
          </p:nvSpPr>
          <p:spPr bwMode="auto">
            <a:xfrm>
              <a:off x="3632707" y="2974337"/>
              <a:ext cx="509757" cy="781276"/>
            </a:xfrm>
            <a:prstGeom prst="rect">
              <a:avLst/>
            </a:prstGeom>
            <a:grpFill/>
            <a:ln>
              <a:noFill/>
            </a:ln>
          </p:spPr>
          <p:txBody>
            <a:bodyPr/>
            <a:lstStyle/>
            <a:p>
              <a:pPr>
                <a:defRPr/>
              </a:pPr>
              <a:endParaRPr lang="id-ID" sz="2531">
                <a:latin typeface="Arial"/>
                <a:ea typeface="微软雅黑"/>
                <a:sym typeface="Arial"/>
              </a:endParaRPr>
            </a:p>
          </p:txBody>
        </p:sp>
        <p:sp>
          <p:nvSpPr>
            <p:cNvPr id="93" name="Freeform 64"/>
            <p:cNvSpPr>
              <a:spLocks/>
            </p:cNvSpPr>
            <p:nvPr/>
          </p:nvSpPr>
          <p:spPr bwMode="auto">
            <a:xfrm>
              <a:off x="3632707"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a:lstStyle/>
            <a:p>
              <a:pPr>
                <a:defRPr/>
              </a:pPr>
              <a:endParaRPr lang="id-ID" sz="2531">
                <a:latin typeface="Arial"/>
                <a:ea typeface="微软雅黑"/>
                <a:sym typeface="Arial"/>
              </a:endParaRPr>
            </a:p>
          </p:txBody>
        </p:sp>
        <p:sp>
          <p:nvSpPr>
            <p:cNvPr id="94" name="Freeform 65"/>
            <p:cNvSpPr>
              <a:spLocks/>
            </p:cNvSpPr>
            <p:nvPr/>
          </p:nvSpPr>
          <p:spPr bwMode="auto">
            <a:xfrm>
              <a:off x="3632707"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a:lstStyle/>
            <a:p>
              <a:pPr>
                <a:defRPr/>
              </a:pPr>
              <a:endParaRPr lang="id-ID" sz="2531">
                <a:latin typeface="Arial"/>
                <a:ea typeface="微软雅黑"/>
                <a:sym typeface="Arial"/>
              </a:endParaRPr>
            </a:p>
          </p:txBody>
        </p:sp>
      </p:grpSp>
      <p:sp>
        <p:nvSpPr>
          <p:cNvPr id="95" name="Freeform 69"/>
          <p:cNvSpPr>
            <a:spLocks/>
          </p:cNvSpPr>
          <p:nvPr/>
        </p:nvSpPr>
        <p:spPr bwMode="auto">
          <a:xfrm>
            <a:off x="3428771" y="2888658"/>
            <a:ext cx="537460" cy="313059"/>
          </a:xfrm>
          <a:custGeom>
            <a:avLst/>
            <a:gdLst>
              <a:gd name="T0" fmla="*/ 509756 w 120"/>
              <a:gd name="T1" fmla="*/ 258953 h 69"/>
              <a:gd name="T2" fmla="*/ 254878 w 120"/>
              <a:gd name="T3" fmla="*/ 0 h 69"/>
              <a:gd name="T4" fmla="*/ 0 w 120"/>
              <a:gd name="T5" fmla="*/ 258953 h 69"/>
              <a:gd name="T6" fmla="*/ 0 w 120"/>
              <a:gd name="T7" fmla="*/ 297796 h 69"/>
              <a:gd name="T8" fmla="*/ 509756 w 120"/>
              <a:gd name="T9" fmla="*/ 297796 h 69"/>
              <a:gd name="T10" fmla="*/ 509756 w 120"/>
              <a:gd name="T11" fmla="*/ 258953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6429" tIns="48214" rIns="96429" bIns="48214"/>
          <a:lstStyle/>
          <a:p>
            <a:endParaRPr lang="zh-CN" altLang="en-US" sz="2531">
              <a:latin typeface="Arial"/>
              <a:ea typeface="微软雅黑"/>
              <a:sym typeface="Arial"/>
            </a:endParaRPr>
          </a:p>
        </p:txBody>
      </p:sp>
      <p:grpSp>
        <p:nvGrpSpPr>
          <p:cNvPr id="96" name="Group 4"/>
          <p:cNvGrpSpPr/>
          <p:nvPr/>
        </p:nvGrpSpPr>
        <p:grpSpPr>
          <a:xfrm>
            <a:off x="3296647" y="2935153"/>
            <a:ext cx="806770" cy="2514471"/>
            <a:chOff x="2849704" y="2755539"/>
            <a:chExt cx="764932" cy="2384385"/>
          </a:xfrm>
          <a:solidFill>
            <a:schemeClr val="accent4"/>
          </a:solidFill>
        </p:grpSpPr>
        <p:sp>
          <p:nvSpPr>
            <p:cNvPr id="97" name="Rectangle 67"/>
            <p:cNvSpPr>
              <a:spLocks noChangeArrowheads="1"/>
            </p:cNvSpPr>
            <p:nvPr/>
          </p:nvSpPr>
          <p:spPr bwMode="auto">
            <a:xfrm>
              <a:off x="2977292" y="3053336"/>
              <a:ext cx="509757" cy="1816144"/>
            </a:xfrm>
            <a:prstGeom prst="rect">
              <a:avLst/>
            </a:prstGeom>
            <a:grpFill/>
            <a:ln>
              <a:noFill/>
            </a:ln>
          </p:spPr>
          <p:txBody>
            <a:bodyPr/>
            <a:lstStyle/>
            <a:p>
              <a:pPr>
                <a:defRPr/>
              </a:pPr>
              <a:endParaRPr lang="id-ID" sz="2531">
                <a:latin typeface="Arial"/>
                <a:ea typeface="微软雅黑"/>
                <a:sym typeface="Arial"/>
              </a:endParaRPr>
            </a:p>
          </p:txBody>
        </p:sp>
        <p:sp>
          <p:nvSpPr>
            <p:cNvPr id="98" name="Freeform 72"/>
            <p:cNvSpPr>
              <a:spLocks/>
            </p:cNvSpPr>
            <p:nvPr/>
          </p:nvSpPr>
          <p:spPr bwMode="auto">
            <a:xfrm>
              <a:off x="2977293" y="275553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a:lstStyle/>
            <a:p>
              <a:pPr>
                <a:defRPr/>
              </a:pPr>
              <a:endParaRPr lang="id-ID" sz="2531">
                <a:latin typeface="Arial"/>
                <a:ea typeface="微软雅黑"/>
                <a:sym typeface="Arial"/>
              </a:endParaRPr>
            </a:p>
          </p:txBody>
        </p:sp>
        <p:grpSp>
          <p:nvGrpSpPr>
            <p:cNvPr id="99" name="Group 73"/>
            <p:cNvGrpSpPr/>
            <p:nvPr/>
          </p:nvGrpSpPr>
          <p:grpSpPr>
            <a:xfrm>
              <a:off x="2849704" y="4819356"/>
              <a:ext cx="764932" cy="320568"/>
              <a:chOff x="7161880" y="4117494"/>
              <a:chExt cx="693213" cy="290513"/>
            </a:xfrm>
            <a:grpFill/>
          </p:grpSpPr>
          <p:sp>
            <p:nvSpPr>
              <p:cNvPr id="100" name="Freeform 74"/>
              <p:cNvSpPr>
                <a:spLocks/>
              </p:cNvSpPr>
              <p:nvPr/>
            </p:nvSpPr>
            <p:spPr bwMode="auto">
              <a:xfrm>
                <a:off x="7505843"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531">
                  <a:latin typeface="Arial"/>
                  <a:ea typeface="微软雅黑"/>
                  <a:sym typeface="Arial"/>
                </a:endParaRPr>
              </a:p>
            </p:txBody>
          </p:sp>
          <p:sp>
            <p:nvSpPr>
              <p:cNvPr id="101" name="Freeform 75"/>
              <p:cNvSpPr>
                <a:spLocks/>
              </p:cNvSpPr>
              <p:nvPr/>
            </p:nvSpPr>
            <p:spPr bwMode="auto">
              <a:xfrm>
                <a:off x="7279093"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531">
                  <a:latin typeface="Arial"/>
                  <a:ea typeface="微软雅黑"/>
                  <a:sym typeface="Arial"/>
                </a:endParaRPr>
              </a:p>
            </p:txBody>
          </p:sp>
          <p:sp>
            <p:nvSpPr>
              <p:cNvPr id="102" name="Freeform 76"/>
              <p:cNvSpPr>
                <a:spLocks/>
              </p:cNvSpPr>
              <p:nvPr/>
            </p:nvSpPr>
            <p:spPr bwMode="auto">
              <a:xfrm flipH="1">
                <a:off x="716188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531">
                  <a:latin typeface="Arial"/>
                  <a:ea typeface="微软雅黑"/>
                  <a:sym typeface="Arial"/>
                </a:endParaRPr>
              </a:p>
            </p:txBody>
          </p:sp>
        </p:grpSp>
      </p:grpSp>
      <p:grpSp>
        <p:nvGrpSpPr>
          <p:cNvPr id="103" name="Group 77"/>
          <p:cNvGrpSpPr/>
          <p:nvPr/>
        </p:nvGrpSpPr>
        <p:grpSpPr>
          <a:xfrm>
            <a:off x="4189959" y="2159565"/>
            <a:ext cx="537639" cy="3290058"/>
            <a:chOff x="4350352" y="2210578"/>
            <a:chExt cx="509757" cy="3119848"/>
          </a:xfrm>
          <a:solidFill>
            <a:srgbClr val="D9D9D9"/>
          </a:solidFill>
        </p:grpSpPr>
        <p:sp>
          <p:nvSpPr>
            <p:cNvPr id="104" name="Rectangle 78"/>
            <p:cNvSpPr>
              <a:spLocks noChangeArrowheads="1"/>
            </p:cNvSpPr>
            <p:nvPr/>
          </p:nvSpPr>
          <p:spPr bwMode="auto">
            <a:xfrm>
              <a:off x="4350352" y="3773130"/>
              <a:ext cx="509757" cy="700696"/>
            </a:xfrm>
            <a:prstGeom prst="rect">
              <a:avLst/>
            </a:prstGeom>
            <a:grpFill/>
            <a:ln>
              <a:noFill/>
            </a:ln>
          </p:spPr>
          <p:txBody>
            <a:bodyPr/>
            <a:lstStyle/>
            <a:p>
              <a:pPr>
                <a:defRPr/>
              </a:pPr>
              <a:endParaRPr lang="id-ID" sz="2531">
                <a:latin typeface="Arial"/>
                <a:ea typeface="微软雅黑"/>
                <a:sym typeface="Arial"/>
              </a:endParaRPr>
            </a:p>
          </p:txBody>
        </p:sp>
        <p:sp>
          <p:nvSpPr>
            <p:cNvPr id="105" name="Rectangle 79"/>
            <p:cNvSpPr>
              <a:spLocks noChangeArrowheads="1"/>
            </p:cNvSpPr>
            <p:nvPr/>
          </p:nvSpPr>
          <p:spPr bwMode="auto">
            <a:xfrm>
              <a:off x="4350352" y="2974337"/>
              <a:ext cx="509757" cy="781276"/>
            </a:xfrm>
            <a:prstGeom prst="rect">
              <a:avLst/>
            </a:prstGeom>
            <a:grpFill/>
            <a:ln>
              <a:noFill/>
            </a:ln>
          </p:spPr>
          <p:txBody>
            <a:bodyPr/>
            <a:lstStyle/>
            <a:p>
              <a:pPr>
                <a:defRPr/>
              </a:pPr>
              <a:endParaRPr lang="id-ID" sz="2531">
                <a:latin typeface="Arial"/>
                <a:ea typeface="微软雅黑"/>
                <a:sym typeface="Arial"/>
              </a:endParaRPr>
            </a:p>
          </p:txBody>
        </p:sp>
        <p:sp>
          <p:nvSpPr>
            <p:cNvPr id="106" name="Freeform 80"/>
            <p:cNvSpPr>
              <a:spLocks/>
            </p:cNvSpPr>
            <p:nvPr/>
          </p:nvSpPr>
          <p:spPr bwMode="auto">
            <a:xfrm>
              <a:off x="435035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a:lstStyle/>
            <a:p>
              <a:pPr>
                <a:defRPr/>
              </a:pPr>
              <a:endParaRPr lang="id-ID" sz="2531">
                <a:latin typeface="Arial"/>
                <a:ea typeface="微软雅黑"/>
                <a:sym typeface="Arial"/>
              </a:endParaRPr>
            </a:p>
          </p:txBody>
        </p:sp>
        <p:sp>
          <p:nvSpPr>
            <p:cNvPr id="107" name="Freeform 81"/>
            <p:cNvSpPr>
              <a:spLocks/>
            </p:cNvSpPr>
            <p:nvPr/>
          </p:nvSpPr>
          <p:spPr bwMode="auto">
            <a:xfrm>
              <a:off x="435035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a:lstStyle/>
            <a:p>
              <a:pPr>
                <a:defRPr/>
              </a:pPr>
              <a:endParaRPr lang="id-ID" sz="2531">
                <a:latin typeface="Arial"/>
                <a:ea typeface="微软雅黑"/>
                <a:sym typeface="Arial"/>
              </a:endParaRPr>
            </a:p>
          </p:txBody>
        </p:sp>
      </p:grpSp>
      <p:grpSp>
        <p:nvGrpSpPr>
          <p:cNvPr id="108" name="Group 82"/>
          <p:cNvGrpSpPr/>
          <p:nvPr/>
        </p:nvGrpSpPr>
        <p:grpSpPr>
          <a:xfrm>
            <a:off x="4053542" y="2159566"/>
            <a:ext cx="806770" cy="3290057"/>
            <a:chOff x="4221011" y="2210578"/>
            <a:chExt cx="764932" cy="3119846"/>
          </a:xfrm>
          <a:solidFill>
            <a:schemeClr val="accent1"/>
          </a:solidFill>
        </p:grpSpPr>
        <p:sp>
          <p:nvSpPr>
            <p:cNvPr id="109" name="Rectangle 83"/>
            <p:cNvSpPr>
              <a:spLocks noChangeArrowheads="1"/>
            </p:cNvSpPr>
            <p:nvPr/>
          </p:nvSpPr>
          <p:spPr bwMode="auto">
            <a:xfrm>
              <a:off x="4348600" y="2508374"/>
              <a:ext cx="509757" cy="2551606"/>
            </a:xfrm>
            <a:prstGeom prst="rect">
              <a:avLst/>
            </a:prstGeom>
            <a:grpFill/>
            <a:ln>
              <a:noFill/>
            </a:ln>
          </p:spPr>
          <p:txBody>
            <a:bodyPr/>
            <a:lstStyle/>
            <a:p>
              <a:pPr>
                <a:defRPr/>
              </a:pPr>
              <a:endParaRPr lang="id-ID" sz="2531">
                <a:latin typeface="Arial"/>
                <a:ea typeface="微软雅黑"/>
                <a:sym typeface="Arial"/>
              </a:endParaRPr>
            </a:p>
          </p:txBody>
        </p:sp>
        <p:sp>
          <p:nvSpPr>
            <p:cNvPr id="110" name="Freeform 89"/>
            <p:cNvSpPr>
              <a:spLocks/>
            </p:cNvSpPr>
            <p:nvPr/>
          </p:nvSpPr>
          <p:spPr bwMode="auto">
            <a:xfrm>
              <a:off x="4348601" y="2210578"/>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a:lstStyle/>
            <a:p>
              <a:pPr>
                <a:defRPr/>
              </a:pPr>
              <a:endParaRPr lang="id-ID" sz="2531">
                <a:latin typeface="Arial"/>
                <a:ea typeface="微软雅黑"/>
                <a:sym typeface="Arial"/>
              </a:endParaRPr>
            </a:p>
          </p:txBody>
        </p:sp>
        <p:grpSp>
          <p:nvGrpSpPr>
            <p:cNvPr id="111" name="Group 90"/>
            <p:cNvGrpSpPr/>
            <p:nvPr/>
          </p:nvGrpSpPr>
          <p:grpSpPr>
            <a:xfrm>
              <a:off x="4221011" y="5009856"/>
              <a:ext cx="764932" cy="320568"/>
              <a:chOff x="7812240" y="4117494"/>
              <a:chExt cx="693213" cy="290513"/>
            </a:xfrm>
            <a:grpFill/>
          </p:grpSpPr>
          <p:sp>
            <p:nvSpPr>
              <p:cNvPr id="112" name="Freeform 99"/>
              <p:cNvSpPr>
                <a:spLocks/>
              </p:cNvSpPr>
              <p:nvPr/>
            </p:nvSpPr>
            <p:spPr bwMode="auto">
              <a:xfrm>
                <a:off x="8156203"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531">
                  <a:latin typeface="Arial"/>
                  <a:ea typeface="微软雅黑"/>
                  <a:sym typeface="Arial"/>
                </a:endParaRPr>
              </a:p>
            </p:txBody>
          </p:sp>
          <p:sp>
            <p:nvSpPr>
              <p:cNvPr id="113" name="Freeform 104"/>
              <p:cNvSpPr>
                <a:spLocks/>
              </p:cNvSpPr>
              <p:nvPr/>
            </p:nvSpPr>
            <p:spPr bwMode="auto">
              <a:xfrm>
                <a:off x="7929453"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531">
                  <a:latin typeface="Arial"/>
                  <a:ea typeface="微软雅黑"/>
                  <a:sym typeface="Arial"/>
                </a:endParaRPr>
              </a:p>
            </p:txBody>
          </p:sp>
          <p:sp>
            <p:nvSpPr>
              <p:cNvPr id="114" name="Freeform 105"/>
              <p:cNvSpPr>
                <a:spLocks/>
              </p:cNvSpPr>
              <p:nvPr/>
            </p:nvSpPr>
            <p:spPr bwMode="auto">
              <a:xfrm flipH="1">
                <a:off x="781224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531">
                  <a:latin typeface="Arial"/>
                  <a:ea typeface="微软雅黑"/>
                  <a:sym typeface="Arial"/>
                </a:endParaRPr>
              </a:p>
            </p:txBody>
          </p:sp>
        </p:grpSp>
      </p:grpSp>
      <p:grpSp>
        <p:nvGrpSpPr>
          <p:cNvPr id="115" name="Group 106"/>
          <p:cNvGrpSpPr/>
          <p:nvPr/>
        </p:nvGrpSpPr>
        <p:grpSpPr>
          <a:xfrm>
            <a:off x="4950552" y="2159565"/>
            <a:ext cx="537639" cy="3290058"/>
            <a:chOff x="5071502" y="2210578"/>
            <a:chExt cx="509757" cy="3119848"/>
          </a:xfrm>
          <a:solidFill>
            <a:schemeClr val="bg2">
              <a:lumMod val="75000"/>
            </a:schemeClr>
          </a:solidFill>
        </p:grpSpPr>
        <p:sp>
          <p:nvSpPr>
            <p:cNvPr id="116" name="Rectangle 107"/>
            <p:cNvSpPr>
              <a:spLocks noChangeArrowheads="1"/>
            </p:cNvSpPr>
            <p:nvPr/>
          </p:nvSpPr>
          <p:spPr bwMode="auto">
            <a:xfrm>
              <a:off x="5071502" y="3773130"/>
              <a:ext cx="509757" cy="700696"/>
            </a:xfrm>
            <a:prstGeom prst="rect">
              <a:avLst/>
            </a:prstGeom>
            <a:grpFill/>
            <a:ln>
              <a:noFill/>
            </a:ln>
          </p:spPr>
          <p:txBody>
            <a:bodyPr/>
            <a:lstStyle/>
            <a:p>
              <a:pPr>
                <a:defRPr/>
              </a:pPr>
              <a:endParaRPr lang="id-ID" sz="2531">
                <a:latin typeface="Arial"/>
                <a:ea typeface="微软雅黑"/>
                <a:sym typeface="Arial"/>
              </a:endParaRPr>
            </a:p>
          </p:txBody>
        </p:sp>
        <p:sp>
          <p:nvSpPr>
            <p:cNvPr id="117" name="Rectangle 108"/>
            <p:cNvSpPr>
              <a:spLocks noChangeArrowheads="1"/>
            </p:cNvSpPr>
            <p:nvPr/>
          </p:nvSpPr>
          <p:spPr bwMode="auto">
            <a:xfrm>
              <a:off x="5071502" y="2974337"/>
              <a:ext cx="509757" cy="781276"/>
            </a:xfrm>
            <a:prstGeom prst="rect">
              <a:avLst/>
            </a:prstGeom>
            <a:grpFill/>
            <a:ln>
              <a:noFill/>
            </a:ln>
          </p:spPr>
          <p:txBody>
            <a:bodyPr/>
            <a:lstStyle/>
            <a:p>
              <a:pPr>
                <a:defRPr/>
              </a:pPr>
              <a:endParaRPr lang="id-ID" sz="2531">
                <a:latin typeface="Arial"/>
                <a:ea typeface="微软雅黑"/>
                <a:sym typeface="Arial"/>
              </a:endParaRPr>
            </a:p>
          </p:txBody>
        </p:sp>
        <p:sp>
          <p:nvSpPr>
            <p:cNvPr id="118" name="Freeform 109"/>
            <p:cNvSpPr>
              <a:spLocks/>
            </p:cNvSpPr>
            <p:nvPr/>
          </p:nvSpPr>
          <p:spPr bwMode="auto">
            <a:xfrm>
              <a:off x="507150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a:lstStyle/>
            <a:p>
              <a:pPr>
                <a:defRPr/>
              </a:pPr>
              <a:endParaRPr lang="id-ID" sz="2531">
                <a:latin typeface="Arial"/>
                <a:ea typeface="微软雅黑"/>
                <a:sym typeface="Arial"/>
              </a:endParaRPr>
            </a:p>
          </p:txBody>
        </p:sp>
        <p:sp>
          <p:nvSpPr>
            <p:cNvPr id="119" name="Freeform 110"/>
            <p:cNvSpPr>
              <a:spLocks/>
            </p:cNvSpPr>
            <p:nvPr/>
          </p:nvSpPr>
          <p:spPr bwMode="auto">
            <a:xfrm>
              <a:off x="507150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a:lstStyle/>
            <a:p>
              <a:pPr>
                <a:defRPr/>
              </a:pPr>
              <a:endParaRPr lang="id-ID" sz="2531">
                <a:latin typeface="Arial"/>
                <a:ea typeface="微软雅黑"/>
                <a:sym typeface="Arial"/>
              </a:endParaRPr>
            </a:p>
          </p:txBody>
        </p:sp>
      </p:grpSp>
      <p:sp>
        <p:nvSpPr>
          <p:cNvPr id="120" name="Freeform 113"/>
          <p:cNvSpPr>
            <a:spLocks/>
          </p:cNvSpPr>
          <p:nvPr/>
        </p:nvSpPr>
        <p:spPr bwMode="auto">
          <a:xfrm>
            <a:off x="4945712" y="3283746"/>
            <a:ext cx="537460" cy="314734"/>
          </a:xfrm>
          <a:custGeom>
            <a:avLst/>
            <a:gdLst>
              <a:gd name="T0" fmla="*/ 509756 w 120"/>
              <a:gd name="T1" fmla="*/ 258953 h 69"/>
              <a:gd name="T2" fmla="*/ 254878 w 120"/>
              <a:gd name="T3" fmla="*/ 0 h 69"/>
              <a:gd name="T4" fmla="*/ 0 w 120"/>
              <a:gd name="T5" fmla="*/ 258953 h 69"/>
              <a:gd name="T6" fmla="*/ 0 w 120"/>
              <a:gd name="T7" fmla="*/ 297796 h 69"/>
              <a:gd name="T8" fmla="*/ 509756 w 120"/>
              <a:gd name="T9" fmla="*/ 297796 h 69"/>
              <a:gd name="T10" fmla="*/ 509756 w 120"/>
              <a:gd name="T11" fmla="*/ 258953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6429" tIns="48214" rIns="96429" bIns="48214"/>
          <a:lstStyle/>
          <a:p>
            <a:endParaRPr lang="zh-CN" altLang="en-US" sz="2531">
              <a:latin typeface="Arial"/>
              <a:ea typeface="微软雅黑"/>
              <a:sym typeface="Arial"/>
            </a:endParaRPr>
          </a:p>
        </p:txBody>
      </p:sp>
      <p:grpSp>
        <p:nvGrpSpPr>
          <p:cNvPr id="121" name="Group 3"/>
          <p:cNvGrpSpPr/>
          <p:nvPr/>
        </p:nvGrpSpPr>
        <p:grpSpPr>
          <a:xfrm>
            <a:off x="4814136" y="3330683"/>
            <a:ext cx="806770" cy="2118938"/>
            <a:chOff x="4288499" y="3130610"/>
            <a:chExt cx="764932" cy="2009314"/>
          </a:xfrm>
          <a:solidFill>
            <a:schemeClr val="accent2"/>
          </a:solidFill>
        </p:grpSpPr>
        <p:sp>
          <p:nvSpPr>
            <p:cNvPr id="122" name="Rectangle 112"/>
            <p:cNvSpPr>
              <a:spLocks noChangeArrowheads="1"/>
            </p:cNvSpPr>
            <p:nvPr/>
          </p:nvSpPr>
          <p:spPr bwMode="auto">
            <a:xfrm>
              <a:off x="4416086" y="3428406"/>
              <a:ext cx="509757" cy="1441073"/>
            </a:xfrm>
            <a:prstGeom prst="rect">
              <a:avLst/>
            </a:prstGeom>
            <a:grpFill/>
            <a:ln>
              <a:noFill/>
            </a:ln>
          </p:spPr>
          <p:txBody>
            <a:bodyPr/>
            <a:lstStyle/>
            <a:p>
              <a:pPr>
                <a:defRPr/>
              </a:pPr>
              <a:endParaRPr lang="id-ID" sz="2531">
                <a:latin typeface="Arial"/>
                <a:ea typeface="微软雅黑"/>
                <a:sym typeface="Arial"/>
              </a:endParaRPr>
            </a:p>
          </p:txBody>
        </p:sp>
        <p:sp>
          <p:nvSpPr>
            <p:cNvPr id="123" name="Freeform 114"/>
            <p:cNvSpPr>
              <a:spLocks/>
            </p:cNvSpPr>
            <p:nvPr/>
          </p:nvSpPr>
          <p:spPr bwMode="auto">
            <a:xfrm>
              <a:off x="4416086" y="313061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a:lstStyle/>
            <a:p>
              <a:pPr>
                <a:defRPr/>
              </a:pPr>
              <a:endParaRPr lang="id-ID" sz="2531">
                <a:latin typeface="Arial"/>
                <a:ea typeface="微软雅黑"/>
                <a:sym typeface="Arial"/>
              </a:endParaRPr>
            </a:p>
          </p:txBody>
        </p:sp>
        <p:grpSp>
          <p:nvGrpSpPr>
            <p:cNvPr id="124" name="Group 115"/>
            <p:cNvGrpSpPr/>
            <p:nvPr/>
          </p:nvGrpSpPr>
          <p:grpSpPr>
            <a:xfrm>
              <a:off x="4288499" y="4819356"/>
              <a:ext cx="764932" cy="320568"/>
              <a:chOff x="8465776" y="4117494"/>
              <a:chExt cx="693213" cy="290513"/>
            </a:xfrm>
            <a:grpFill/>
          </p:grpSpPr>
          <p:sp>
            <p:nvSpPr>
              <p:cNvPr id="125" name="Freeform 116"/>
              <p:cNvSpPr>
                <a:spLocks/>
              </p:cNvSpPr>
              <p:nvPr/>
            </p:nvSpPr>
            <p:spPr bwMode="auto">
              <a:xfrm>
                <a:off x="8809739"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531">
                  <a:latin typeface="Arial"/>
                  <a:ea typeface="微软雅黑"/>
                  <a:sym typeface="Arial"/>
                </a:endParaRPr>
              </a:p>
            </p:txBody>
          </p:sp>
          <p:sp>
            <p:nvSpPr>
              <p:cNvPr id="126" name="Freeform 117"/>
              <p:cNvSpPr>
                <a:spLocks/>
              </p:cNvSpPr>
              <p:nvPr/>
            </p:nvSpPr>
            <p:spPr bwMode="auto">
              <a:xfrm>
                <a:off x="8582989"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531">
                  <a:latin typeface="Arial"/>
                  <a:ea typeface="微软雅黑"/>
                  <a:sym typeface="Arial"/>
                </a:endParaRPr>
              </a:p>
            </p:txBody>
          </p:sp>
          <p:sp>
            <p:nvSpPr>
              <p:cNvPr id="127" name="Freeform 118"/>
              <p:cNvSpPr>
                <a:spLocks/>
              </p:cNvSpPr>
              <p:nvPr/>
            </p:nvSpPr>
            <p:spPr bwMode="auto">
              <a:xfrm flipH="1">
                <a:off x="8465776"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531">
                  <a:latin typeface="Arial"/>
                  <a:ea typeface="微软雅黑"/>
                  <a:sym typeface="Arial"/>
                </a:endParaRPr>
              </a:p>
            </p:txBody>
          </p:sp>
        </p:grpSp>
      </p:grpSp>
      <p:grpSp>
        <p:nvGrpSpPr>
          <p:cNvPr id="128" name="Group 119"/>
          <p:cNvGrpSpPr/>
          <p:nvPr/>
        </p:nvGrpSpPr>
        <p:grpSpPr>
          <a:xfrm>
            <a:off x="5709296" y="2159565"/>
            <a:ext cx="537639" cy="3290058"/>
            <a:chOff x="5790899" y="2210578"/>
            <a:chExt cx="509757" cy="3119848"/>
          </a:xfrm>
          <a:solidFill>
            <a:schemeClr val="bg2">
              <a:lumMod val="75000"/>
            </a:schemeClr>
          </a:solidFill>
        </p:grpSpPr>
        <p:sp>
          <p:nvSpPr>
            <p:cNvPr id="129" name="Rectangle 120"/>
            <p:cNvSpPr>
              <a:spLocks noChangeArrowheads="1"/>
            </p:cNvSpPr>
            <p:nvPr/>
          </p:nvSpPr>
          <p:spPr bwMode="auto">
            <a:xfrm>
              <a:off x="5790899" y="3773130"/>
              <a:ext cx="509757" cy="700696"/>
            </a:xfrm>
            <a:prstGeom prst="rect">
              <a:avLst/>
            </a:prstGeom>
            <a:grpFill/>
            <a:ln>
              <a:noFill/>
            </a:ln>
          </p:spPr>
          <p:txBody>
            <a:bodyPr/>
            <a:lstStyle/>
            <a:p>
              <a:pPr>
                <a:defRPr/>
              </a:pPr>
              <a:endParaRPr lang="id-ID" sz="2531">
                <a:latin typeface="Arial"/>
                <a:ea typeface="微软雅黑"/>
                <a:sym typeface="Arial"/>
              </a:endParaRPr>
            </a:p>
          </p:txBody>
        </p:sp>
        <p:sp>
          <p:nvSpPr>
            <p:cNvPr id="130" name="Rectangle 121"/>
            <p:cNvSpPr>
              <a:spLocks noChangeArrowheads="1"/>
            </p:cNvSpPr>
            <p:nvPr/>
          </p:nvSpPr>
          <p:spPr bwMode="auto">
            <a:xfrm>
              <a:off x="5790899" y="2974337"/>
              <a:ext cx="509757" cy="781276"/>
            </a:xfrm>
            <a:prstGeom prst="rect">
              <a:avLst/>
            </a:prstGeom>
            <a:grpFill/>
            <a:ln>
              <a:noFill/>
            </a:ln>
          </p:spPr>
          <p:txBody>
            <a:bodyPr/>
            <a:lstStyle/>
            <a:p>
              <a:pPr>
                <a:defRPr/>
              </a:pPr>
              <a:endParaRPr lang="id-ID" sz="2531">
                <a:latin typeface="Arial"/>
                <a:ea typeface="微软雅黑"/>
                <a:sym typeface="Arial"/>
              </a:endParaRPr>
            </a:p>
          </p:txBody>
        </p:sp>
        <p:sp>
          <p:nvSpPr>
            <p:cNvPr id="131" name="Freeform 122"/>
            <p:cNvSpPr>
              <a:spLocks/>
            </p:cNvSpPr>
            <p:nvPr/>
          </p:nvSpPr>
          <p:spPr bwMode="auto">
            <a:xfrm>
              <a:off x="5790899"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a:lstStyle/>
            <a:p>
              <a:pPr>
                <a:defRPr/>
              </a:pPr>
              <a:endParaRPr lang="id-ID" sz="2531">
                <a:latin typeface="Arial"/>
                <a:ea typeface="微软雅黑"/>
                <a:sym typeface="Arial"/>
              </a:endParaRPr>
            </a:p>
          </p:txBody>
        </p:sp>
        <p:sp>
          <p:nvSpPr>
            <p:cNvPr id="132" name="Freeform 123"/>
            <p:cNvSpPr>
              <a:spLocks/>
            </p:cNvSpPr>
            <p:nvPr/>
          </p:nvSpPr>
          <p:spPr bwMode="auto">
            <a:xfrm>
              <a:off x="5790899"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a:lstStyle/>
            <a:p>
              <a:pPr>
                <a:defRPr/>
              </a:pPr>
              <a:endParaRPr lang="id-ID" sz="2531">
                <a:latin typeface="Arial"/>
                <a:ea typeface="微软雅黑"/>
                <a:sym typeface="Arial"/>
              </a:endParaRPr>
            </a:p>
          </p:txBody>
        </p:sp>
      </p:grpSp>
      <p:sp>
        <p:nvSpPr>
          <p:cNvPr id="133" name="Freeform 126"/>
          <p:cNvSpPr>
            <a:spLocks/>
          </p:cNvSpPr>
          <p:nvPr/>
        </p:nvSpPr>
        <p:spPr bwMode="auto">
          <a:xfrm>
            <a:off x="5704182" y="2604057"/>
            <a:ext cx="537458" cy="314734"/>
          </a:xfrm>
          <a:custGeom>
            <a:avLst/>
            <a:gdLst>
              <a:gd name="T0" fmla="*/ 509756 w 120"/>
              <a:gd name="T1" fmla="*/ 258953 h 69"/>
              <a:gd name="T2" fmla="*/ 254878 w 120"/>
              <a:gd name="T3" fmla="*/ 0 h 69"/>
              <a:gd name="T4" fmla="*/ 0 w 120"/>
              <a:gd name="T5" fmla="*/ 258953 h 69"/>
              <a:gd name="T6" fmla="*/ 0 w 120"/>
              <a:gd name="T7" fmla="*/ 297796 h 69"/>
              <a:gd name="T8" fmla="*/ 509756 w 120"/>
              <a:gd name="T9" fmla="*/ 297796 h 69"/>
              <a:gd name="T10" fmla="*/ 509756 w 120"/>
              <a:gd name="T11" fmla="*/ 258953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6429" tIns="48214" rIns="96429" bIns="48214"/>
          <a:lstStyle/>
          <a:p>
            <a:endParaRPr lang="zh-CN" altLang="en-US" sz="2531">
              <a:latin typeface="Arial"/>
              <a:ea typeface="微软雅黑"/>
              <a:sym typeface="Arial"/>
            </a:endParaRPr>
          </a:p>
        </p:txBody>
      </p:sp>
      <p:grpSp>
        <p:nvGrpSpPr>
          <p:cNvPr id="134" name="Group 2"/>
          <p:cNvGrpSpPr/>
          <p:nvPr/>
        </p:nvGrpSpPr>
        <p:grpSpPr>
          <a:xfrm>
            <a:off x="5572881" y="2650950"/>
            <a:ext cx="806770" cy="2798673"/>
            <a:chOff x="5007896" y="2486040"/>
            <a:chExt cx="764932" cy="2653884"/>
          </a:xfrm>
          <a:solidFill>
            <a:schemeClr val="accent3"/>
          </a:solidFill>
        </p:grpSpPr>
        <p:sp>
          <p:nvSpPr>
            <p:cNvPr id="135" name="Rectangle 125"/>
            <p:cNvSpPr>
              <a:spLocks noChangeArrowheads="1"/>
            </p:cNvSpPr>
            <p:nvPr/>
          </p:nvSpPr>
          <p:spPr bwMode="auto">
            <a:xfrm>
              <a:off x="5135484" y="2768069"/>
              <a:ext cx="509757" cy="2101409"/>
            </a:xfrm>
            <a:prstGeom prst="rect">
              <a:avLst/>
            </a:prstGeom>
            <a:grpFill/>
            <a:ln>
              <a:noFill/>
            </a:ln>
          </p:spPr>
          <p:txBody>
            <a:bodyPr/>
            <a:lstStyle/>
            <a:p>
              <a:pPr>
                <a:defRPr/>
              </a:pPr>
              <a:endParaRPr lang="id-ID" sz="2531">
                <a:latin typeface="Arial"/>
                <a:ea typeface="微软雅黑"/>
                <a:sym typeface="Arial"/>
              </a:endParaRPr>
            </a:p>
          </p:txBody>
        </p:sp>
        <p:sp>
          <p:nvSpPr>
            <p:cNvPr id="136" name="Freeform 127"/>
            <p:cNvSpPr>
              <a:spLocks/>
            </p:cNvSpPr>
            <p:nvPr/>
          </p:nvSpPr>
          <p:spPr bwMode="auto">
            <a:xfrm>
              <a:off x="5135485" y="248604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a:lstStyle/>
            <a:p>
              <a:pPr>
                <a:defRPr/>
              </a:pPr>
              <a:endParaRPr lang="id-ID" sz="2531">
                <a:latin typeface="Arial"/>
                <a:ea typeface="微软雅黑"/>
                <a:sym typeface="Arial"/>
              </a:endParaRPr>
            </a:p>
          </p:txBody>
        </p:sp>
        <p:grpSp>
          <p:nvGrpSpPr>
            <p:cNvPr id="137" name="Group 128"/>
            <p:cNvGrpSpPr/>
            <p:nvPr/>
          </p:nvGrpSpPr>
          <p:grpSpPr>
            <a:xfrm>
              <a:off x="5007896" y="4819356"/>
              <a:ext cx="764932" cy="320568"/>
              <a:chOff x="9117724" y="4117494"/>
              <a:chExt cx="693213" cy="290513"/>
            </a:xfrm>
            <a:grpFill/>
          </p:grpSpPr>
          <p:sp>
            <p:nvSpPr>
              <p:cNvPr id="138" name="Freeform 129"/>
              <p:cNvSpPr>
                <a:spLocks/>
              </p:cNvSpPr>
              <p:nvPr/>
            </p:nvSpPr>
            <p:spPr bwMode="auto">
              <a:xfrm>
                <a:off x="9461687"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531">
                  <a:latin typeface="Arial"/>
                  <a:ea typeface="微软雅黑"/>
                  <a:sym typeface="Arial"/>
                </a:endParaRPr>
              </a:p>
            </p:txBody>
          </p:sp>
          <p:sp>
            <p:nvSpPr>
              <p:cNvPr id="139" name="Freeform 130"/>
              <p:cNvSpPr>
                <a:spLocks/>
              </p:cNvSpPr>
              <p:nvPr/>
            </p:nvSpPr>
            <p:spPr bwMode="auto">
              <a:xfrm>
                <a:off x="9234937"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531">
                  <a:latin typeface="Arial"/>
                  <a:ea typeface="微软雅黑"/>
                  <a:sym typeface="Arial"/>
                </a:endParaRPr>
              </a:p>
            </p:txBody>
          </p:sp>
          <p:sp>
            <p:nvSpPr>
              <p:cNvPr id="140" name="Freeform 131"/>
              <p:cNvSpPr>
                <a:spLocks/>
              </p:cNvSpPr>
              <p:nvPr/>
            </p:nvSpPr>
            <p:spPr bwMode="auto">
              <a:xfrm flipH="1">
                <a:off x="9117724"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531">
                  <a:latin typeface="Arial"/>
                  <a:ea typeface="微软雅黑"/>
                  <a:sym typeface="Arial"/>
                </a:endParaRPr>
              </a:p>
            </p:txBody>
          </p:sp>
        </p:grpSp>
      </p:grpSp>
      <p:grpSp>
        <p:nvGrpSpPr>
          <p:cNvPr id="141" name="Group 132"/>
          <p:cNvGrpSpPr/>
          <p:nvPr/>
        </p:nvGrpSpPr>
        <p:grpSpPr>
          <a:xfrm>
            <a:off x="6460038" y="2159565"/>
            <a:ext cx="537639" cy="3290058"/>
            <a:chOff x="6502710" y="2210578"/>
            <a:chExt cx="509757" cy="3119848"/>
          </a:xfrm>
          <a:solidFill>
            <a:schemeClr val="bg2">
              <a:lumMod val="75000"/>
            </a:schemeClr>
          </a:solidFill>
        </p:grpSpPr>
        <p:sp>
          <p:nvSpPr>
            <p:cNvPr id="142" name="Rectangle 133"/>
            <p:cNvSpPr>
              <a:spLocks noChangeArrowheads="1"/>
            </p:cNvSpPr>
            <p:nvPr/>
          </p:nvSpPr>
          <p:spPr bwMode="auto">
            <a:xfrm>
              <a:off x="6502710" y="3773130"/>
              <a:ext cx="509757" cy="700696"/>
            </a:xfrm>
            <a:prstGeom prst="rect">
              <a:avLst/>
            </a:prstGeom>
            <a:grpFill/>
            <a:ln>
              <a:noFill/>
            </a:ln>
          </p:spPr>
          <p:txBody>
            <a:bodyPr/>
            <a:lstStyle/>
            <a:p>
              <a:pPr>
                <a:defRPr/>
              </a:pPr>
              <a:endParaRPr lang="id-ID" sz="2531">
                <a:latin typeface="Arial"/>
                <a:ea typeface="微软雅黑"/>
                <a:sym typeface="Arial"/>
              </a:endParaRPr>
            </a:p>
          </p:txBody>
        </p:sp>
        <p:sp>
          <p:nvSpPr>
            <p:cNvPr id="143" name="Rectangle 134"/>
            <p:cNvSpPr>
              <a:spLocks noChangeArrowheads="1"/>
            </p:cNvSpPr>
            <p:nvPr/>
          </p:nvSpPr>
          <p:spPr bwMode="auto">
            <a:xfrm>
              <a:off x="6502710" y="2974337"/>
              <a:ext cx="509757" cy="781276"/>
            </a:xfrm>
            <a:prstGeom prst="rect">
              <a:avLst/>
            </a:prstGeom>
            <a:grpFill/>
            <a:ln>
              <a:noFill/>
            </a:ln>
          </p:spPr>
          <p:txBody>
            <a:bodyPr/>
            <a:lstStyle/>
            <a:p>
              <a:pPr>
                <a:defRPr/>
              </a:pPr>
              <a:endParaRPr lang="id-ID" sz="2531">
                <a:latin typeface="Arial"/>
                <a:ea typeface="微软雅黑"/>
                <a:sym typeface="Arial"/>
              </a:endParaRPr>
            </a:p>
          </p:txBody>
        </p:sp>
        <p:sp>
          <p:nvSpPr>
            <p:cNvPr id="144" name="Freeform 135"/>
            <p:cNvSpPr>
              <a:spLocks/>
            </p:cNvSpPr>
            <p:nvPr/>
          </p:nvSpPr>
          <p:spPr bwMode="auto">
            <a:xfrm>
              <a:off x="650271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a:lstStyle/>
            <a:p>
              <a:pPr>
                <a:defRPr/>
              </a:pPr>
              <a:endParaRPr lang="id-ID" sz="2531">
                <a:latin typeface="Arial"/>
                <a:ea typeface="微软雅黑"/>
                <a:sym typeface="Arial"/>
              </a:endParaRPr>
            </a:p>
          </p:txBody>
        </p:sp>
        <p:sp>
          <p:nvSpPr>
            <p:cNvPr id="145" name="Freeform 136"/>
            <p:cNvSpPr>
              <a:spLocks/>
            </p:cNvSpPr>
            <p:nvPr/>
          </p:nvSpPr>
          <p:spPr bwMode="auto">
            <a:xfrm>
              <a:off x="650271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a:lstStyle/>
            <a:p>
              <a:pPr>
                <a:defRPr/>
              </a:pPr>
              <a:endParaRPr lang="id-ID" sz="2531">
                <a:latin typeface="Arial"/>
                <a:ea typeface="微软雅黑"/>
                <a:sym typeface="Arial"/>
              </a:endParaRPr>
            </a:p>
          </p:txBody>
        </p:sp>
      </p:grpSp>
      <p:sp>
        <p:nvSpPr>
          <p:cNvPr id="146" name="Freeform 139"/>
          <p:cNvSpPr>
            <a:spLocks/>
          </p:cNvSpPr>
          <p:nvPr/>
        </p:nvSpPr>
        <p:spPr bwMode="auto">
          <a:xfrm>
            <a:off x="6454283" y="3816113"/>
            <a:ext cx="539133" cy="314734"/>
          </a:xfrm>
          <a:custGeom>
            <a:avLst/>
            <a:gdLst>
              <a:gd name="T0" fmla="*/ 509756 w 120"/>
              <a:gd name="T1" fmla="*/ 258953 h 69"/>
              <a:gd name="T2" fmla="*/ 254878 w 120"/>
              <a:gd name="T3" fmla="*/ 0 h 69"/>
              <a:gd name="T4" fmla="*/ 0 w 120"/>
              <a:gd name="T5" fmla="*/ 258953 h 69"/>
              <a:gd name="T6" fmla="*/ 0 w 120"/>
              <a:gd name="T7" fmla="*/ 297796 h 69"/>
              <a:gd name="T8" fmla="*/ 509756 w 120"/>
              <a:gd name="T9" fmla="*/ 297796 h 69"/>
              <a:gd name="T10" fmla="*/ 509756 w 120"/>
              <a:gd name="T11" fmla="*/ 258953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96429" tIns="48214" rIns="96429" bIns="48214"/>
          <a:lstStyle/>
          <a:p>
            <a:endParaRPr lang="zh-CN" altLang="en-US" sz="2531">
              <a:latin typeface="Arial"/>
              <a:ea typeface="微软雅黑"/>
              <a:sym typeface="Arial"/>
            </a:endParaRPr>
          </a:p>
        </p:txBody>
      </p:sp>
      <p:grpSp>
        <p:nvGrpSpPr>
          <p:cNvPr id="147" name="Group 1"/>
          <p:cNvGrpSpPr/>
          <p:nvPr/>
        </p:nvGrpSpPr>
        <p:grpSpPr>
          <a:xfrm>
            <a:off x="6323625" y="3863520"/>
            <a:ext cx="672204" cy="1586102"/>
            <a:chOff x="5719707" y="3635879"/>
            <a:chExt cx="637345" cy="1504045"/>
          </a:xfrm>
          <a:solidFill>
            <a:schemeClr val="accent4"/>
          </a:solidFill>
        </p:grpSpPr>
        <p:sp>
          <p:nvSpPr>
            <p:cNvPr id="148" name="Rectangle 138"/>
            <p:cNvSpPr>
              <a:spLocks noChangeArrowheads="1"/>
            </p:cNvSpPr>
            <p:nvPr/>
          </p:nvSpPr>
          <p:spPr bwMode="auto">
            <a:xfrm>
              <a:off x="5847295" y="3906864"/>
              <a:ext cx="509757" cy="962617"/>
            </a:xfrm>
            <a:prstGeom prst="rect">
              <a:avLst/>
            </a:prstGeom>
            <a:grpFill/>
            <a:ln>
              <a:noFill/>
            </a:ln>
          </p:spPr>
          <p:txBody>
            <a:bodyPr/>
            <a:lstStyle/>
            <a:p>
              <a:pPr>
                <a:defRPr/>
              </a:pPr>
              <a:endParaRPr lang="id-ID" sz="2531">
                <a:latin typeface="Arial"/>
                <a:ea typeface="微软雅黑"/>
                <a:sym typeface="Arial"/>
              </a:endParaRPr>
            </a:p>
          </p:txBody>
        </p:sp>
        <p:sp>
          <p:nvSpPr>
            <p:cNvPr id="149" name="Freeform 140"/>
            <p:cNvSpPr>
              <a:spLocks/>
            </p:cNvSpPr>
            <p:nvPr/>
          </p:nvSpPr>
          <p:spPr bwMode="auto">
            <a:xfrm>
              <a:off x="5847296" y="363587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a:lstStyle/>
            <a:p>
              <a:pPr>
                <a:defRPr/>
              </a:pPr>
              <a:endParaRPr lang="id-ID" sz="2531">
                <a:latin typeface="Arial"/>
                <a:ea typeface="微软雅黑"/>
                <a:sym typeface="Arial"/>
              </a:endParaRPr>
            </a:p>
          </p:txBody>
        </p:sp>
        <p:grpSp>
          <p:nvGrpSpPr>
            <p:cNvPr id="150" name="Group 141"/>
            <p:cNvGrpSpPr/>
            <p:nvPr/>
          </p:nvGrpSpPr>
          <p:grpSpPr>
            <a:xfrm>
              <a:off x="5719707" y="4819356"/>
              <a:ext cx="637344" cy="320568"/>
              <a:chOff x="9762797" y="4117494"/>
              <a:chExt cx="577588" cy="290513"/>
            </a:xfrm>
            <a:grpFill/>
          </p:grpSpPr>
          <p:sp>
            <p:nvSpPr>
              <p:cNvPr id="151" name="Freeform 142"/>
              <p:cNvSpPr>
                <a:spLocks/>
              </p:cNvSpPr>
              <p:nvPr/>
            </p:nvSpPr>
            <p:spPr bwMode="auto">
              <a:xfrm>
                <a:off x="9880010"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531">
                  <a:latin typeface="Arial"/>
                  <a:ea typeface="微软雅黑"/>
                  <a:sym typeface="Arial"/>
                </a:endParaRPr>
              </a:p>
            </p:txBody>
          </p:sp>
          <p:sp>
            <p:nvSpPr>
              <p:cNvPr id="152" name="Freeform 143"/>
              <p:cNvSpPr>
                <a:spLocks/>
              </p:cNvSpPr>
              <p:nvPr/>
            </p:nvSpPr>
            <p:spPr bwMode="auto">
              <a:xfrm flipH="1">
                <a:off x="9762797"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id-ID" sz="2531">
                  <a:latin typeface="Arial"/>
                  <a:ea typeface="微软雅黑"/>
                  <a:sym typeface="Arial"/>
                </a:endParaRPr>
              </a:p>
            </p:txBody>
          </p:sp>
        </p:grpSp>
      </p:grpSp>
      <p:sp>
        <p:nvSpPr>
          <p:cNvPr id="162" name="TextBox 161"/>
          <p:cNvSpPr txBox="1">
            <a:spLocks noChangeArrowheads="1"/>
          </p:cNvSpPr>
          <p:nvPr/>
        </p:nvSpPr>
        <p:spPr bwMode="auto">
          <a:xfrm>
            <a:off x="1128512" y="4314997"/>
            <a:ext cx="557020" cy="65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429" tIns="48214" rIns="96429" bIns="48214">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r>
              <a:rPr lang="id-ID" altLang="zh-CN" sz="2531" b="1">
                <a:solidFill>
                  <a:schemeClr val="bg1"/>
                </a:solidFill>
                <a:latin typeface="Arial"/>
                <a:ea typeface="微软雅黑"/>
                <a:sym typeface="Arial"/>
              </a:rPr>
              <a:t>20</a:t>
            </a:r>
          </a:p>
          <a:p>
            <a:pPr algn="ctr" eaLnBrk="1" hangingPunct="1"/>
            <a:r>
              <a:rPr lang="id-ID" altLang="zh-CN" sz="1125">
                <a:solidFill>
                  <a:schemeClr val="bg1"/>
                </a:solidFill>
                <a:latin typeface="Arial"/>
                <a:ea typeface="微软雅黑"/>
                <a:sym typeface="Arial"/>
              </a:rPr>
              <a:t>%</a:t>
            </a:r>
          </a:p>
        </p:txBody>
      </p:sp>
      <p:sp>
        <p:nvSpPr>
          <p:cNvPr id="163" name="TextBox 162"/>
          <p:cNvSpPr txBox="1">
            <a:spLocks noChangeArrowheads="1"/>
          </p:cNvSpPr>
          <p:nvPr/>
        </p:nvSpPr>
        <p:spPr bwMode="auto">
          <a:xfrm>
            <a:off x="1910422" y="4780401"/>
            <a:ext cx="557020" cy="65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429" tIns="48214" rIns="96429" bIns="48214">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r>
              <a:rPr lang="id-ID" altLang="zh-CN" sz="2531" b="1">
                <a:solidFill>
                  <a:schemeClr val="bg1"/>
                </a:solidFill>
                <a:latin typeface="Arial"/>
                <a:ea typeface="微软雅黑"/>
                <a:sym typeface="Arial"/>
              </a:rPr>
              <a:t>10</a:t>
            </a:r>
          </a:p>
          <a:p>
            <a:pPr algn="ctr" eaLnBrk="1" hangingPunct="1"/>
            <a:r>
              <a:rPr lang="id-ID" altLang="zh-CN" sz="1125">
                <a:solidFill>
                  <a:schemeClr val="bg1"/>
                </a:solidFill>
                <a:latin typeface="Arial"/>
                <a:ea typeface="微软雅黑"/>
                <a:sym typeface="Arial"/>
              </a:rPr>
              <a:t>%</a:t>
            </a:r>
          </a:p>
        </p:txBody>
      </p:sp>
      <p:sp>
        <p:nvSpPr>
          <p:cNvPr id="164" name="TextBox 163"/>
          <p:cNvSpPr txBox="1">
            <a:spLocks noChangeArrowheads="1"/>
          </p:cNvSpPr>
          <p:nvPr/>
        </p:nvSpPr>
        <p:spPr bwMode="auto">
          <a:xfrm>
            <a:off x="2663869" y="3792675"/>
            <a:ext cx="557020" cy="65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429" tIns="48214" rIns="96429" bIns="48214">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r>
              <a:rPr lang="id-ID" altLang="zh-CN" sz="2531" b="1">
                <a:solidFill>
                  <a:schemeClr val="bg1"/>
                </a:solidFill>
                <a:latin typeface="Arial"/>
                <a:ea typeface="微软雅黑"/>
                <a:sym typeface="Arial"/>
              </a:rPr>
              <a:t>45</a:t>
            </a:r>
          </a:p>
          <a:p>
            <a:pPr algn="ctr" eaLnBrk="1" hangingPunct="1"/>
            <a:r>
              <a:rPr lang="id-ID" altLang="zh-CN" sz="1125">
                <a:solidFill>
                  <a:schemeClr val="bg1"/>
                </a:solidFill>
                <a:latin typeface="Arial"/>
                <a:ea typeface="微软雅黑"/>
                <a:sym typeface="Arial"/>
              </a:rPr>
              <a:t>%</a:t>
            </a:r>
          </a:p>
        </p:txBody>
      </p:sp>
      <p:sp>
        <p:nvSpPr>
          <p:cNvPr id="165" name="TextBox 164"/>
          <p:cNvSpPr txBox="1">
            <a:spLocks noChangeArrowheads="1"/>
          </p:cNvSpPr>
          <p:nvPr/>
        </p:nvSpPr>
        <p:spPr bwMode="auto">
          <a:xfrm>
            <a:off x="3417317" y="3076157"/>
            <a:ext cx="557020" cy="65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429" tIns="48214" rIns="96429" bIns="48214">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r>
              <a:rPr lang="id-ID" altLang="zh-CN" sz="2531" b="1">
                <a:solidFill>
                  <a:schemeClr val="bg1"/>
                </a:solidFill>
                <a:latin typeface="Arial"/>
                <a:ea typeface="微软雅黑"/>
                <a:sym typeface="Arial"/>
              </a:rPr>
              <a:t>75</a:t>
            </a:r>
          </a:p>
          <a:p>
            <a:pPr algn="ctr" eaLnBrk="1" hangingPunct="1"/>
            <a:r>
              <a:rPr lang="id-ID" altLang="zh-CN" sz="1125">
                <a:solidFill>
                  <a:schemeClr val="bg1"/>
                </a:solidFill>
                <a:latin typeface="Arial"/>
                <a:ea typeface="微软雅黑"/>
                <a:sym typeface="Arial"/>
              </a:rPr>
              <a:t>%</a:t>
            </a:r>
          </a:p>
        </p:txBody>
      </p:sp>
      <p:sp>
        <p:nvSpPr>
          <p:cNvPr id="166" name="TextBox 165"/>
          <p:cNvSpPr txBox="1">
            <a:spLocks noChangeArrowheads="1"/>
          </p:cNvSpPr>
          <p:nvPr/>
        </p:nvSpPr>
        <p:spPr bwMode="auto">
          <a:xfrm>
            <a:off x="4089402" y="2291000"/>
            <a:ext cx="738160" cy="65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429" tIns="48214" rIns="96429" bIns="48214">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r>
              <a:rPr lang="id-ID" altLang="zh-CN" sz="2531" b="1">
                <a:solidFill>
                  <a:schemeClr val="bg1"/>
                </a:solidFill>
                <a:latin typeface="Arial"/>
                <a:ea typeface="微软雅黑"/>
                <a:sym typeface="Arial"/>
              </a:rPr>
              <a:t>100</a:t>
            </a:r>
          </a:p>
          <a:p>
            <a:pPr algn="ctr" eaLnBrk="1" hangingPunct="1"/>
            <a:r>
              <a:rPr lang="id-ID" altLang="zh-CN" sz="1125">
                <a:solidFill>
                  <a:schemeClr val="bg1"/>
                </a:solidFill>
                <a:latin typeface="Arial"/>
                <a:ea typeface="微软雅黑"/>
                <a:sym typeface="Arial"/>
              </a:rPr>
              <a:t>%</a:t>
            </a:r>
          </a:p>
        </p:txBody>
      </p:sp>
      <p:sp>
        <p:nvSpPr>
          <p:cNvPr id="167" name="TextBox 166"/>
          <p:cNvSpPr txBox="1">
            <a:spLocks noChangeArrowheads="1"/>
          </p:cNvSpPr>
          <p:nvPr/>
        </p:nvSpPr>
        <p:spPr bwMode="auto">
          <a:xfrm>
            <a:off x="5697752" y="2779839"/>
            <a:ext cx="557020" cy="65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429" tIns="48214" rIns="96429" bIns="48214">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r>
              <a:rPr lang="id-ID" altLang="zh-CN" sz="2531" b="1">
                <a:solidFill>
                  <a:schemeClr val="bg1"/>
                </a:solidFill>
                <a:latin typeface="Arial"/>
                <a:ea typeface="微软雅黑"/>
                <a:sym typeface="Arial"/>
              </a:rPr>
              <a:t>85</a:t>
            </a:r>
          </a:p>
          <a:p>
            <a:pPr algn="ctr" eaLnBrk="1" hangingPunct="1"/>
            <a:r>
              <a:rPr lang="id-ID" altLang="zh-CN" sz="1125">
                <a:solidFill>
                  <a:schemeClr val="bg1"/>
                </a:solidFill>
                <a:latin typeface="Arial"/>
                <a:ea typeface="微软雅黑"/>
                <a:sym typeface="Arial"/>
              </a:rPr>
              <a:t>%</a:t>
            </a:r>
          </a:p>
        </p:txBody>
      </p:sp>
      <p:sp>
        <p:nvSpPr>
          <p:cNvPr id="168" name="TextBox 167"/>
          <p:cNvSpPr txBox="1">
            <a:spLocks noChangeArrowheads="1"/>
          </p:cNvSpPr>
          <p:nvPr/>
        </p:nvSpPr>
        <p:spPr bwMode="auto">
          <a:xfrm>
            <a:off x="4947652" y="3518122"/>
            <a:ext cx="557020" cy="65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429" tIns="48214" rIns="96429" bIns="48214">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r>
              <a:rPr lang="id-ID" altLang="zh-CN" sz="2531" b="1">
                <a:solidFill>
                  <a:schemeClr val="bg1"/>
                </a:solidFill>
                <a:latin typeface="Arial"/>
                <a:ea typeface="微软雅黑"/>
                <a:sym typeface="Arial"/>
              </a:rPr>
              <a:t>55</a:t>
            </a:r>
          </a:p>
          <a:p>
            <a:pPr algn="ctr" eaLnBrk="1" hangingPunct="1"/>
            <a:r>
              <a:rPr lang="id-ID" altLang="zh-CN" sz="1125">
                <a:solidFill>
                  <a:schemeClr val="bg1"/>
                </a:solidFill>
                <a:latin typeface="Arial"/>
                <a:ea typeface="微软雅黑"/>
                <a:sym typeface="Arial"/>
              </a:rPr>
              <a:t>%</a:t>
            </a:r>
          </a:p>
        </p:txBody>
      </p:sp>
      <p:sp>
        <p:nvSpPr>
          <p:cNvPr id="169" name="TextBox 168"/>
          <p:cNvSpPr txBox="1">
            <a:spLocks noChangeArrowheads="1"/>
          </p:cNvSpPr>
          <p:nvPr/>
        </p:nvSpPr>
        <p:spPr bwMode="auto">
          <a:xfrm>
            <a:off x="6446176" y="3995243"/>
            <a:ext cx="557020" cy="65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429" tIns="48214" rIns="96429" bIns="48214">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r>
              <a:rPr lang="id-ID" altLang="zh-CN" sz="2531" b="1">
                <a:solidFill>
                  <a:schemeClr val="bg1"/>
                </a:solidFill>
                <a:latin typeface="Arial"/>
                <a:ea typeface="微软雅黑"/>
                <a:sym typeface="Arial"/>
              </a:rPr>
              <a:t>40</a:t>
            </a:r>
          </a:p>
          <a:p>
            <a:pPr algn="ctr" eaLnBrk="1" hangingPunct="1"/>
            <a:r>
              <a:rPr lang="id-ID" altLang="zh-CN" sz="1125">
                <a:solidFill>
                  <a:schemeClr val="bg1"/>
                </a:solidFill>
                <a:latin typeface="Arial"/>
                <a:ea typeface="微软雅黑"/>
                <a:sym typeface="Arial"/>
              </a:rPr>
              <a:t>%</a:t>
            </a:r>
          </a:p>
        </p:txBody>
      </p:sp>
      <p:sp>
        <p:nvSpPr>
          <p:cNvPr id="178" name="TextBox 177"/>
          <p:cNvSpPr txBox="1">
            <a:spLocks noChangeArrowheads="1"/>
          </p:cNvSpPr>
          <p:nvPr/>
        </p:nvSpPr>
        <p:spPr bwMode="auto">
          <a:xfrm>
            <a:off x="7400093" y="2157569"/>
            <a:ext cx="2791606" cy="616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429" tIns="48214" rIns="96429" bIns="48214">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zh-CN" altLang="en-US" sz="3375" dirty="0">
                <a:solidFill>
                  <a:schemeClr val="accent1"/>
                </a:solidFill>
                <a:latin typeface="Arial"/>
                <a:ea typeface="微软雅黑"/>
                <a:sym typeface="Arial"/>
              </a:rPr>
              <a:t>输入标题内容</a:t>
            </a:r>
            <a:endParaRPr lang="id-ID" altLang="zh-CN" sz="3375" dirty="0">
              <a:solidFill>
                <a:schemeClr val="accent1"/>
              </a:solidFill>
              <a:latin typeface="Arial"/>
              <a:ea typeface="微软雅黑"/>
              <a:sym typeface="Arial"/>
            </a:endParaRPr>
          </a:p>
        </p:txBody>
      </p:sp>
      <p:sp>
        <p:nvSpPr>
          <p:cNvPr id="179" name="Rectangle 185"/>
          <p:cNvSpPr/>
          <p:nvPr/>
        </p:nvSpPr>
        <p:spPr>
          <a:xfrm>
            <a:off x="7401878" y="2751879"/>
            <a:ext cx="4412751" cy="2662174"/>
          </a:xfrm>
          <a:prstGeom prst="rect">
            <a:avLst/>
          </a:prstGeom>
        </p:spPr>
        <p:txBody>
          <a:bodyPr wrap="square" lIns="96429" tIns="48214" rIns="96429" bIns="48214">
            <a:spAutoFit/>
          </a:bodyPr>
          <a:lstStyle/>
          <a:p>
            <a:pPr algn="just">
              <a:lnSpc>
                <a:spcPts val="1969"/>
              </a:lnSpc>
            </a:pPr>
            <a:r>
              <a:rPr lang="zh-CN" altLang="en-US" sz="1200">
                <a:solidFill>
                  <a:schemeClr val="tx1">
                    <a:lumMod val="75000"/>
                    <a:lumOff val="25000"/>
                  </a:schemeClr>
                </a:solidFill>
                <a:latin typeface="Arial"/>
                <a:ea typeface="微软雅黑"/>
                <a:sym typeface="Arial"/>
              </a:rPr>
              <a:t>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a:t>
            </a:r>
          </a:p>
          <a:p>
            <a:pPr algn="just">
              <a:lnSpc>
                <a:spcPts val="1969"/>
              </a:lnSpc>
            </a:pPr>
            <a:r>
              <a:rPr lang="zh-CN" altLang="en-US" sz="1200">
                <a:solidFill>
                  <a:schemeClr val="tx1">
                    <a:lumMod val="75000"/>
                    <a:lumOff val="25000"/>
                  </a:schemeClr>
                </a:solidFill>
                <a:latin typeface="Arial"/>
                <a:ea typeface="微软雅黑"/>
                <a:sym typeface="Arial"/>
              </a:rPr>
              <a:t>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a:t>
            </a:r>
          </a:p>
        </p:txBody>
      </p:sp>
      <p:sp>
        <p:nvSpPr>
          <p:cNvPr id="153" name="任意多边形 152"/>
          <p:cNvSpPr/>
          <p:nvPr/>
        </p:nvSpPr>
        <p:spPr>
          <a:xfrm>
            <a:off x="-14334" y="211709"/>
            <a:ext cx="1090810" cy="708672"/>
          </a:xfrm>
          <a:custGeom>
            <a:avLst/>
            <a:gdLst>
              <a:gd name="connsiteX0" fmla="*/ 0 w 1090990"/>
              <a:gd name="connsiteY0" fmla="*/ 0 h 708790"/>
              <a:gd name="connsiteX1" fmla="*/ 738346 w 1090990"/>
              <a:gd name="connsiteY1" fmla="*/ 0 h 708790"/>
              <a:gd name="connsiteX2" fmla="*/ 1090990 w 1090990"/>
              <a:gd name="connsiteY2" fmla="*/ 299606 h 708790"/>
              <a:gd name="connsiteX3" fmla="*/ 1090990 w 1090990"/>
              <a:gd name="connsiteY3" fmla="*/ 409184 h 708790"/>
              <a:gd name="connsiteX4" fmla="*/ 738346 w 1090990"/>
              <a:gd name="connsiteY4" fmla="*/ 708790 h 708790"/>
              <a:gd name="connsiteX5" fmla="*/ 0 w 1090990"/>
              <a:gd name="connsiteY5" fmla="*/ 708790 h 708790"/>
              <a:gd name="connsiteX6" fmla="*/ 0 w 1090990"/>
              <a:gd name="connsiteY6" fmla="*/ 0 h 70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990" h="708790">
                <a:moveTo>
                  <a:pt x="0" y="0"/>
                </a:moveTo>
                <a:lnTo>
                  <a:pt x="738346" y="0"/>
                </a:lnTo>
                <a:cubicBezTo>
                  <a:pt x="933106" y="0"/>
                  <a:pt x="1090990" y="134138"/>
                  <a:pt x="1090990" y="299606"/>
                </a:cubicBezTo>
                <a:lnTo>
                  <a:pt x="1090990" y="409184"/>
                </a:lnTo>
                <a:cubicBezTo>
                  <a:pt x="1090990" y="574652"/>
                  <a:pt x="933106" y="708790"/>
                  <a:pt x="738346" y="708790"/>
                </a:cubicBezTo>
                <a:lnTo>
                  <a:pt x="0" y="70879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grpSp>
        <p:nvGrpSpPr>
          <p:cNvPr id="154" name="组合 153"/>
          <p:cNvGrpSpPr/>
          <p:nvPr/>
        </p:nvGrpSpPr>
        <p:grpSpPr>
          <a:xfrm>
            <a:off x="513311" y="352941"/>
            <a:ext cx="426212" cy="426208"/>
            <a:chOff x="304800" y="673100"/>
            <a:chExt cx="4000500" cy="4000500"/>
          </a:xfrm>
          <a:effectLst>
            <a:outerShdw blurRad="444500" dist="254000" dir="8100000" algn="tr" rotWithShape="0">
              <a:prstClr val="black">
                <a:alpha val="50000"/>
              </a:prstClr>
            </a:outerShdw>
          </a:effectLst>
        </p:grpSpPr>
        <p:sp>
          <p:nvSpPr>
            <p:cNvPr id="155" name="同心圆 15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631">
                <a:defRPr/>
              </a:pPr>
              <a:endParaRPr lang="zh-CN" altLang="en-US" sz="2531" kern="0">
                <a:solidFill>
                  <a:sysClr val="windowText" lastClr="000000"/>
                </a:solidFill>
                <a:latin typeface="Arial"/>
                <a:ea typeface="微软雅黑"/>
                <a:sym typeface="Arial"/>
              </a:endParaRPr>
            </a:p>
          </p:txBody>
        </p:sp>
        <p:sp>
          <p:nvSpPr>
            <p:cNvPr id="156" name="椭圆 15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631">
                <a:defRPr/>
              </a:pPr>
              <a:endParaRPr lang="zh-CN" altLang="en-US" sz="2531" kern="0">
                <a:solidFill>
                  <a:sysClr val="window" lastClr="FFFFFF"/>
                </a:solidFill>
                <a:latin typeface="Arial"/>
                <a:ea typeface="微软雅黑"/>
                <a:sym typeface="Arial"/>
              </a:endParaRPr>
            </a:p>
          </p:txBody>
        </p:sp>
      </p:grpSp>
      <p:sp>
        <p:nvSpPr>
          <p:cNvPr id="157" name="文本框 156"/>
          <p:cNvSpPr txBox="1"/>
          <p:nvPr/>
        </p:nvSpPr>
        <p:spPr>
          <a:xfrm>
            <a:off x="1126734" y="362244"/>
            <a:ext cx="3959760" cy="830997"/>
          </a:xfrm>
          <a:prstGeom prst="rect">
            <a:avLst/>
          </a:prstGeom>
          <a:noFill/>
        </p:spPr>
        <p:txBody>
          <a:bodyPr wrap="square">
            <a:spAutoFit/>
          </a:bodyPr>
          <a:lstStyle/>
          <a:p>
            <a:r>
              <a:rPr lang="en-US" altLang="zh-CN" sz="2400" b="1" dirty="0">
                <a:solidFill>
                  <a:schemeClr val="tx2"/>
                </a:solidFill>
                <a:latin typeface="Arial"/>
                <a:ea typeface="微软雅黑"/>
                <a:sym typeface="Arial"/>
              </a:rPr>
              <a:t>ADD RELATED TITLE WORDS</a:t>
            </a:r>
            <a:endParaRPr lang="zh-CN" altLang="en-US" sz="2400" b="1" dirty="0">
              <a:solidFill>
                <a:schemeClr val="tx2"/>
              </a:solidFill>
              <a:latin typeface="Arial"/>
              <a:ea typeface="微软雅黑"/>
              <a:cs typeface="Arial" panose="020B0604020202020204" pitchFamily="34" charset="0"/>
              <a:sym typeface="Arial"/>
            </a:endParaRPr>
          </a:p>
        </p:txBody>
      </p:sp>
      <p:sp>
        <p:nvSpPr>
          <p:cNvPr id="158" name="文本框 157"/>
          <p:cNvSpPr txBox="1"/>
          <p:nvPr/>
        </p:nvSpPr>
        <p:spPr>
          <a:xfrm>
            <a:off x="241995" y="6892377"/>
            <a:ext cx="2001262" cy="251226"/>
          </a:xfrm>
          <a:prstGeom prst="rect">
            <a:avLst/>
          </a:prstGeom>
          <a:noFill/>
        </p:spPr>
        <p:txBody>
          <a:bodyPr wrap="none" lIns="96397" tIns="48198" rIns="96397" bIns="48198" rtlCol="0">
            <a:spAutoFit/>
          </a:bodyPr>
          <a:lstStyle/>
          <a:p>
            <a:pPr defTabSz="963853"/>
            <a:r>
              <a:rPr lang="en-US" altLang="zh-CN" sz="1000" dirty="0">
                <a:solidFill>
                  <a:schemeClr val="tx1">
                    <a:lumMod val="65000"/>
                    <a:lumOff val="35000"/>
                  </a:schemeClr>
                </a:solidFill>
                <a:latin typeface="Arial"/>
                <a:ea typeface="微软雅黑"/>
                <a:cs typeface="+mn-ea"/>
                <a:sym typeface="Arial"/>
              </a:rPr>
              <a:t>ADD RELATED TITLE WORDS</a:t>
            </a:r>
            <a:endParaRPr lang="zh-CN" altLang="en-US" sz="1000" dirty="0">
              <a:solidFill>
                <a:schemeClr val="tx1">
                  <a:lumMod val="65000"/>
                  <a:lumOff val="35000"/>
                </a:schemeClr>
              </a:solidFill>
              <a:latin typeface="Arial"/>
              <a:ea typeface="微软雅黑"/>
              <a:cs typeface="+mn-ea"/>
              <a:sym typeface="Arial"/>
            </a:endParaRPr>
          </a:p>
        </p:txBody>
      </p:sp>
      <p:sp>
        <p:nvSpPr>
          <p:cNvPr id="159" name="矩形 158"/>
          <p:cNvSpPr/>
          <p:nvPr/>
        </p:nvSpPr>
        <p:spPr>
          <a:xfrm>
            <a:off x="11396298" y="6945982"/>
            <a:ext cx="1459633" cy="143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0" tIns="45703" rIns="91410" bIns="45703" numCol="1" spcCol="0" rtlCol="0" fromWordArt="0" anchor="ctr" anchorCtr="0" forceAA="0" compatLnSpc="1">
            <a:prstTxWarp prst="textNoShape">
              <a:avLst/>
            </a:prstTxWarp>
            <a:noAutofit/>
          </a:bodyP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1772175270"/>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anim calcmode="lin" valueType="num">
                                      <p:cBhvr>
                                        <p:cTn id="8" dur="500" fill="hold"/>
                                        <p:tgtEl>
                                          <p:spTgt spid="52"/>
                                        </p:tgtEl>
                                        <p:attrNameLst>
                                          <p:attrName>ppt_x</p:attrName>
                                        </p:attrNameLst>
                                      </p:cBhvr>
                                      <p:tavLst>
                                        <p:tav tm="0">
                                          <p:val>
                                            <p:strVal val="#ppt_x"/>
                                          </p:val>
                                        </p:tav>
                                        <p:tav tm="100000">
                                          <p:val>
                                            <p:strVal val="#ppt_x"/>
                                          </p:val>
                                        </p:tav>
                                      </p:tavLst>
                                    </p:anim>
                                    <p:anim calcmode="lin" valueType="num">
                                      <p:cBhvr>
                                        <p:cTn id="9" dur="500" fill="hold"/>
                                        <p:tgtEl>
                                          <p:spTgt spid="5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anim calcmode="lin" valueType="num">
                                      <p:cBhvr>
                                        <p:cTn id="13" dur="500" fill="hold"/>
                                        <p:tgtEl>
                                          <p:spTgt spid="64"/>
                                        </p:tgtEl>
                                        <p:attrNameLst>
                                          <p:attrName>ppt_x</p:attrName>
                                        </p:attrNameLst>
                                      </p:cBhvr>
                                      <p:tavLst>
                                        <p:tav tm="0">
                                          <p:val>
                                            <p:strVal val="#ppt_x"/>
                                          </p:val>
                                        </p:tav>
                                        <p:tav tm="100000">
                                          <p:val>
                                            <p:strVal val="#ppt_x"/>
                                          </p:val>
                                        </p:tav>
                                      </p:tavLst>
                                    </p:anim>
                                    <p:anim calcmode="lin" valueType="num">
                                      <p:cBhvr>
                                        <p:cTn id="14" dur="500" fill="hold"/>
                                        <p:tgtEl>
                                          <p:spTgt spid="6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anim calcmode="lin" valueType="num">
                                      <p:cBhvr>
                                        <p:cTn id="18" dur="500" fill="hold"/>
                                        <p:tgtEl>
                                          <p:spTgt spid="77"/>
                                        </p:tgtEl>
                                        <p:attrNameLst>
                                          <p:attrName>ppt_x</p:attrName>
                                        </p:attrNameLst>
                                      </p:cBhvr>
                                      <p:tavLst>
                                        <p:tav tm="0">
                                          <p:val>
                                            <p:strVal val="#ppt_x"/>
                                          </p:val>
                                        </p:tav>
                                        <p:tav tm="100000">
                                          <p:val>
                                            <p:strVal val="#ppt_x"/>
                                          </p:val>
                                        </p:tav>
                                      </p:tavLst>
                                    </p:anim>
                                    <p:anim calcmode="lin" valueType="num">
                                      <p:cBhvr>
                                        <p:cTn id="19" dur="500" fill="hold"/>
                                        <p:tgtEl>
                                          <p:spTgt spid="7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anim calcmode="lin" valueType="num">
                                      <p:cBhvr>
                                        <p:cTn id="23" dur="500" fill="hold"/>
                                        <p:tgtEl>
                                          <p:spTgt spid="90"/>
                                        </p:tgtEl>
                                        <p:attrNameLst>
                                          <p:attrName>ppt_x</p:attrName>
                                        </p:attrNameLst>
                                      </p:cBhvr>
                                      <p:tavLst>
                                        <p:tav tm="0">
                                          <p:val>
                                            <p:strVal val="#ppt_x"/>
                                          </p:val>
                                        </p:tav>
                                        <p:tav tm="100000">
                                          <p:val>
                                            <p:strVal val="#ppt_x"/>
                                          </p:val>
                                        </p:tav>
                                      </p:tavLst>
                                    </p:anim>
                                    <p:anim calcmode="lin" valueType="num">
                                      <p:cBhvr>
                                        <p:cTn id="24" dur="500" fill="hold"/>
                                        <p:tgtEl>
                                          <p:spTgt spid="9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anim calcmode="lin" valueType="num">
                                      <p:cBhvr>
                                        <p:cTn id="28" dur="500" fill="hold"/>
                                        <p:tgtEl>
                                          <p:spTgt spid="103"/>
                                        </p:tgtEl>
                                        <p:attrNameLst>
                                          <p:attrName>ppt_x</p:attrName>
                                        </p:attrNameLst>
                                      </p:cBhvr>
                                      <p:tavLst>
                                        <p:tav tm="0">
                                          <p:val>
                                            <p:strVal val="#ppt_x"/>
                                          </p:val>
                                        </p:tav>
                                        <p:tav tm="100000">
                                          <p:val>
                                            <p:strVal val="#ppt_x"/>
                                          </p:val>
                                        </p:tav>
                                      </p:tavLst>
                                    </p:anim>
                                    <p:anim calcmode="lin" valueType="num">
                                      <p:cBhvr>
                                        <p:cTn id="29" dur="500" fill="hold"/>
                                        <p:tgtEl>
                                          <p:spTgt spid="10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fade">
                                      <p:cBhvr>
                                        <p:cTn id="32" dur="500"/>
                                        <p:tgtEl>
                                          <p:spTgt spid="115"/>
                                        </p:tgtEl>
                                      </p:cBhvr>
                                    </p:animEffect>
                                    <p:anim calcmode="lin" valueType="num">
                                      <p:cBhvr>
                                        <p:cTn id="33" dur="500" fill="hold"/>
                                        <p:tgtEl>
                                          <p:spTgt spid="115"/>
                                        </p:tgtEl>
                                        <p:attrNameLst>
                                          <p:attrName>ppt_x</p:attrName>
                                        </p:attrNameLst>
                                      </p:cBhvr>
                                      <p:tavLst>
                                        <p:tav tm="0">
                                          <p:val>
                                            <p:strVal val="#ppt_x"/>
                                          </p:val>
                                        </p:tav>
                                        <p:tav tm="100000">
                                          <p:val>
                                            <p:strVal val="#ppt_x"/>
                                          </p:val>
                                        </p:tav>
                                      </p:tavLst>
                                    </p:anim>
                                    <p:anim calcmode="lin" valueType="num">
                                      <p:cBhvr>
                                        <p:cTn id="34" dur="500" fill="hold"/>
                                        <p:tgtEl>
                                          <p:spTgt spid="11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28"/>
                                        </p:tgtEl>
                                        <p:attrNameLst>
                                          <p:attrName>style.visibility</p:attrName>
                                        </p:attrNameLst>
                                      </p:cBhvr>
                                      <p:to>
                                        <p:strVal val="visible"/>
                                      </p:to>
                                    </p:set>
                                    <p:animEffect transition="in" filter="fade">
                                      <p:cBhvr>
                                        <p:cTn id="37" dur="500"/>
                                        <p:tgtEl>
                                          <p:spTgt spid="128"/>
                                        </p:tgtEl>
                                      </p:cBhvr>
                                    </p:animEffect>
                                    <p:anim calcmode="lin" valueType="num">
                                      <p:cBhvr>
                                        <p:cTn id="38" dur="500" fill="hold"/>
                                        <p:tgtEl>
                                          <p:spTgt spid="128"/>
                                        </p:tgtEl>
                                        <p:attrNameLst>
                                          <p:attrName>ppt_x</p:attrName>
                                        </p:attrNameLst>
                                      </p:cBhvr>
                                      <p:tavLst>
                                        <p:tav tm="0">
                                          <p:val>
                                            <p:strVal val="#ppt_x"/>
                                          </p:val>
                                        </p:tav>
                                        <p:tav tm="100000">
                                          <p:val>
                                            <p:strVal val="#ppt_x"/>
                                          </p:val>
                                        </p:tav>
                                      </p:tavLst>
                                    </p:anim>
                                    <p:anim calcmode="lin" valueType="num">
                                      <p:cBhvr>
                                        <p:cTn id="39" dur="500" fill="hold"/>
                                        <p:tgtEl>
                                          <p:spTgt spid="12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41"/>
                                        </p:tgtEl>
                                        <p:attrNameLst>
                                          <p:attrName>style.visibility</p:attrName>
                                        </p:attrNameLst>
                                      </p:cBhvr>
                                      <p:to>
                                        <p:strVal val="visible"/>
                                      </p:to>
                                    </p:set>
                                    <p:animEffect transition="in" filter="fade">
                                      <p:cBhvr>
                                        <p:cTn id="42" dur="500"/>
                                        <p:tgtEl>
                                          <p:spTgt spid="141"/>
                                        </p:tgtEl>
                                      </p:cBhvr>
                                    </p:animEffect>
                                    <p:anim calcmode="lin" valueType="num">
                                      <p:cBhvr>
                                        <p:cTn id="43" dur="500" fill="hold"/>
                                        <p:tgtEl>
                                          <p:spTgt spid="141"/>
                                        </p:tgtEl>
                                        <p:attrNameLst>
                                          <p:attrName>ppt_x</p:attrName>
                                        </p:attrNameLst>
                                      </p:cBhvr>
                                      <p:tavLst>
                                        <p:tav tm="0">
                                          <p:val>
                                            <p:strVal val="#ppt_x"/>
                                          </p:val>
                                        </p:tav>
                                        <p:tav tm="100000">
                                          <p:val>
                                            <p:strVal val="#ppt_x"/>
                                          </p:val>
                                        </p:tav>
                                      </p:tavLst>
                                    </p:anim>
                                    <p:anim calcmode="lin" valueType="num">
                                      <p:cBhvr>
                                        <p:cTn id="44" dur="500" fill="hold"/>
                                        <p:tgtEl>
                                          <p:spTgt spid="141"/>
                                        </p:tgtEl>
                                        <p:attrNameLst>
                                          <p:attrName>ppt_y</p:attrName>
                                        </p:attrNameLst>
                                      </p:cBhvr>
                                      <p:tavLst>
                                        <p:tav tm="0">
                                          <p:val>
                                            <p:strVal val="#ppt_y+.1"/>
                                          </p:val>
                                        </p:tav>
                                        <p:tav tm="100000">
                                          <p:val>
                                            <p:strVal val="#ppt_y"/>
                                          </p:val>
                                        </p:tav>
                                      </p:tavLst>
                                    </p:anim>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wipe(down)">
                                      <p:cBhvr>
                                        <p:cTn id="48" dur="500"/>
                                        <p:tgtEl>
                                          <p:spTgt spid="58"/>
                                        </p:tgtEl>
                                      </p:cBhvr>
                                    </p:animEffect>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162"/>
                                        </p:tgtEl>
                                        <p:attrNameLst>
                                          <p:attrName>style.visibility</p:attrName>
                                        </p:attrNameLst>
                                      </p:cBhvr>
                                      <p:to>
                                        <p:strVal val="visible"/>
                                      </p:to>
                                    </p:set>
                                    <p:animEffect transition="in" filter="fade">
                                      <p:cBhvr>
                                        <p:cTn id="52" dur="500"/>
                                        <p:tgtEl>
                                          <p:spTgt spid="16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fade">
                                      <p:cBhvr>
                                        <p:cTn id="55" dur="500"/>
                                        <p:tgtEl>
                                          <p:spTgt spid="57"/>
                                        </p:tgtEl>
                                      </p:cBhvr>
                                    </p:animEffect>
                                  </p:childTnLst>
                                </p:cTn>
                              </p:par>
                            </p:childTnLst>
                          </p:cTn>
                        </p:par>
                        <p:par>
                          <p:cTn id="56" fill="hold">
                            <p:stCondLst>
                              <p:cond delay="1500"/>
                            </p:stCondLst>
                            <p:childTnLst>
                              <p:par>
                                <p:cTn id="57" presetID="22" presetClass="entr" presetSubtype="4" fill="hold"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wipe(down)">
                                      <p:cBhvr>
                                        <p:cTn id="59" dur="500"/>
                                        <p:tgtEl>
                                          <p:spTgt spid="70"/>
                                        </p:tgtEl>
                                      </p:cBhvr>
                                    </p:animEffect>
                                  </p:childTnLst>
                                </p:cTn>
                              </p:par>
                            </p:childTnLst>
                          </p:cTn>
                        </p:par>
                        <p:par>
                          <p:cTn id="60" fill="hold">
                            <p:stCondLst>
                              <p:cond delay="2000"/>
                            </p:stCondLst>
                            <p:childTnLst>
                              <p:par>
                                <p:cTn id="61" presetID="10" presetClass="entr" presetSubtype="0" fill="hold" grpId="0" nodeType="afterEffect">
                                  <p:stCondLst>
                                    <p:cond delay="0"/>
                                  </p:stCondLst>
                                  <p:childTnLst>
                                    <p:set>
                                      <p:cBhvr>
                                        <p:cTn id="62" dur="1" fill="hold">
                                          <p:stCondLst>
                                            <p:cond delay="0"/>
                                          </p:stCondLst>
                                        </p:cTn>
                                        <p:tgtEl>
                                          <p:spTgt spid="163"/>
                                        </p:tgtEl>
                                        <p:attrNameLst>
                                          <p:attrName>style.visibility</p:attrName>
                                        </p:attrNameLst>
                                      </p:cBhvr>
                                      <p:to>
                                        <p:strVal val="visible"/>
                                      </p:to>
                                    </p:set>
                                    <p:animEffect transition="in" filter="fade">
                                      <p:cBhvr>
                                        <p:cTn id="63" dur="500"/>
                                        <p:tgtEl>
                                          <p:spTgt spid="16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9"/>
                                        </p:tgtEl>
                                        <p:attrNameLst>
                                          <p:attrName>style.visibility</p:attrName>
                                        </p:attrNameLst>
                                      </p:cBhvr>
                                      <p:to>
                                        <p:strVal val="visible"/>
                                      </p:to>
                                    </p:set>
                                    <p:animEffect transition="in" filter="fade">
                                      <p:cBhvr>
                                        <p:cTn id="66" dur="500"/>
                                        <p:tgtEl>
                                          <p:spTgt spid="69"/>
                                        </p:tgtEl>
                                      </p:cBhvr>
                                    </p:animEffect>
                                  </p:childTnLst>
                                </p:cTn>
                              </p:par>
                            </p:childTnLst>
                          </p:cTn>
                        </p:par>
                        <p:par>
                          <p:cTn id="67" fill="hold">
                            <p:stCondLst>
                              <p:cond delay="2500"/>
                            </p:stCondLst>
                            <p:childTnLst>
                              <p:par>
                                <p:cTn id="68" presetID="22" presetClass="entr" presetSubtype="4" fill="hold" nodeType="afterEffect">
                                  <p:stCondLst>
                                    <p:cond delay="0"/>
                                  </p:stCondLst>
                                  <p:childTnLst>
                                    <p:set>
                                      <p:cBhvr>
                                        <p:cTn id="69" dur="1" fill="hold">
                                          <p:stCondLst>
                                            <p:cond delay="0"/>
                                          </p:stCondLst>
                                        </p:cTn>
                                        <p:tgtEl>
                                          <p:spTgt spid="83"/>
                                        </p:tgtEl>
                                        <p:attrNameLst>
                                          <p:attrName>style.visibility</p:attrName>
                                        </p:attrNameLst>
                                      </p:cBhvr>
                                      <p:to>
                                        <p:strVal val="visible"/>
                                      </p:to>
                                    </p:set>
                                    <p:animEffect transition="in" filter="wipe(down)">
                                      <p:cBhvr>
                                        <p:cTn id="70" dur="500"/>
                                        <p:tgtEl>
                                          <p:spTgt spid="83"/>
                                        </p:tgtEl>
                                      </p:cBhvr>
                                    </p:animEffect>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64"/>
                                        </p:tgtEl>
                                        <p:attrNameLst>
                                          <p:attrName>style.visibility</p:attrName>
                                        </p:attrNameLst>
                                      </p:cBhvr>
                                      <p:to>
                                        <p:strVal val="visible"/>
                                      </p:to>
                                    </p:set>
                                    <p:animEffect transition="in" filter="fade">
                                      <p:cBhvr>
                                        <p:cTn id="74" dur="500"/>
                                        <p:tgtEl>
                                          <p:spTgt spid="16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500"/>
                                        <p:tgtEl>
                                          <p:spTgt spid="82"/>
                                        </p:tgtEl>
                                      </p:cBhvr>
                                    </p:animEffect>
                                  </p:childTnLst>
                                </p:cTn>
                              </p:par>
                            </p:childTnLst>
                          </p:cTn>
                        </p:par>
                        <p:par>
                          <p:cTn id="78" fill="hold">
                            <p:stCondLst>
                              <p:cond delay="3500"/>
                            </p:stCondLst>
                            <p:childTnLst>
                              <p:par>
                                <p:cTn id="79" presetID="22" presetClass="entr" presetSubtype="4" fill="hold" nodeType="afterEffect">
                                  <p:stCondLst>
                                    <p:cond delay="0"/>
                                  </p:stCondLst>
                                  <p:childTnLst>
                                    <p:set>
                                      <p:cBhvr>
                                        <p:cTn id="80" dur="1" fill="hold">
                                          <p:stCondLst>
                                            <p:cond delay="0"/>
                                          </p:stCondLst>
                                        </p:cTn>
                                        <p:tgtEl>
                                          <p:spTgt spid="96"/>
                                        </p:tgtEl>
                                        <p:attrNameLst>
                                          <p:attrName>style.visibility</p:attrName>
                                        </p:attrNameLst>
                                      </p:cBhvr>
                                      <p:to>
                                        <p:strVal val="visible"/>
                                      </p:to>
                                    </p:set>
                                    <p:animEffect transition="in" filter="wipe(down)">
                                      <p:cBhvr>
                                        <p:cTn id="81" dur="500"/>
                                        <p:tgtEl>
                                          <p:spTgt spid="96"/>
                                        </p:tgtEl>
                                      </p:cBhvr>
                                    </p:animEffect>
                                  </p:childTnLst>
                                </p:cTn>
                              </p:par>
                            </p:childTnLst>
                          </p:cTn>
                        </p:par>
                        <p:par>
                          <p:cTn id="82" fill="hold">
                            <p:stCondLst>
                              <p:cond delay="4000"/>
                            </p:stCondLst>
                            <p:childTnLst>
                              <p:par>
                                <p:cTn id="83" presetID="10" presetClass="entr" presetSubtype="0" fill="hold" grpId="0" nodeType="afterEffect">
                                  <p:stCondLst>
                                    <p:cond delay="0"/>
                                  </p:stCondLst>
                                  <p:childTnLst>
                                    <p:set>
                                      <p:cBhvr>
                                        <p:cTn id="84" dur="1" fill="hold">
                                          <p:stCondLst>
                                            <p:cond delay="0"/>
                                          </p:stCondLst>
                                        </p:cTn>
                                        <p:tgtEl>
                                          <p:spTgt spid="165"/>
                                        </p:tgtEl>
                                        <p:attrNameLst>
                                          <p:attrName>style.visibility</p:attrName>
                                        </p:attrNameLst>
                                      </p:cBhvr>
                                      <p:to>
                                        <p:strVal val="visible"/>
                                      </p:to>
                                    </p:set>
                                    <p:animEffect transition="in" filter="fade">
                                      <p:cBhvr>
                                        <p:cTn id="85" dur="500"/>
                                        <p:tgtEl>
                                          <p:spTgt spid="16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fade">
                                      <p:cBhvr>
                                        <p:cTn id="88" dur="500"/>
                                        <p:tgtEl>
                                          <p:spTgt spid="95"/>
                                        </p:tgtEl>
                                      </p:cBhvr>
                                    </p:animEffect>
                                  </p:childTnLst>
                                </p:cTn>
                              </p:par>
                            </p:childTnLst>
                          </p:cTn>
                        </p:par>
                        <p:par>
                          <p:cTn id="89" fill="hold">
                            <p:stCondLst>
                              <p:cond delay="4500"/>
                            </p:stCondLst>
                            <p:childTnLst>
                              <p:par>
                                <p:cTn id="90" presetID="22" presetClass="entr" presetSubtype="4" fill="hold" nodeType="afterEffect">
                                  <p:stCondLst>
                                    <p:cond delay="0"/>
                                  </p:stCondLst>
                                  <p:childTnLst>
                                    <p:set>
                                      <p:cBhvr>
                                        <p:cTn id="91" dur="1" fill="hold">
                                          <p:stCondLst>
                                            <p:cond delay="0"/>
                                          </p:stCondLst>
                                        </p:cTn>
                                        <p:tgtEl>
                                          <p:spTgt spid="108"/>
                                        </p:tgtEl>
                                        <p:attrNameLst>
                                          <p:attrName>style.visibility</p:attrName>
                                        </p:attrNameLst>
                                      </p:cBhvr>
                                      <p:to>
                                        <p:strVal val="visible"/>
                                      </p:to>
                                    </p:set>
                                    <p:animEffect transition="in" filter="wipe(down)">
                                      <p:cBhvr>
                                        <p:cTn id="92" dur="500"/>
                                        <p:tgtEl>
                                          <p:spTgt spid="108"/>
                                        </p:tgtEl>
                                      </p:cBhvr>
                                    </p:animEffect>
                                  </p:childTnLst>
                                </p:cTn>
                              </p:par>
                            </p:childTnLst>
                          </p:cTn>
                        </p:par>
                        <p:par>
                          <p:cTn id="93" fill="hold">
                            <p:stCondLst>
                              <p:cond delay="5000"/>
                            </p:stCondLst>
                            <p:childTnLst>
                              <p:par>
                                <p:cTn id="94" presetID="10" presetClass="entr" presetSubtype="0" fill="hold" grpId="0" nodeType="afterEffect">
                                  <p:stCondLst>
                                    <p:cond delay="0"/>
                                  </p:stCondLst>
                                  <p:childTnLst>
                                    <p:set>
                                      <p:cBhvr>
                                        <p:cTn id="95" dur="1" fill="hold">
                                          <p:stCondLst>
                                            <p:cond delay="0"/>
                                          </p:stCondLst>
                                        </p:cTn>
                                        <p:tgtEl>
                                          <p:spTgt spid="166"/>
                                        </p:tgtEl>
                                        <p:attrNameLst>
                                          <p:attrName>style.visibility</p:attrName>
                                        </p:attrNameLst>
                                      </p:cBhvr>
                                      <p:to>
                                        <p:strVal val="visible"/>
                                      </p:to>
                                    </p:set>
                                    <p:animEffect transition="in" filter="fade">
                                      <p:cBhvr>
                                        <p:cTn id="96" dur="500"/>
                                        <p:tgtEl>
                                          <p:spTgt spid="166"/>
                                        </p:tgtEl>
                                      </p:cBhvr>
                                    </p:animEffect>
                                  </p:childTnLst>
                                </p:cTn>
                              </p:par>
                            </p:childTnLst>
                          </p:cTn>
                        </p:par>
                        <p:par>
                          <p:cTn id="97" fill="hold">
                            <p:stCondLst>
                              <p:cond delay="5500"/>
                            </p:stCondLst>
                            <p:childTnLst>
                              <p:par>
                                <p:cTn id="98" presetID="22" presetClass="entr" presetSubtype="4" fill="hold" nodeType="afterEffect">
                                  <p:stCondLst>
                                    <p:cond delay="0"/>
                                  </p:stCondLst>
                                  <p:childTnLst>
                                    <p:set>
                                      <p:cBhvr>
                                        <p:cTn id="99" dur="1" fill="hold">
                                          <p:stCondLst>
                                            <p:cond delay="0"/>
                                          </p:stCondLst>
                                        </p:cTn>
                                        <p:tgtEl>
                                          <p:spTgt spid="121"/>
                                        </p:tgtEl>
                                        <p:attrNameLst>
                                          <p:attrName>style.visibility</p:attrName>
                                        </p:attrNameLst>
                                      </p:cBhvr>
                                      <p:to>
                                        <p:strVal val="visible"/>
                                      </p:to>
                                    </p:set>
                                    <p:animEffect transition="in" filter="wipe(down)">
                                      <p:cBhvr>
                                        <p:cTn id="100" dur="500"/>
                                        <p:tgtEl>
                                          <p:spTgt spid="121"/>
                                        </p:tgtEl>
                                      </p:cBhvr>
                                    </p:animEffect>
                                  </p:childTnLst>
                                </p:cTn>
                              </p:par>
                            </p:childTnLst>
                          </p:cTn>
                        </p:par>
                        <p:par>
                          <p:cTn id="101" fill="hold">
                            <p:stCondLst>
                              <p:cond delay="6000"/>
                            </p:stCondLst>
                            <p:childTnLst>
                              <p:par>
                                <p:cTn id="102" presetID="10" presetClass="entr" presetSubtype="0" fill="hold" grpId="0" nodeType="afterEffect">
                                  <p:stCondLst>
                                    <p:cond delay="0"/>
                                  </p:stCondLst>
                                  <p:childTnLst>
                                    <p:set>
                                      <p:cBhvr>
                                        <p:cTn id="103" dur="1" fill="hold">
                                          <p:stCondLst>
                                            <p:cond delay="0"/>
                                          </p:stCondLst>
                                        </p:cTn>
                                        <p:tgtEl>
                                          <p:spTgt spid="168"/>
                                        </p:tgtEl>
                                        <p:attrNameLst>
                                          <p:attrName>style.visibility</p:attrName>
                                        </p:attrNameLst>
                                      </p:cBhvr>
                                      <p:to>
                                        <p:strVal val="visible"/>
                                      </p:to>
                                    </p:set>
                                    <p:animEffect transition="in" filter="fade">
                                      <p:cBhvr>
                                        <p:cTn id="104" dur="500"/>
                                        <p:tgtEl>
                                          <p:spTgt spid="16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20"/>
                                        </p:tgtEl>
                                        <p:attrNameLst>
                                          <p:attrName>style.visibility</p:attrName>
                                        </p:attrNameLst>
                                      </p:cBhvr>
                                      <p:to>
                                        <p:strVal val="visible"/>
                                      </p:to>
                                    </p:set>
                                    <p:animEffect transition="in" filter="fade">
                                      <p:cBhvr>
                                        <p:cTn id="107" dur="500"/>
                                        <p:tgtEl>
                                          <p:spTgt spid="120"/>
                                        </p:tgtEl>
                                      </p:cBhvr>
                                    </p:animEffect>
                                  </p:childTnLst>
                                </p:cTn>
                              </p:par>
                            </p:childTnLst>
                          </p:cTn>
                        </p:par>
                        <p:par>
                          <p:cTn id="108" fill="hold">
                            <p:stCondLst>
                              <p:cond delay="6500"/>
                            </p:stCondLst>
                            <p:childTnLst>
                              <p:par>
                                <p:cTn id="109" presetID="22" presetClass="entr" presetSubtype="4" fill="hold" nodeType="afterEffect">
                                  <p:stCondLst>
                                    <p:cond delay="0"/>
                                  </p:stCondLst>
                                  <p:childTnLst>
                                    <p:set>
                                      <p:cBhvr>
                                        <p:cTn id="110" dur="1" fill="hold">
                                          <p:stCondLst>
                                            <p:cond delay="0"/>
                                          </p:stCondLst>
                                        </p:cTn>
                                        <p:tgtEl>
                                          <p:spTgt spid="134"/>
                                        </p:tgtEl>
                                        <p:attrNameLst>
                                          <p:attrName>style.visibility</p:attrName>
                                        </p:attrNameLst>
                                      </p:cBhvr>
                                      <p:to>
                                        <p:strVal val="visible"/>
                                      </p:to>
                                    </p:set>
                                    <p:animEffect transition="in" filter="wipe(down)">
                                      <p:cBhvr>
                                        <p:cTn id="111" dur="500"/>
                                        <p:tgtEl>
                                          <p:spTgt spid="134"/>
                                        </p:tgtEl>
                                      </p:cBhvr>
                                    </p:animEffect>
                                  </p:childTnLst>
                                </p:cTn>
                              </p:par>
                            </p:childTnLst>
                          </p:cTn>
                        </p:par>
                        <p:par>
                          <p:cTn id="112" fill="hold">
                            <p:stCondLst>
                              <p:cond delay="7000"/>
                            </p:stCondLst>
                            <p:childTnLst>
                              <p:par>
                                <p:cTn id="113" presetID="10" presetClass="entr" presetSubtype="0" fill="hold" grpId="0" nodeType="afterEffect">
                                  <p:stCondLst>
                                    <p:cond delay="0"/>
                                  </p:stCondLst>
                                  <p:childTnLst>
                                    <p:set>
                                      <p:cBhvr>
                                        <p:cTn id="114" dur="1" fill="hold">
                                          <p:stCondLst>
                                            <p:cond delay="0"/>
                                          </p:stCondLst>
                                        </p:cTn>
                                        <p:tgtEl>
                                          <p:spTgt spid="167"/>
                                        </p:tgtEl>
                                        <p:attrNameLst>
                                          <p:attrName>style.visibility</p:attrName>
                                        </p:attrNameLst>
                                      </p:cBhvr>
                                      <p:to>
                                        <p:strVal val="visible"/>
                                      </p:to>
                                    </p:set>
                                    <p:animEffect transition="in" filter="fade">
                                      <p:cBhvr>
                                        <p:cTn id="115" dur="500"/>
                                        <p:tgtEl>
                                          <p:spTgt spid="16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33"/>
                                        </p:tgtEl>
                                        <p:attrNameLst>
                                          <p:attrName>style.visibility</p:attrName>
                                        </p:attrNameLst>
                                      </p:cBhvr>
                                      <p:to>
                                        <p:strVal val="visible"/>
                                      </p:to>
                                    </p:set>
                                    <p:animEffect transition="in" filter="fade">
                                      <p:cBhvr>
                                        <p:cTn id="118" dur="500"/>
                                        <p:tgtEl>
                                          <p:spTgt spid="133"/>
                                        </p:tgtEl>
                                      </p:cBhvr>
                                    </p:animEffect>
                                  </p:childTnLst>
                                </p:cTn>
                              </p:par>
                            </p:childTnLst>
                          </p:cTn>
                        </p:par>
                        <p:par>
                          <p:cTn id="119" fill="hold">
                            <p:stCondLst>
                              <p:cond delay="7500"/>
                            </p:stCondLst>
                            <p:childTnLst>
                              <p:par>
                                <p:cTn id="120" presetID="22" presetClass="entr" presetSubtype="4" fill="hold" nodeType="afterEffect">
                                  <p:stCondLst>
                                    <p:cond delay="0"/>
                                  </p:stCondLst>
                                  <p:childTnLst>
                                    <p:set>
                                      <p:cBhvr>
                                        <p:cTn id="121" dur="1" fill="hold">
                                          <p:stCondLst>
                                            <p:cond delay="0"/>
                                          </p:stCondLst>
                                        </p:cTn>
                                        <p:tgtEl>
                                          <p:spTgt spid="147"/>
                                        </p:tgtEl>
                                        <p:attrNameLst>
                                          <p:attrName>style.visibility</p:attrName>
                                        </p:attrNameLst>
                                      </p:cBhvr>
                                      <p:to>
                                        <p:strVal val="visible"/>
                                      </p:to>
                                    </p:set>
                                    <p:animEffect transition="in" filter="wipe(down)">
                                      <p:cBhvr>
                                        <p:cTn id="122" dur="500"/>
                                        <p:tgtEl>
                                          <p:spTgt spid="147"/>
                                        </p:tgtEl>
                                      </p:cBhvr>
                                    </p:animEffect>
                                  </p:childTnLst>
                                </p:cTn>
                              </p:par>
                            </p:childTnLst>
                          </p:cTn>
                        </p:par>
                        <p:par>
                          <p:cTn id="123" fill="hold">
                            <p:stCondLst>
                              <p:cond delay="8000"/>
                            </p:stCondLst>
                            <p:childTnLst>
                              <p:par>
                                <p:cTn id="124" presetID="10" presetClass="entr" presetSubtype="0" fill="hold" grpId="0" nodeType="afterEffect">
                                  <p:stCondLst>
                                    <p:cond delay="0"/>
                                  </p:stCondLst>
                                  <p:childTnLst>
                                    <p:set>
                                      <p:cBhvr>
                                        <p:cTn id="125" dur="1" fill="hold">
                                          <p:stCondLst>
                                            <p:cond delay="0"/>
                                          </p:stCondLst>
                                        </p:cTn>
                                        <p:tgtEl>
                                          <p:spTgt spid="169"/>
                                        </p:tgtEl>
                                        <p:attrNameLst>
                                          <p:attrName>style.visibility</p:attrName>
                                        </p:attrNameLst>
                                      </p:cBhvr>
                                      <p:to>
                                        <p:strVal val="visible"/>
                                      </p:to>
                                    </p:set>
                                    <p:animEffect transition="in" filter="fade">
                                      <p:cBhvr>
                                        <p:cTn id="126" dur="500"/>
                                        <p:tgtEl>
                                          <p:spTgt spid="16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46"/>
                                        </p:tgtEl>
                                        <p:attrNameLst>
                                          <p:attrName>style.visibility</p:attrName>
                                        </p:attrNameLst>
                                      </p:cBhvr>
                                      <p:to>
                                        <p:strVal val="visible"/>
                                      </p:to>
                                    </p:set>
                                    <p:animEffect transition="in" filter="fade">
                                      <p:cBhvr>
                                        <p:cTn id="129" dur="500"/>
                                        <p:tgtEl>
                                          <p:spTgt spid="146"/>
                                        </p:tgtEl>
                                      </p:cBhvr>
                                    </p:animEffect>
                                  </p:childTnLst>
                                </p:cTn>
                              </p:par>
                            </p:childTnLst>
                          </p:cTn>
                        </p:par>
                        <p:par>
                          <p:cTn id="130" fill="hold">
                            <p:stCondLst>
                              <p:cond delay="8500"/>
                            </p:stCondLst>
                            <p:childTnLst>
                              <p:par>
                                <p:cTn id="131" presetID="10" presetClass="entr" presetSubtype="0" fill="hold" grpId="0" nodeType="afterEffect">
                                  <p:stCondLst>
                                    <p:cond delay="0"/>
                                  </p:stCondLst>
                                  <p:childTnLst>
                                    <p:set>
                                      <p:cBhvr>
                                        <p:cTn id="132" dur="1" fill="hold">
                                          <p:stCondLst>
                                            <p:cond delay="0"/>
                                          </p:stCondLst>
                                        </p:cTn>
                                        <p:tgtEl>
                                          <p:spTgt spid="178"/>
                                        </p:tgtEl>
                                        <p:attrNameLst>
                                          <p:attrName>style.visibility</p:attrName>
                                        </p:attrNameLst>
                                      </p:cBhvr>
                                      <p:to>
                                        <p:strVal val="visible"/>
                                      </p:to>
                                    </p:set>
                                    <p:animEffect transition="in" filter="fade">
                                      <p:cBhvr>
                                        <p:cTn id="133" dur="500"/>
                                        <p:tgtEl>
                                          <p:spTgt spid="17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79"/>
                                        </p:tgtEl>
                                        <p:attrNameLst>
                                          <p:attrName>style.visibility</p:attrName>
                                        </p:attrNameLst>
                                      </p:cBhvr>
                                      <p:to>
                                        <p:strVal val="visible"/>
                                      </p:to>
                                    </p:set>
                                    <p:animEffect transition="in" filter="fade">
                                      <p:cBhvr>
                                        <p:cTn id="136"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9" grpId="0" animBg="1"/>
      <p:bldP spid="82" grpId="0" animBg="1"/>
      <p:bldP spid="95" grpId="0" animBg="1"/>
      <p:bldP spid="120" grpId="0" animBg="1"/>
      <p:bldP spid="133" grpId="0" animBg="1"/>
      <p:bldP spid="146" grpId="0" animBg="1"/>
      <p:bldP spid="162" grpId="0"/>
      <p:bldP spid="163" grpId="0"/>
      <p:bldP spid="164" grpId="0"/>
      <p:bldP spid="165" grpId="0"/>
      <p:bldP spid="166" grpId="0"/>
      <p:bldP spid="167" grpId="0"/>
      <p:bldP spid="168" grpId="0"/>
      <p:bldP spid="169" grpId="0"/>
      <p:bldP spid="178" grpId="0"/>
      <p:bldP spid="17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13"/>
          <p:cNvSpPr>
            <a:spLocks noEditPoints="1"/>
          </p:cNvSpPr>
          <p:nvPr/>
        </p:nvSpPr>
        <p:spPr bwMode="auto">
          <a:xfrm>
            <a:off x="2635528" y="5628606"/>
            <a:ext cx="5152910" cy="1290739"/>
          </a:xfrm>
          <a:custGeom>
            <a:avLst/>
            <a:gdLst>
              <a:gd name="T0" fmla="*/ 1610150 w 695"/>
              <a:gd name="T1" fmla="*/ 1105412 h 174"/>
              <a:gd name="T2" fmla="*/ 2376553 w 695"/>
              <a:gd name="T3" fmla="*/ 1218065 h 174"/>
              <a:gd name="T4" fmla="*/ 2777333 w 695"/>
              <a:gd name="T5" fmla="*/ 1105412 h 174"/>
              <a:gd name="T6" fmla="*/ 1919523 w 695"/>
              <a:gd name="T7" fmla="*/ 605512 h 174"/>
              <a:gd name="T8" fmla="*/ 1919523 w 695"/>
              <a:gd name="T9" fmla="*/ 506940 h 174"/>
              <a:gd name="T10" fmla="*/ 2496084 w 695"/>
              <a:gd name="T11" fmla="*/ 577349 h 174"/>
              <a:gd name="T12" fmla="*/ 3466392 w 695"/>
              <a:gd name="T13" fmla="*/ 697043 h 174"/>
              <a:gd name="T14" fmla="*/ 3958578 w 695"/>
              <a:gd name="T15" fmla="*/ 605512 h 174"/>
              <a:gd name="T16" fmla="*/ 3754672 w 695"/>
              <a:gd name="T17" fmla="*/ 330919 h 174"/>
              <a:gd name="T18" fmla="*/ 4000765 w 695"/>
              <a:gd name="T19" fmla="*/ 225307 h 174"/>
              <a:gd name="T20" fmla="*/ 4612481 w 695"/>
              <a:gd name="T21" fmla="*/ 274593 h 174"/>
              <a:gd name="T22" fmla="*/ 4591388 w 695"/>
              <a:gd name="T23" fmla="*/ 56327 h 174"/>
              <a:gd name="T24" fmla="*/ 4612481 w 695"/>
              <a:gd name="T25" fmla="*/ 28163 h 174"/>
              <a:gd name="T26" fmla="*/ 4760137 w 695"/>
              <a:gd name="T27" fmla="*/ 21123 h 174"/>
              <a:gd name="T28" fmla="*/ 4844512 w 695"/>
              <a:gd name="T29" fmla="*/ 14082 h 174"/>
              <a:gd name="T30" fmla="*/ 4612481 w 695"/>
              <a:gd name="T31" fmla="*/ 7041 h 174"/>
              <a:gd name="T32" fmla="*/ 4535138 w 695"/>
              <a:gd name="T33" fmla="*/ 56327 h 174"/>
              <a:gd name="T34" fmla="*/ 4584356 w 695"/>
              <a:gd name="T35" fmla="*/ 197143 h 174"/>
              <a:gd name="T36" fmla="*/ 4450763 w 695"/>
              <a:gd name="T37" fmla="*/ 225307 h 174"/>
              <a:gd name="T38" fmla="*/ 4436701 w 695"/>
              <a:gd name="T39" fmla="*/ 218266 h 174"/>
              <a:gd name="T40" fmla="*/ 4380451 w 695"/>
              <a:gd name="T41" fmla="*/ 204184 h 174"/>
              <a:gd name="T42" fmla="*/ 4134358 w 695"/>
              <a:gd name="T43" fmla="*/ 190103 h 174"/>
              <a:gd name="T44" fmla="*/ 4028890 w 695"/>
              <a:gd name="T45" fmla="*/ 168980 h 174"/>
              <a:gd name="T46" fmla="*/ 3951547 w 695"/>
              <a:gd name="T47" fmla="*/ 154898 h 174"/>
              <a:gd name="T48" fmla="*/ 3740610 w 695"/>
              <a:gd name="T49" fmla="*/ 147858 h 174"/>
              <a:gd name="T50" fmla="*/ 3501548 w 695"/>
              <a:gd name="T51" fmla="*/ 253470 h 174"/>
              <a:gd name="T52" fmla="*/ 3515611 w 695"/>
              <a:gd name="T53" fmla="*/ 302756 h 174"/>
              <a:gd name="T54" fmla="*/ 3628110 w 695"/>
              <a:gd name="T55" fmla="*/ 330919 h 174"/>
              <a:gd name="T56" fmla="*/ 3578892 w 695"/>
              <a:gd name="T57" fmla="*/ 359083 h 174"/>
              <a:gd name="T58" fmla="*/ 3719516 w 695"/>
              <a:gd name="T59" fmla="*/ 521022 h 174"/>
              <a:gd name="T60" fmla="*/ 3761704 w 695"/>
              <a:gd name="T61" fmla="*/ 584390 h 174"/>
              <a:gd name="T62" fmla="*/ 3621079 w 695"/>
              <a:gd name="T63" fmla="*/ 640716 h 174"/>
              <a:gd name="T64" fmla="*/ 3276549 w 695"/>
              <a:gd name="T65" fmla="*/ 605512 h 174"/>
              <a:gd name="T66" fmla="*/ 3121862 w 695"/>
              <a:gd name="T67" fmla="*/ 591430 h 174"/>
              <a:gd name="T68" fmla="*/ 3058581 w 695"/>
              <a:gd name="T69" fmla="*/ 577349 h 174"/>
              <a:gd name="T70" fmla="*/ 2939051 w 695"/>
              <a:gd name="T71" fmla="*/ 577349 h 174"/>
              <a:gd name="T72" fmla="*/ 2692958 w 695"/>
              <a:gd name="T73" fmla="*/ 542145 h 174"/>
              <a:gd name="T74" fmla="*/ 2432803 w 695"/>
              <a:gd name="T75" fmla="*/ 499900 h 174"/>
              <a:gd name="T76" fmla="*/ 2158585 w 695"/>
              <a:gd name="T77" fmla="*/ 478777 h 174"/>
              <a:gd name="T78" fmla="*/ 1687493 w 695"/>
              <a:gd name="T79" fmla="*/ 485818 h 174"/>
              <a:gd name="T80" fmla="*/ 1694524 w 695"/>
              <a:gd name="T81" fmla="*/ 549185 h 174"/>
              <a:gd name="T82" fmla="*/ 1736712 w 695"/>
              <a:gd name="T83" fmla="*/ 591430 h 174"/>
              <a:gd name="T84" fmla="*/ 1722649 w 695"/>
              <a:gd name="T85" fmla="*/ 605512 h 174"/>
              <a:gd name="T86" fmla="*/ 1891399 w 695"/>
              <a:gd name="T87" fmla="*/ 690002 h 174"/>
              <a:gd name="T88" fmla="*/ 2060148 w 695"/>
              <a:gd name="T89" fmla="*/ 781533 h 174"/>
              <a:gd name="T90" fmla="*/ 2165616 w 695"/>
              <a:gd name="T91" fmla="*/ 830819 h 174"/>
              <a:gd name="T92" fmla="*/ 2334366 w 695"/>
              <a:gd name="T93" fmla="*/ 901227 h 174"/>
              <a:gd name="T94" fmla="*/ 2474990 w 695"/>
              <a:gd name="T95" fmla="*/ 1013881 h 174"/>
              <a:gd name="T96" fmla="*/ 2608583 w 695"/>
              <a:gd name="T97" fmla="*/ 1098371 h 174"/>
              <a:gd name="T98" fmla="*/ 2601552 w 695"/>
              <a:gd name="T99" fmla="*/ 1175820 h 174"/>
              <a:gd name="T100" fmla="*/ 1975773 w 695"/>
              <a:gd name="T101" fmla="*/ 1105412 h 174"/>
              <a:gd name="T102" fmla="*/ 1750774 w 695"/>
              <a:gd name="T103" fmla="*/ 1070208 h 174"/>
              <a:gd name="T104" fmla="*/ 1124995 w 695"/>
              <a:gd name="T105" fmla="*/ 985717 h 174"/>
              <a:gd name="T106" fmla="*/ 555467 w 695"/>
              <a:gd name="T107" fmla="*/ 866023 h 174"/>
              <a:gd name="T108" fmla="*/ 4612481 w 695"/>
              <a:gd name="T109" fmla="*/ 232348 h 174"/>
              <a:gd name="T110" fmla="*/ 4556232 w 695"/>
              <a:gd name="T111" fmla="*/ 35204 h 174"/>
              <a:gd name="T112" fmla="*/ 4605450 w 695"/>
              <a:gd name="T113" fmla="*/ 232348 h 174"/>
              <a:gd name="T114" fmla="*/ 4556232 w 695"/>
              <a:gd name="T115" fmla="*/ 260511 h 174"/>
              <a:gd name="T116" fmla="*/ 3761704 w 695"/>
              <a:gd name="T117" fmla="*/ 647757 h 1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95" h="174">
                <a:moveTo>
                  <a:pt x="78" y="130"/>
                </a:moveTo>
                <a:cubicBezTo>
                  <a:pt x="88" y="132"/>
                  <a:pt x="101" y="134"/>
                  <a:pt x="109" y="136"/>
                </a:cubicBezTo>
                <a:cubicBezTo>
                  <a:pt x="147" y="143"/>
                  <a:pt x="179" y="151"/>
                  <a:pt x="220" y="157"/>
                </a:cubicBezTo>
                <a:cubicBezTo>
                  <a:pt x="219" y="157"/>
                  <a:pt x="222" y="157"/>
                  <a:pt x="225" y="157"/>
                </a:cubicBezTo>
                <a:cubicBezTo>
                  <a:pt x="224" y="157"/>
                  <a:pt x="224" y="157"/>
                  <a:pt x="224" y="157"/>
                </a:cubicBezTo>
                <a:cubicBezTo>
                  <a:pt x="229" y="157"/>
                  <a:pt x="229" y="157"/>
                  <a:pt x="229" y="157"/>
                </a:cubicBezTo>
                <a:cubicBezTo>
                  <a:pt x="232" y="157"/>
                  <a:pt x="229" y="158"/>
                  <a:pt x="226" y="158"/>
                </a:cubicBezTo>
                <a:cubicBezTo>
                  <a:pt x="242" y="160"/>
                  <a:pt x="257" y="162"/>
                  <a:pt x="272" y="165"/>
                </a:cubicBezTo>
                <a:cubicBezTo>
                  <a:pt x="275" y="164"/>
                  <a:pt x="280" y="166"/>
                  <a:pt x="283" y="165"/>
                </a:cubicBezTo>
                <a:cubicBezTo>
                  <a:pt x="283" y="166"/>
                  <a:pt x="283" y="166"/>
                  <a:pt x="282" y="166"/>
                </a:cubicBezTo>
                <a:cubicBezTo>
                  <a:pt x="294" y="167"/>
                  <a:pt x="295" y="167"/>
                  <a:pt x="303" y="169"/>
                </a:cubicBezTo>
                <a:cubicBezTo>
                  <a:pt x="314" y="171"/>
                  <a:pt x="325" y="172"/>
                  <a:pt x="338" y="173"/>
                </a:cubicBezTo>
                <a:cubicBezTo>
                  <a:pt x="346" y="174"/>
                  <a:pt x="351" y="174"/>
                  <a:pt x="366" y="173"/>
                </a:cubicBezTo>
                <a:cubicBezTo>
                  <a:pt x="367" y="173"/>
                  <a:pt x="372" y="173"/>
                  <a:pt x="375" y="172"/>
                </a:cubicBezTo>
                <a:cubicBezTo>
                  <a:pt x="379" y="171"/>
                  <a:pt x="379" y="171"/>
                  <a:pt x="379" y="171"/>
                </a:cubicBezTo>
                <a:cubicBezTo>
                  <a:pt x="396" y="166"/>
                  <a:pt x="387" y="169"/>
                  <a:pt x="391" y="167"/>
                </a:cubicBezTo>
                <a:cubicBezTo>
                  <a:pt x="398" y="163"/>
                  <a:pt x="396" y="163"/>
                  <a:pt x="397" y="161"/>
                </a:cubicBezTo>
                <a:cubicBezTo>
                  <a:pt x="397" y="160"/>
                  <a:pt x="396" y="158"/>
                  <a:pt x="395" y="157"/>
                </a:cubicBezTo>
                <a:cubicBezTo>
                  <a:pt x="389" y="149"/>
                  <a:pt x="378" y="143"/>
                  <a:pt x="368" y="136"/>
                </a:cubicBezTo>
                <a:cubicBezTo>
                  <a:pt x="347" y="123"/>
                  <a:pt x="322" y="111"/>
                  <a:pt x="300" y="97"/>
                </a:cubicBezTo>
                <a:cubicBezTo>
                  <a:pt x="292" y="96"/>
                  <a:pt x="289" y="93"/>
                  <a:pt x="282" y="92"/>
                </a:cubicBezTo>
                <a:cubicBezTo>
                  <a:pt x="283" y="91"/>
                  <a:pt x="283" y="91"/>
                  <a:pt x="283" y="91"/>
                </a:cubicBezTo>
                <a:cubicBezTo>
                  <a:pt x="278" y="90"/>
                  <a:pt x="279" y="89"/>
                  <a:pt x="277" y="86"/>
                </a:cubicBezTo>
                <a:cubicBezTo>
                  <a:pt x="276" y="86"/>
                  <a:pt x="275" y="85"/>
                  <a:pt x="273" y="86"/>
                </a:cubicBezTo>
                <a:cubicBezTo>
                  <a:pt x="270" y="85"/>
                  <a:pt x="274" y="83"/>
                  <a:pt x="271" y="82"/>
                </a:cubicBezTo>
                <a:cubicBezTo>
                  <a:pt x="272" y="82"/>
                  <a:pt x="270" y="83"/>
                  <a:pt x="270" y="82"/>
                </a:cubicBezTo>
                <a:cubicBezTo>
                  <a:pt x="262" y="79"/>
                  <a:pt x="272" y="82"/>
                  <a:pt x="269" y="77"/>
                </a:cubicBezTo>
                <a:cubicBezTo>
                  <a:pt x="267" y="76"/>
                  <a:pt x="264" y="74"/>
                  <a:pt x="262" y="72"/>
                </a:cubicBezTo>
                <a:cubicBezTo>
                  <a:pt x="265" y="72"/>
                  <a:pt x="269" y="72"/>
                  <a:pt x="272" y="73"/>
                </a:cubicBezTo>
                <a:cubicBezTo>
                  <a:pt x="270" y="73"/>
                  <a:pt x="271" y="72"/>
                  <a:pt x="273" y="72"/>
                </a:cubicBezTo>
                <a:cubicBezTo>
                  <a:pt x="273" y="74"/>
                  <a:pt x="281" y="72"/>
                  <a:pt x="284" y="73"/>
                </a:cubicBezTo>
                <a:cubicBezTo>
                  <a:pt x="283" y="73"/>
                  <a:pt x="281" y="73"/>
                  <a:pt x="280" y="73"/>
                </a:cubicBezTo>
                <a:cubicBezTo>
                  <a:pt x="288" y="75"/>
                  <a:pt x="297" y="75"/>
                  <a:pt x="304" y="76"/>
                </a:cubicBezTo>
                <a:cubicBezTo>
                  <a:pt x="314" y="76"/>
                  <a:pt x="320" y="79"/>
                  <a:pt x="327" y="78"/>
                </a:cubicBezTo>
                <a:cubicBezTo>
                  <a:pt x="325" y="79"/>
                  <a:pt x="330" y="79"/>
                  <a:pt x="331" y="80"/>
                </a:cubicBezTo>
                <a:cubicBezTo>
                  <a:pt x="341" y="79"/>
                  <a:pt x="345" y="82"/>
                  <a:pt x="355" y="82"/>
                </a:cubicBezTo>
                <a:cubicBezTo>
                  <a:pt x="354" y="82"/>
                  <a:pt x="354" y="82"/>
                  <a:pt x="354" y="82"/>
                </a:cubicBezTo>
                <a:cubicBezTo>
                  <a:pt x="376" y="85"/>
                  <a:pt x="398" y="88"/>
                  <a:pt x="422" y="90"/>
                </a:cubicBezTo>
                <a:cubicBezTo>
                  <a:pt x="436" y="92"/>
                  <a:pt x="446" y="95"/>
                  <a:pt x="463" y="96"/>
                </a:cubicBezTo>
                <a:cubicBezTo>
                  <a:pt x="466" y="96"/>
                  <a:pt x="464" y="96"/>
                  <a:pt x="467" y="96"/>
                </a:cubicBezTo>
                <a:cubicBezTo>
                  <a:pt x="470" y="96"/>
                  <a:pt x="466" y="96"/>
                  <a:pt x="467" y="96"/>
                </a:cubicBezTo>
                <a:cubicBezTo>
                  <a:pt x="475" y="97"/>
                  <a:pt x="483" y="98"/>
                  <a:pt x="493" y="99"/>
                </a:cubicBezTo>
                <a:cubicBezTo>
                  <a:pt x="494" y="99"/>
                  <a:pt x="497" y="99"/>
                  <a:pt x="497" y="99"/>
                </a:cubicBezTo>
                <a:cubicBezTo>
                  <a:pt x="501" y="100"/>
                  <a:pt x="508" y="100"/>
                  <a:pt x="516" y="100"/>
                </a:cubicBezTo>
                <a:cubicBezTo>
                  <a:pt x="520" y="100"/>
                  <a:pt x="524" y="100"/>
                  <a:pt x="530" y="100"/>
                </a:cubicBezTo>
                <a:cubicBezTo>
                  <a:pt x="534" y="101"/>
                  <a:pt x="558" y="94"/>
                  <a:pt x="557" y="93"/>
                </a:cubicBezTo>
                <a:cubicBezTo>
                  <a:pt x="549" y="96"/>
                  <a:pt x="562" y="89"/>
                  <a:pt x="560" y="87"/>
                </a:cubicBezTo>
                <a:cubicBezTo>
                  <a:pt x="561" y="86"/>
                  <a:pt x="562" y="86"/>
                  <a:pt x="563" y="86"/>
                </a:cubicBezTo>
                <a:cubicBezTo>
                  <a:pt x="564" y="83"/>
                  <a:pt x="563" y="81"/>
                  <a:pt x="563" y="77"/>
                </a:cubicBezTo>
                <a:cubicBezTo>
                  <a:pt x="562" y="76"/>
                  <a:pt x="559" y="76"/>
                  <a:pt x="559" y="74"/>
                </a:cubicBezTo>
                <a:cubicBezTo>
                  <a:pt x="561" y="72"/>
                  <a:pt x="557" y="70"/>
                  <a:pt x="557" y="68"/>
                </a:cubicBezTo>
                <a:cubicBezTo>
                  <a:pt x="554" y="69"/>
                  <a:pt x="551" y="68"/>
                  <a:pt x="550" y="66"/>
                </a:cubicBezTo>
                <a:cubicBezTo>
                  <a:pt x="554" y="65"/>
                  <a:pt x="554" y="65"/>
                  <a:pt x="554" y="65"/>
                </a:cubicBezTo>
                <a:cubicBezTo>
                  <a:pt x="548" y="61"/>
                  <a:pt x="545" y="52"/>
                  <a:pt x="534" y="47"/>
                </a:cubicBezTo>
                <a:cubicBezTo>
                  <a:pt x="536" y="46"/>
                  <a:pt x="536" y="46"/>
                  <a:pt x="536" y="46"/>
                </a:cubicBezTo>
                <a:cubicBezTo>
                  <a:pt x="528" y="41"/>
                  <a:pt x="524" y="34"/>
                  <a:pt x="521" y="29"/>
                </a:cubicBezTo>
                <a:cubicBezTo>
                  <a:pt x="521" y="29"/>
                  <a:pt x="520" y="30"/>
                  <a:pt x="527" y="30"/>
                </a:cubicBezTo>
                <a:cubicBezTo>
                  <a:pt x="534" y="29"/>
                  <a:pt x="537" y="29"/>
                  <a:pt x="543" y="29"/>
                </a:cubicBezTo>
                <a:cubicBezTo>
                  <a:pt x="546" y="29"/>
                  <a:pt x="546" y="30"/>
                  <a:pt x="547" y="30"/>
                </a:cubicBezTo>
                <a:cubicBezTo>
                  <a:pt x="555" y="31"/>
                  <a:pt x="560" y="33"/>
                  <a:pt x="569" y="32"/>
                </a:cubicBezTo>
                <a:cubicBezTo>
                  <a:pt x="568" y="33"/>
                  <a:pt x="568" y="33"/>
                  <a:pt x="568" y="33"/>
                </a:cubicBezTo>
                <a:cubicBezTo>
                  <a:pt x="575" y="33"/>
                  <a:pt x="586" y="34"/>
                  <a:pt x="592" y="35"/>
                </a:cubicBezTo>
                <a:cubicBezTo>
                  <a:pt x="595" y="35"/>
                  <a:pt x="603" y="36"/>
                  <a:pt x="601" y="35"/>
                </a:cubicBezTo>
                <a:cubicBezTo>
                  <a:pt x="604" y="35"/>
                  <a:pt x="600" y="36"/>
                  <a:pt x="605" y="36"/>
                </a:cubicBezTo>
                <a:cubicBezTo>
                  <a:pt x="600" y="36"/>
                  <a:pt x="600" y="36"/>
                  <a:pt x="600" y="36"/>
                </a:cubicBezTo>
                <a:cubicBezTo>
                  <a:pt x="618" y="38"/>
                  <a:pt x="625" y="42"/>
                  <a:pt x="656" y="39"/>
                </a:cubicBezTo>
                <a:cubicBezTo>
                  <a:pt x="672" y="35"/>
                  <a:pt x="667" y="30"/>
                  <a:pt x="667" y="26"/>
                </a:cubicBezTo>
                <a:cubicBezTo>
                  <a:pt x="665" y="25"/>
                  <a:pt x="664" y="21"/>
                  <a:pt x="659" y="21"/>
                </a:cubicBezTo>
                <a:cubicBezTo>
                  <a:pt x="661" y="20"/>
                  <a:pt x="661" y="20"/>
                  <a:pt x="661" y="20"/>
                </a:cubicBezTo>
                <a:cubicBezTo>
                  <a:pt x="659" y="18"/>
                  <a:pt x="657" y="14"/>
                  <a:pt x="655" y="11"/>
                </a:cubicBezTo>
                <a:cubicBezTo>
                  <a:pt x="655" y="9"/>
                  <a:pt x="653" y="10"/>
                  <a:pt x="651" y="8"/>
                </a:cubicBezTo>
                <a:cubicBezTo>
                  <a:pt x="653" y="8"/>
                  <a:pt x="653" y="8"/>
                  <a:pt x="653" y="8"/>
                </a:cubicBezTo>
                <a:cubicBezTo>
                  <a:pt x="651" y="6"/>
                  <a:pt x="649" y="6"/>
                  <a:pt x="647" y="6"/>
                </a:cubicBezTo>
                <a:cubicBezTo>
                  <a:pt x="648" y="5"/>
                  <a:pt x="648" y="5"/>
                  <a:pt x="648" y="5"/>
                </a:cubicBezTo>
                <a:cubicBezTo>
                  <a:pt x="649" y="5"/>
                  <a:pt x="650" y="4"/>
                  <a:pt x="651" y="4"/>
                </a:cubicBezTo>
                <a:cubicBezTo>
                  <a:pt x="652" y="5"/>
                  <a:pt x="653" y="5"/>
                  <a:pt x="654" y="5"/>
                </a:cubicBezTo>
                <a:cubicBezTo>
                  <a:pt x="653" y="5"/>
                  <a:pt x="654" y="5"/>
                  <a:pt x="654" y="4"/>
                </a:cubicBezTo>
                <a:cubicBezTo>
                  <a:pt x="655" y="4"/>
                  <a:pt x="655" y="4"/>
                  <a:pt x="656" y="4"/>
                </a:cubicBezTo>
                <a:cubicBezTo>
                  <a:pt x="662" y="4"/>
                  <a:pt x="666" y="4"/>
                  <a:pt x="668" y="3"/>
                </a:cubicBezTo>
                <a:cubicBezTo>
                  <a:pt x="666" y="4"/>
                  <a:pt x="671" y="4"/>
                  <a:pt x="667" y="4"/>
                </a:cubicBezTo>
                <a:cubicBezTo>
                  <a:pt x="671" y="4"/>
                  <a:pt x="674" y="4"/>
                  <a:pt x="677" y="4"/>
                </a:cubicBezTo>
                <a:cubicBezTo>
                  <a:pt x="676" y="4"/>
                  <a:pt x="675" y="4"/>
                  <a:pt x="674" y="4"/>
                </a:cubicBezTo>
                <a:cubicBezTo>
                  <a:pt x="678" y="3"/>
                  <a:pt x="682" y="3"/>
                  <a:pt x="682" y="3"/>
                </a:cubicBezTo>
                <a:cubicBezTo>
                  <a:pt x="680" y="3"/>
                  <a:pt x="679" y="3"/>
                  <a:pt x="677" y="3"/>
                </a:cubicBezTo>
                <a:cubicBezTo>
                  <a:pt x="679" y="2"/>
                  <a:pt x="687" y="2"/>
                  <a:pt x="687" y="3"/>
                </a:cubicBezTo>
                <a:cubicBezTo>
                  <a:pt x="687" y="4"/>
                  <a:pt x="681" y="4"/>
                  <a:pt x="683" y="4"/>
                </a:cubicBezTo>
                <a:cubicBezTo>
                  <a:pt x="695" y="4"/>
                  <a:pt x="695" y="4"/>
                  <a:pt x="695" y="4"/>
                </a:cubicBezTo>
                <a:cubicBezTo>
                  <a:pt x="692" y="4"/>
                  <a:pt x="691" y="3"/>
                  <a:pt x="693" y="3"/>
                </a:cubicBezTo>
                <a:cubicBezTo>
                  <a:pt x="688" y="3"/>
                  <a:pt x="688" y="3"/>
                  <a:pt x="688" y="3"/>
                </a:cubicBezTo>
                <a:cubicBezTo>
                  <a:pt x="689" y="2"/>
                  <a:pt x="689" y="2"/>
                  <a:pt x="689" y="2"/>
                </a:cubicBezTo>
                <a:cubicBezTo>
                  <a:pt x="682" y="2"/>
                  <a:pt x="677" y="1"/>
                  <a:pt x="668" y="1"/>
                </a:cubicBezTo>
                <a:cubicBezTo>
                  <a:pt x="670" y="2"/>
                  <a:pt x="670" y="2"/>
                  <a:pt x="670" y="2"/>
                </a:cubicBezTo>
                <a:cubicBezTo>
                  <a:pt x="665" y="2"/>
                  <a:pt x="659" y="3"/>
                  <a:pt x="655" y="3"/>
                </a:cubicBezTo>
                <a:cubicBezTo>
                  <a:pt x="658" y="2"/>
                  <a:pt x="656" y="2"/>
                  <a:pt x="657" y="2"/>
                </a:cubicBezTo>
                <a:cubicBezTo>
                  <a:pt x="655" y="2"/>
                  <a:pt x="654" y="2"/>
                  <a:pt x="652" y="2"/>
                </a:cubicBezTo>
                <a:cubicBezTo>
                  <a:pt x="656" y="1"/>
                  <a:pt x="656" y="1"/>
                  <a:pt x="656" y="1"/>
                </a:cubicBezTo>
                <a:cubicBezTo>
                  <a:pt x="655" y="1"/>
                  <a:pt x="654" y="2"/>
                  <a:pt x="652" y="2"/>
                </a:cubicBezTo>
                <a:cubicBezTo>
                  <a:pt x="649" y="3"/>
                  <a:pt x="655" y="0"/>
                  <a:pt x="645" y="4"/>
                </a:cubicBezTo>
                <a:cubicBezTo>
                  <a:pt x="644" y="4"/>
                  <a:pt x="644" y="4"/>
                  <a:pt x="644" y="4"/>
                </a:cubicBezTo>
                <a:cubicBezTo>
                  <a:pt x="644" y="6"/>
                  <a:pt x="643" y="7"/>
                  <a:pt x="643" y="7"/>
                </a:cubicBezTo>
                <a:cubicBezTo>
                  <a:pt x="643" y="7"/>
                  <a:pt x="643" y="7"/>
                  <a:pt x="643" y="7"/>
                </a:cubicBezTo>
                <a:cubicBezTo>
                  <a:pt x="641" y="10"/>
                  <a:pt x="645" y="6"/>
                  <a:pt x="645" y="8"/>
                </a:cubicBezTo>
                <a:cubicBezTo>
                  <a:pt x="644" y="9"/>
                  <a:pt x="641" y="9"/>
                  <a:pt x="640" y="11"/>
                </a:cubicBezTo>
                <a:cubicBezTo>
                  <a:pt x="640" y="13"/>
                  <a:pt x="645" y="16"/>
                  <a:pt x="644" y="19"/>
                </a:cubicBezTo>
                <a:cubicBezTo>
                  <a:pt x="647" y="21"/>
                  <a:pt x="650" y="23"/>
                  <a:pt x="653" y="24"/>
                </a:cubicBezTo>
                <a:cubicBezTo>
                  <a:pt x="654" y="25"/>
                  <a:pt x="649" y="25"/>
                  <a:pt x="652" y="26"/>
                </a:cubicBezTo>
                <a:cubicBezTo>
                  <a:pt x="650" y="26"/>
                  <a:pt x="649" y="26"/>
                  <a:pt x="648" y="27"/>
                </a:cubicBezTo>
                <a:cubicBezTo>
                  <a:pt x="650" y="27"/>
                  <a:pt x="650" y="30"/>
                  <a:pt x="652" y="28"/>
                </a:cubicBezTo>
                <a:cubicBezTo>
                  <a:pt x="653" y="30"/>
                  <a:pt x="654" y="32"/>
                  <a:pt x="653" y="33"/>
                </a:cubicBezTo>
                <a:cubicBezTo>
                  <a:pt x="652" y="33"/>
                  <a:pt x="650" y="33"/>
                  <a:pt x="649" y="33"/>
                </a:cubicBezTo>
                <a:cubicBezTo>
                  <a:pt x="648" y="34"/>
                  <a:pt x="650" y="34"/>
                  <a:pt x="646" y="34"/>
                </a:cubicBezTo>
                <a:cubicBezTo>
                  <a:pt x="638" y="35"/>
                  <a:pt x="640" y="33"/>
                  <a:pt x="639" y="32"/>
                </a:cubicBezTo>
                <a:cubicBezTo>
                  <a:pt x="643" y="32"/>
                  <a:pt x="643" y="32"/>
                  <a:pt x="643" y="32"/>
                </a:cubicBezTo>
                <a:cubicBezTo>
                  <a:pt x="640" y="32"/>
                  <a:pt x="637" y="32"/>
                  <a:pt x="633" y="32"/>
                </a:cubicBezTo>
                <a:cubicBezTo>
                  <a:pt x="635" y="30"/>
                  <a:pt x="640" y="32"/>
                  <a:pt x="643" y="32"/>
                </a:cubicBezTo>
                <a:cubicBezTo>
                  <a:pt x="642" y="30"/>
                  <a:pt x="642" y="30"/>
                  <a:pt x="642" y="30"/>
                </a:cubicBezTo>
                <a:cubicBezTo>
                  <a:pt x="636" y="29"/>
                  <a:pt x="638" y="31"/>
                  <a:pt x="632" y="30"/>
                </a:cubicBezTo>
                <a:cubicBezTo>
                  <a:pt x="634" y="30"/>
                  <a:pt x="634" y="30"/>
                  <a:pt x="634" y="30"/>
                </a:cubicBezTo>
                <a:cubicBezTo>
                  <a:pt x="629" y="29"/>
                  <a:pt x="629" y="29"/>
                  <a:pt x="629" y="29"/>
                </a:cubicBezTo>
                <a:cubicBezTo>
                  <a:pt x="628" y="30"/>
                  <a:pt x="627" y="31"/>
                  <a:pt x="631" y="31"/>
                </a:cubicBezTo>
                <a:cubicBezTo>
                  <a:pt x="626" y="32"/>
                  <a:pt x="627" y="31"/>
                  <a:pt x="621" y="30"/>
                </a:cubicBezTo>
                <a:cubicBezTo>
                  <a:pt x="618" y="31"/>
                  <a:pt x="624" y="31"/>
                  <a:pt x="622" y="31"/>
                </a:cubicBezTo>
                <a:cubicBezTo>
                  <a:pt x="621" y="32"/>
                  <a:pt x="617" y="32"/>
                  <a:pt x="614" y="31"/>
                </a:cubicBezTo>
                <a:cubicBezTo>
                  <a:pt x="609" y="31"/>
                  <a:pt x="614" y="30"/>
                  <a:pt x="613" y="30"/>
                </a:cubicBezTo>
                <a:cubicBezTo>
                  <a:pt x="614" y="30"/>
                  <a:pt x="618" y="30"/>
                  <a:pt x="616" y="30"/>
                </a:cubicBezTo>
                <a:cubicBezTo>
                  <a:pt x="624" y="30"/>
                  <a:pt x="618" y="29"/>
                  <a:pt x="623" y="29"/>
                </a:cubicBezTo>
                <a:cubicBezTo>
                  <a:pt x="619" y="27"/>
                  <a:pt x="617" y="28"/>
                  <a:pt x="615" y="28"/>
                </a:cubicBezTo>
                <a:cubicBezTo>
                  <a:pt x="616" y="29"/>
                  <a:pt x="612" y="29"/>
                  <a:pt x="613" y="29"/>
                </a:cubicBezTo>
                <a:cubicBezTo>
                  <a:pt x="600" y="30"/>
                  <a:pt x="611" y="27"/>
                  <a:pt x="603" y="27"/>
                </a:cubicBezTo>
                <a:cubicBezTo>
                  <a:pt x="602" y="28"/>
                  <a:pt x="589" y="27"/>
                  <a:pt x="591" y="29"/>
                </a:cubicBezTo>
                <a:cubicBezTo>
                  <a:pt x="589" y="29"/>
                  <a:pt x="586" y="29"/>
                  <a:pt x="585" y="29"/>
                </a:cubicBezTo>
                <a:cubicBezTo>
                  <a:pt x="589" y="28"/>
                  <a:pt x="583" y="28"/>
                  <a:pt x="588" y="27"/>
                </a:cubicBezTo>
                <a:cubicBezTo>
                  <a:pt x="586" y="27"/>
                  <a:pt x="586" y="27"/>
                  <a:pt x="586" y="27"/>
                </a:cubicBezTo>
                <a:cubicBezTo>
                  <a:pt x="592" y="27"/>
                  <a:pt x="592" y="27"/>
                  <a:pt x="592" y="27"/>
                </a:cubicBezTo>
                <a:cubicBezTo>
                  <a:pt x="590" y="26"/>
                  <a:pt x="587" y="24"/>
                  <a:pt x="586" y="24"/>
                </a:cubicBezTo>
                <a:cubicBezTo>
                  <a:pt x="581" y="24"/>
                  <a:pt x="586" y="25"/>
                  <a:pt x="580" y="24"/>
                </a:cubicBezTo>
                <a:cubicBezTo>
                  <a:pt x="583" y="24"/>
                  <a:pt x="581" y="23"/>
                  <a:pt x="579" y="23"/>
                </a:cubicBezTo>
                <a:cubicBezTo>
                  <a:pt x="582" y="24"/>
                  <a:pt x="576" y="24"/>
                  <a:pt x="573" y="24"/>
                </a:cubicBezTo>
                <a:cubicBezTo>
                  <a:pt x="569" y="24"/>
                  <a:pt x="567" y="23"/>
                  <a:pt x="568" y="23"/>
                </a:cubicBezTo>
                <a:cubicBezTo>
                  <a:pt x="574" y="22"/>
                  <a:pt x="574" y="22"/>
                  <a:pt x="574" y="22"/>
                </a:cubicBezTo>
                <a:cubicBezTo>
                  <a:pt x="570" y="23"/>
                  <a:pt x="573" y="22"/>
                  <a:pt x="570" y="22"/>
                </a:cubicBezTo>
                <a:cubicBezTo>
                  <a:pt x="568" y="22"/>
                  <a:pt x="564" y="23"/>
                  <a:pt x="562" y="23"/>
                </a:cubicBezTo>
                <a:cubicBezTo>
                  <a:pt x="558" y="23"/>
                  <a:pt x="558" y="22"/>
                  <a:pt x="556" y="22"/>
                </a:cubicBezTo>
                <a:cubicBezTo>
                  <a:pt x="562" y="22"/>
                  <a:pt x="562" y="22"/>
                  <a:pt x="562" y="22"/>
                </a:cubicBezTo>
                <a:cubicBezTo>
                  <a:pt x="556" y="22"/>
                  <a:pt x="564" y="21"/>
                  <a:pt x="556" y="21"/>
                </a:cubicBezTo>
                <a:cubicBezTo>
                  <a:pt x="553" y="21"/>
                  <a:pt x="553" y="21"/>
                  <a:pt x="553" y="21"/>
                </a:cubicBezTo>
                <a:cubicBezTo>
                  <a:pt x="552" y="21"/>
                  <a:pt x="552" y="21"/>
                  <a:pt x="554" y="20"/>
                </a:cubicBezTo>
                <a:cubicBezTo>
                  <a:pt x="552" y="21"/>
                  <a:pt x="548" y="21"/>
                  <a:pt x="546" y="21"/>
                </a:cubicBezTo>
                <a:cubicBezTo>
                  <a:pt x="546" y="20"/>
                  <a:pt x="546" y="20"/>
                  <a:pt x="546" y="20"/>
                </a:cubicBezTo>
                <a:cubicBezTo>
                  <a:pt x="543" y="20"/>
                  <a:pt x="536" y="21"/>
                  <a:pt x="532" y="21"/>
                </a:cubicBezTo>
                <a:cubicBezTo>
                  <a:pt x="534" y="22"/>
                  <a:pt x="538" y="20"/>
                  <a:pt x="543" y="21"/>
                </a:cubicBezTo>
                <a:cubicBezTo>
                  <a:pt x="545" y="22"/>
                  <a:pt x="536" y="22"/>
                  <a:pt x="534" y="22"/>
                </a:cubicBezTo>
                <a:cubicBezTo>
                  <a:pt x="537" y="21"/>
                  <a:pt x="523" y="22"/>
                  <a:pt x="513" y="25"/>
                </a:cubicBezTo>
                <a:cubicBezTo>
                  <a:pt x="507" y="26"/>
                  <a:pt x="500" y="29"/>
                  <a:pt x="500" y="29"/>
                </a:cubicBezTo>
                <a:cubicBezTo>
                  <a:pt x="501" y="30"/>
                  <a:pt x="501" y="30"/>
                  <a:pt x="501" y="30"/>
                </a:cubicBezTo>
                <a:cubicBezTo>
                  <a:pt x="493" y="32"/>
                  <a:pt x="499" y="34"/>
                  <a:pt x="498" y="36"/>
                </a:cubicBezTo>
                <a:cubicBezTo>
                  <a:pt x="496" y="35"/>
                  <a:pt x="494" y="35"/>
                  <a:pt x="494" y="37"/>
                </a:cubicBezTo>
                <a:cubicBezTo>
                  <a:pt x="497" y="35"/>
                  <a:pt x="499" y="38"/>
                  <a:pt x="501" y="37"/>
                </a:cubicBezTo>
                <a:cubicBezTo>
                  <a:pt x="501" y="39"/>
                  <a:pt x="496" y="37"/>
                  <a:pt x="494" y="38"/>
                </a:cubicBezTo>
                <a:cubicBezTo>
                  <a:pt x="497" y="39"/>
                  <a:pt x="494" y="41"/>
                  <a:pt x="498" y="41"/>
                </a:cubicBezTo>
                <a:cubicBezTo>
                  <a:pt x="498" y="40"/>
                  <a:pt x="500" y="41"/>
                  <a:pt x="502" y="41"/>
                </a:cubicBezTo>
                <a:cubicBezTo>
                  <a:pt x="503" y="43"/>
                  <a:pt x="500" y="41"/>
                  <a:pt x="500" y="43"/>
                </a:cubicBezTo>
                <a:cubicBezTo>
                  <a:pt x="501" y="43"/>
                  <a:pt x="504" y="44"/>
                  <a:pt x="504" y="42"/>
                </a:cubicBezTo>
                <a:cubicBezTo>
                  <a:pt x="504" y="43"/>
                  <a:pt x="509" y="44"/>
                  <a:pt x="507" y="45"/>
                </a:cubicBezTo>
                <a:cubicBezTo>
                  <a:pt x="506" y="46"/>
                  <a:pt x="505" y="44"/>
                  <a:pt x="504" y="45"/>
                </a:cubicBezTo>
                <a:cubicBezTo>
                  <a:pt x="505" y="47"/>
                  <a:pt x="510" y="45"/>
                  <a:pt x="513" y="47"/>
                </a:cubicBezTo>
                <a:cubicBezTo>
                  <a:pt x="513" y="45"/>
                  <a:pt x="518" y="45"/>
                  <a:pt x="520" y="46"/>
                </a:cubicBezTo>
                <a:cubicBezTo>
                  <a:pt x="521" y="49"/>
                  <a:pt x="518" y="45"/>
                  <a:pt x="516" y="47"/>
                </a:cubicBezTo>
                <a:cubicBezTo>
                  <a:pt x="517" y="48"/>
                  <a:pt x="517" y="48"/>
                  <a:pt x="517" y="48"/>
                </a:cubicBezTo>
                <a:cubicBezTo>
                  <a:pt x="515" y="50"/>
                  <a:pt x="508" y="46"/>
                  <a:pt x="506" y="48"/>
                </a:cubicBezTo>
                <a:cubicBezTo>
                  <a:pt x="509" y="49"/>
                  <a:pt x="509" y="49"/>
                  <a:pt x="509" y="49"/>
                </a:cubicBezTo>
                <a:cubicBezTo>
                  <a:pt x="507" y="49"/>
                  <a:pt x="505" y="49"/>
                  <a:pt x="504" y="50"/>
                </a:cubicBezTo>
                <a:cubicBezTo>
                  <a:pt x="507" y="50"/>
                  <a:pt x="507" y="52"/>
                  <a:pt x="508" y="52"/>
                </a:cubicBezTo>
                <a:cubicBezTo>
                  <a:pt x="511" y="52"/>
                  <a:pt x="507" y="52"/>
                  <a:pt x="509" y="51"/>
                </a:cubicBezTo>
                <a:cubicBezTo>
                  <a:pt x="510" y="52"/>
                  <a:pt x="514" y="52"/>
                  <a:pt x="515" y="54"/>
                </a:cubicBezTo>
                <a:cubicBezTo>
                  <a:pt x="512" y="53"/>
                  <a:pt x="512" y="55"/>
                  <a:pt x="510" y="55"/>
                </a:cubicBezTo>
                <a:cubicBezTo>
                  <a:pt x="510" y="56"/>
                  <a:pt x="513" y="55"/>
                  <a:pt x="513" y="56"/>
                </a:cubicBezTo>
                <a:cubicBezTo>
                  <a:pt x="512" y="56"/>
                  <a:pt x="512" y="56"/>
                  <a:pt x="512" y="56"/>
                </a:cubicBezTo>
                <a:cubicBezTo>
                  <a:pt x="516" y="61"/>
                  <a:pt x="521" y="66"/>
                  <a:pt x="530" y="69"/>
                </a:cubicBezTo>
                <a:cubicBezTo>
                  <a:pt x="528" y="70"/>
                  <a:pt x="529" y="72"/>
                  <a:pt x="529" y="74"/>
                </a:cubicBezTo>
                <a:cubicBezTo>
                  <a:pt x="529" y="73"/>
                  <a:pt x="531" y="74"/>
                  <a:pt x="532" y="74"/>
                </a:cubicBezTo>
                <a:cubicBezTo>
                  <a:pt x="530" y="76"/>
                  <a:pt x="530" y="76"/>
                  <a:pt x="530" y="76"/>
                </a:cubicBezTo>
                <a:cubicBezTo>
                  <a:pt x="530" y="78"/>
                  <a:pt x="533" y="79"/>
                  <a:pt x="535" y="80"/>
                </a:cubicBezTo>
                <a:cubicBezTo>
                  <a:pt x="535" y="80"/>
                  <a:pt x="534" y="80"/>
                  <a:pt x="534" y="80"/>
                </a:cubicBezTo>
                <a:cubicBezTo>
                  <a:pt x="533" y="82"/>
                  <a:pt x="536" y="81"/>
                  <a:pt x="537" y="82"/>
                </a:cubicBezTo>
                <a:cubicBezTo>
                  <a:pt x="535" y="83"/>
                  <a:pt x="535" y="83"/>
                  <a:pt x="535" y="83"/>
                </a:cubicBezTo>
                <a:cubicBezTo>
                  <a:pt x="537" y="83"/>
                  <a:pt x="537" y="83"/>
                  <a:pt x="537" y="83"/>
                </a:cubicBezTo>
                <a:cubicBezTo>
                  <a:pt x="538" y="84"/>
                  <a:pt x="538" y="86"/>
                  <a:pt x="535" y="86"/>
                </a:cubicBezTo>
                <a:cubicBezTo>
                  <a:pt x="536" y="86"/>
                  <a:pt x="536" y="87"/>
                  <a:pt x="537" y="86"/>
                </a:cubicBezTo>
                <a:cubicBezTo>
                  <a:pt x="536" y="87"/>
                  <a:pt x="535" y="90"/>
                  <a:pt x="535" y="91"/>
                </a:cubicBezTo>
                <a:cubicBezTo>
                  <a:pt x="530" y="91"/>
                  <a:pt x="523" y="91"/>
                  <a:pt x="518" y="91"/>
                </a:cubicBezTo>
                <a:cubicBezTo>
                  <a:pt x="516" y="91"/>
                  <a:pt x="516" y="91"/>
                  <a:pt x="515" y="91"/>
                </a:cubicBezTo>
                <a:cubicBezTo>
                  <a:pt x="510" y="89"/>
                  <a:pt x="499" y="90"/>
                  <a:pt x="493" y="88"/>
                </a:cubicBezTo>
                <a:cubicBezTo>
                  <a:pt x="494" y="89"/>
                  <a:pt x="489" y="90"/>
                  <a:pt x="485" y="90"/>
                </a:cubicBezTo>
                <a:cubicBezTo>
                  <a:pt x="479" y="90"/>
                  <a:pt x="486" y="88"/>
                  <a:pt x="483" y="87"/>
                </a:cubicBezTo>
                <a:cubicBezTo>
                  <a:pt x="480" y="87"/>
                  <a:pt x="476" y="87"/>
                  <a:pt x="475" y="87"/>
                </a:cubicBezTo>
                <a:cubicBezTo>
                  <a:pt x="475" y="87"/>
                  <a:pt x="475" y="87"/>
                  <a:pt x="475" y="87"/>
                </a:cubicBezTo>
                <a:cubicBezTo>
                  <a:pt x="472" y="87"/>
                  <a:pt x="468" y="87"/>
                  <a:pt x="466" y="86"/>
                </a:cubicBezTo>
                <a:cubicBezTo>
                  <a:pt x="466" y="86"/>
                  <a:pt x="466" y="86"/>
                  <a:pt x="466" y="86"/>
                </a:cubicBezTo>
                <a:cubicBezTo>
                  <a:pt x="464" y="86"/>
                  <a:pt x="463" y="85"/>
                  <a:pt x="460" y="85"/>
                </a:cubicBezTo>
                <a:cubicBezTo>
                  <a:pt x="457" y="85"/>
                  <a:pt x="453" y="84"/>
                  <a:pt x="450" y="85"/>
                </a:cubicBezTo>
                <a:cubicBezTo>
                  <a:pt x="450" y="84"/>
                  <a:pt x="450" y="84"/>
                  <a:pt x="450" y="84"/>
                </a:cubicBezTo>
                <a:cubicBezTo>
                  <a:pt x="448" y="85"/>
                  <a:pt x="448" y="85"/>
                  <a:pt x="448" y="85"/>
                </a:cubicBezTo>
                <a:cubicBezTo>
                  <a:pt x="444" y="84"/>
                  <a:pt x="444" y="84"/>
                  <a:pt x="444" y="84"/>
                </a:cubicBezTo>
                <a:cubicBezTo>
                  <a:pt x="446" y="84"/>
                  <a:pt x="447" y="83"/>
                  <a:pt x="448" y="83"/>
                </a:cubicBezTo>
                <a:cubicBezTo>
                  <a:pt x="444" y="82"/>
                  <a:pt x="445" y="84"/>
                  <a:pt x="442" y="84"/>
                </a:cubicBezTo>
                <a:cubicBezTo>
                  <a:pt x="437" y="84"/>
                  <a:pt x="439" y="83"/>
                  <a:pt x="438" y="83"/>
                </a:cubicBezTo>
                <a:cubicBezTo>
                  <a:pt x="440" y="83"/>
                  <a:pt x="440" y="83"/>
                  <a:pt x="441" y="83"/>
                </a:cubicBezTo>
                <a:cubicBezTo>
                  <a:pt x="445" y="83"/>
                  <a:pt x="440" y="83"/>
                  <a:pt x="440" y="82"/>
                </a:cubicBezTo>
                <a:cubicBezTo>
                  <a:pt x="440" y="82"/>
                  <a:pt x="438" y="83"/>
                  <a:pt x="435" y="82"/>
                </a:cubicBezTo>
                <a:cubicBezTo>
                  <a:pt x="433" y="82"/>
                  <a:pt x="428" y="82"/>
                  <a:pt x="430" y="81"/>
                </a:cubicBezTo>
                <a:cubicBezTo>
                  <a:pt x="427" y="81"/>
                  <a:pt x="425" y="81"/>
                  <a:pt x="423" y="81"/>
                </a:cubicBezTo>
                <a:cubicBezTo>
                  <a:pt x="424" y="81"/>
                  <a:pt x="427" y="82"/>
                  <a:pt x="427" y="82"/>
                </a:cubicBezTo>
                <a:cubicBezTo>
                  <a:pt x="425" y="82"/>
                  <a:pt x="421" y="82"/>
                  <a:pt x="421" y="82"/>
                </a:cubicBezTo>
                <a:cubicBezTo>
                  <a:pt x="423" y="82"/>
                  <a:pt x="423" y="82"/>
                  <a:pt x="423" y="82"/>
                </a:cubicBezTo>
                <a:cubicBezTo>
                  <a:pt x="421" y="82"/>
                  <a:pt x="417" y="81"/>
                  <a:pt x="418" y="82"/>
                </a:cubicBezTo>
                <a:cubicBezTo>
                  <a:pt x="417" y="80"/>
                  <a:pt x="417" y="80"/>
                  <a:pt x="417" y="80"/>
                </a:cubicBezTo>
                <a:cubicBezTo>
                  <a:pt x="414" y="81"/>
                  <a:pt x="411" y="80"/>
                  <a:pt x="408" y="80"/>
                </a:cubicBezTo>
                <a:cubicBezTo>
                  <a:pt x="409" y="79"/>
                  <a:pt x="413" y="79"/>
                  <a:pt x="408" y="78"/>
                </a:cubicBezTo>
                <a:cubicBezTo>
                  <a:pt x="402" y="78"/>
                  <a:pt x="402" y="78"/>
                  <a:pt x="402" y="78"/>
                </a:cubicBezTo>
                <a:cubicBezTo>
                  <a:pt x="400" y="78"/>
                  <a:pt x="399" y="78"/>
                  <a:pt x="401" y="77"/>
                </a:cubicBezTo>
                <a:cubicBezTo>
                  <a:pt x="393" y="76"/>
                  <a:pt x="388" y="78"/>
                  <a:pt x="383" y="77"/>
                </a:cubicBezTo>
                <a:cubicBezTo>
                  <a:pt x="387" y="76"/>
                  <a:pt x="385" y="76"/>
                  <a:pt x="383" y="75"/>
                </a:cubicBezTo>
                <a:cubicBezTo>
                  <a:pt x="383" y="75"/>
                  <a:pt x="382" y="76"/>
                  <a:pt x="380" y="76"/>
                </a:cubicBezTo>
                <a:cubicBezTo>
                  <a:pt x="380" y="76"/>
                  <a:pt x="383" y="75"/>
                  <a:pt x="384" y="76"/>
                </a:cubicBezTo>
                <a:cubicBezTo>
                  <a:pt x="384" y="77"/>
                  <a:pt x="381" y="76"/>
                  <a:pt x="379" y="76"/>
                </a:cubicBezTo>
                <a:cubicBezTo>
                  <a:pt x="378" y="73"/>
                  <a:pt x="361" y="73"/>
                  <a:pt x="354" y="71"/>
                </a:cubicBezTo>
                <a:cubicBezTo>
                  <a:pt x="352" y="72"/>
                  <a:pt x="349" y="71"/>
                  <a:pt x="346" y="71"/>
                </a:cubicBezTo>
                <a:cubicBezTo>
                  <a:pt x="349" y="70"/>
                  <a:pt x="340" y="71"/>
                  <a:pt x="339" y="70"/>
                </a:cubicBezTo>
                <a:cubicBezTo>
                  <a:pt x="338" y="71"/>
                  <a:pt x="338" y="71"/>
                  <a:pt x="338" y="71"/>
                </a:cubicBezTo>
                <a:cubicBezTo>
                  <a:pt x="333" y="70"/>
                  <a:pt x="325" y="71"/>
                  <a:pt x="324" y="70"/>
                </a:cubicBezTo>
                <a:cubicBezTo>
                  <a:pt x="321" y="69"/>
                  <a:pt x="327" y="69"/>
                  <a:pt x="329" y="69"/>
                </a:cubicBezTo>
                <a:cubicBezTo>
                  <a:pt x="327" y="67"/>
                  <a:pt x="314" y="69"/>
                  <a:pt x="313" y="67"/>
                </a:cubicBezTo>
                <a:cubicBezTo>
                  <a:pt x="312" y="67"/>
                  <a:pt x="312" y="68"/>
                  <a:pt x="307" y="68"/>
                </a:cubicBezTo>
                <a:cubicBezTo>
                  <a:pt x="305" y="68"/>
                  <a:pt x="299" y="66"/>
                  <a:pt x="300" y="66"/>
                </a:cubicBezTo>
                <a:cubicBezTo>
                  <a:pt x="297" y="66"/>
                  <a:pt x="295" y="67"/>
                  <a:pt x="293" y="66"/>
                </a:cubicBezTo>
                <a:cubicBezTo>
                  <a:pt x="294" y="66"/>
                  <a:pt x="295" y="66"/>
                  <a:pt x="297" y="66"/>
                </a:cubicBezTo>
                <a:cubicBezTo>
                  <a:pt x="292" y="65"/>
                  <a:pt x="287" y="65"/>
                  <a:pt x="282" y="65"/>
                </a:cubicBezTo>
                <a:cubicBezTo>
                  <a:pt x="281" y="64"/>
                  <a:pt x="271" y="64"/>
                  <a:pt x="263" y="64"/>
                </a:cubicBezTo>
                <a:cubicBezTo>
                  <a:pt x="259" y="65"/>
                  <a:pt x="244" y="65"/>
                  <a:pt x="240" y="69"/>
                </a:cubicBezTo>
                <a:cubicBezTo>
                  <a:pt x="240" y="68"/>
                  <a:pt x="238" y="69"/>
                  <a:pt x="237" y="70"/>
                </a:cubicBezTo>
                <a:cubicBezTo>
                  <a:pt x="235" y="72"/>
                  <a:pt x="239" y="72"/>
                  <a:pt x="239" y="73"/>
                </a:cubicBezTo>
                <a:cubicBezTo>
                  <a:pt x="236" y="73"/>
                  <a:pt x="236" y="73"/>
                  <a:pt x="236" y="73"/>
                </a:cubicBezTo>
                <a:cubicBezTo>
                  <a:pt x="233" y="74"/>
                  <a:pt x="237" y="76"/>
                  <a:pt x="236" y="77"/>
                </a:cubicBezTo>
                <a:cubicBezTo>
                  <a:pt x="238" y="76"/>
                  <a:pt x="237" y="78"/>
                  <a:pt x="239" y="77"/>
                </a:cubicBezTo>
                <a:cubicBezTo>
                  <a:pt x="241" y="78"/>
                  <a:pt x="241" y="78"/>
                  <a:pt x="241" y="78"/>
                </a:cubicBezTo>
                <a:cubicBezTo>
                  <a:pt x="243" y="80"/>
                  <a:pt x="242" y="78"/>
                  <a:pt x="245" y="80"/>
                </a:cubicBezTo>
                <a:cubicBezTo>
                  <a:pt x="246" y="81"/>
                  <a:pt x="242" y="81"/>
                  <a:pt x="242" y="81"/>
                </a:cubicBezTo>
                <a:cubicBezTo>
                  <a:pt x="241" y="82"/>
                  <a:pt x="243" y="82"/>
                  <a:pt x="245" y="83"/>
                </a:cubicBezTo>
                <a:cubicBezTo>
                  <a:pt x="245" y="83"/>
                  <a:pt x="245" y="83"/>
                  <a:pt x="246" y="83"/>
                </a:cubicBezTo>
                <a:cubicBezTo>
                  <a:pt x="245" y="83"/>
                  <a:pt x="245" y="83"/>
                  <a:pt x="245" y="83"/>
                </a:cubicBezTo>
                <a:cubicBezTo>
                  <a:pt x="246" y="84"/>
                  <a:pt x="246" y="84"/>
                  <a:pt x="247" y="84"/>
                </a:cubicBezTo>
                <a:cubicBezTo>
                  <a:pt x="247" y="84"/>
                  <a:pt x="247" y="84"/>
                  <a:pt x="247" y="84"/>
                </a:cubicBezTo>
                <a:cubicBezTo>
                  <a:pt x="246" y="84"/>
                  <a:pt x="246" y="84"/>
                  <a:pt x="245" y="83"/>
                </a:cubicBezTo>
                <a:cubicBezTo>
                  <a:pt x="245" y="84"/>
                  <a:pt x="246" y="84"/>
                  <a:pt x="246" y="84"/>
                </a:cubicBezTo>
                <a:cubicBezTo>
                  <a:pt x="246" y="85"/>
                  <a:pt x="246" y="85"/>
                  <a:pt x="246" y="85"/>
                </a:cubicBezTo>
                <a:cubicBezTo>
                  <a:pt x="247" y="85"/>
                  <a:pt x="247" y="85"/>
                  <a:pt x="247" y="85"/>
                </a:cubicBezTo>
                <a:cubicBezTo>
                  <a:pt x="245" y="86"/>
                  <a:pt x="245" y="86"/>
                  <a:pt x="245" y="86"/>
                </a:cubicBezTo>
                <a:cubicBezTo>
                  <a:pt x="245" y="86"/>
                  <a:pt x="250" y="87"/>
                  <a:pt x="251" y="87"/>
                </a:cubicBezTo>
                <a:cubicBezTo>
                  <a:pt x="252" y="90"/>
                  <a:pt x="260" y="94"/>
                  <a:pt x="263" y="95"/>
                </a:cubicBezTo>
                <a:cubicBezTo>
                  <a:pt x="262" y="95"/>
                  <a:pt x="262" y="95"/>
                  <a:pt x="263" y="95"/>
                </a:cubicBezTo>
                <a:cubicBezTo>
                  <a:pt x="265" y="96"/>
                  <a:pt x="268" y="96"/>
                  <a:pt x="267" y="96"/>
                </a:cubicBezTo>
                <a:cubicBezTo>
                  <a:pt x="269" y="97"/>
                  <a:pt x="266" y="97"/>
                  <a:pt x="268" y="99"/>
                </a:cubicBezTo>
                <a:cubicBezTo>
                  <a:pt x="268" y="99"/>
                  <a:pt x="270" y="98"/>
                  <a:pt x="269" y="98"/>
                </a:cubicBezTo>
                <a:cubicBezTo>
                  <a:pt x="270" y="101"/>
                  <a:pt x="279" y="102"/>
                  <a:pt x="281" y="105"/>
                </a:cubicBezTo>
                <a:cubicBezTo>
                  <a:pt x="280" y="105"/>
                  <a:pt x="279" y="105"/>
                  <a:pt x="278" y="105"/>
                </a:cubicBezTo>
                <a:cubicBezTo>
                  <a:pt x="282" y="106"/>
                  <a:pt x="285" y="108"/>
                  <a:pt x="291" y="109"/>
                </a:cubicBezTo>
                <a:cubicBezTo>
                  <a:pt x="289" y="109"/>
                  <a:pt x="289" y="109"/>
                  <a:pt x="287" y="109"/>
                </a:cubicBezTo>
                <a:cubicBezTo>
                  <a:pt x="289" y="110"/>
                  <a:pt x="292" y="112"/>
                  <a:pt x="295" y="112"/>
                </a:cubicBezTo>
                <a:cubicBezTo>
                  <a:pt x="295" y="111"/>
                  <a:pt x="294" y="112"/>
                  <a:pt x="293" y="111"/>
                </a:cubicBezTo>
                <a:cubicBezTo>
                  <a:pt x="293" y="110"/>
                  <a:pt x="298" y="111"/>
                  <a:pt x="299" y="112"/>
                </a:cubicBezTo>
                <a:cubicBezTo>
                  <a:pt x="299" y="112"/>
                  <a:pt x="299" y="112"/>
                  <a:pt x="299" y="112"/>
                </a:cubicBezTo>
                <a:cubicBezTo>
                  <a:pt x="301" y="113"/>
                  <a:pt x="302" y="113"/>
                  <a:pt x="304" y="114"/>
                </a:cubicBezTo>
                <a:cubicBezTo>
                  <a:pt x="304" y="115"/>
                  <a:pt x="302" y="114"/>
                  <a:pt x="302" y="115"/>
                </a:cubicBezTo>
                <a:cubicBezTo>
                  <a:pt x="299" y="116"/>
                  <a:pt x="304" y="118"/>
                  <a:pt x="304" y="118"/>
                </a:cubicBezTo>
                <a:cubicBezTo>
                  <a:pt x="306" y="118"/>
                  <a:pt x="307" y="119"/>
                  <a:pt x="308" y="118"/>
                </a:cubicBezTo>
                <a:cubicBezTo>
                  <a:pt x="310" y="119"/>
                  <a:pt x="307" y="119"/>
                  <a:pt x="308" y="120"/>
                </a:cubicBezTo>
                <a:cubicBezTo>
                  <a:pt x="318" y="121"/>
                  <a:pt x="318" y="121"/>
                  <a:pt x="318" y="121"/>
                </a:cubicBezTo>
                <a:cubicBezTo>
                  <a:pt x="317" y="121"/>
                  <a:pt x="317" y="123"/>
                  <a:pt x="314" y="122"/>
                </a:cubicBezTo>
                <a:cubicBezTo>
                  <a:pt x="318" y="124"/>
                  <a:pt x="324" y="124"/>
                  <a:pt x="328" y="125"/>
                </a:cubicBezTo>
                <a:cubicBezTo>
                  <a:pt x="329" y="126"/>
                  <a:pt x="333" y="127"/>
                  <a:pt x="334" y="128"/>
                </a:cubicBezTo>
                <a:cubicBezTo>
                  <a:pt x="333" y="129"/>
                  <a:pt x="334" y="127"/>
                  <a:pt x="332" y="128"/>
                </a:cubicBezTo>
                <a:cubicBezTo>
                  <a:pt x="332" y="129"/>
                  <a:pt x="332" y="129"/>
                  <a:pt x="332" y="129"/>
                </a:cubicBezTo>
                <a:cubicBezTo>
                  <a:pt x="329" y="128"/>
                  <a:pt x="329" y="130"/>
                  <a:pt x="326" y="130"/>
                </a:cubicBezTo>
                <a:cubicBezTo>
                  <a:pt x="329" y="131"/>
                  <a:pt x="332" y="133"/>
                  <a:pt x="335" y="135"/>
                </a:cubicBezTo>
                <a:cubicBezTo>
                  <a:pt x="336" y="133"/>
                  <a:pt x="340" y="137"/>
                  <a:pt x="343" y="136"/>
                </a:cubicBezTo>
                <a:cubicBezTo>
                  <a:pt x="347" y="138"/>
                  <a:pt x="342" y="138"/>
                  <a:pt x="342" y="139"/>
                </a:cubicBezTo>
                <a:cubicBezTo>
                  <a:pt x="347" y="140"/>
                  <a:pt x="349" y="143"/>
                  <a:pt x="352" y="144"/>
                </a:cubicBezTo>
                <a:cubicBezTo>
                  <a:pt x="352" y="144"/>
                  <a:pt x="352" y="144"/>
                  <a:pt x="351" y="144"/>
                </a:cubicBezTo>
                <a:cubicBezTo>
                  <a:pt x="355" y="146"/>
                  <a:pt x="358" y="149"/>
                  <a:pt x="363" y="150"/>
                </a:cubicBezTo>
                <a:cubicBezTo>
                  <a:pt x="363" y="150"/>
                  <a:pt x="362" y="150"/>
                  <a:pt x="361" y="150"/>
                </a:cubicBezTo>
                <a:cubicBezTo>
                  <a:pt x="362" y="152"/>
                  <a:pt x="366" y="149"/>
                  <a:pt x="367" y="152"/>
                </a:cubicBezTo>
                <a:cubicBezTo>
                  <a:pt x="364" y="152"/>
                  <a:pt x="364" y="152"/>
                  <a:pt x="364" y="152"/>
                </a:cubicBezTo>
                <a:cubicBezTo>
                  <a:pt x="368" y="153"/>
                  <a:pt x="366" y="155"/>
                  <a:pt x="371" y="156"/>
                </a:cubicBezTo>
                <a:cubicBezTo>
                  <a:pt x="370" y="156"/>
                  <a:pt x="369" y="156"/>
                  <a:pt x="368" y="156"/>
                </a:cubicBezTo>
                <a:cubicBezTo>
                  <a:pt x="371" y="157"/>
                  <a:pt x="372" y="159"/>
                  <a:pt x="376" y="160"/>
                </a:cubicBezTo>
                <a:cubicBezTo>
                  <a:pt x="375" y="160"/>
                  <a:pt x="374" y="160"/>
                  <a:pt x="372" y="160"/>
                </a:cubicBezTo>
                <a:cubicBezTo>
                  <a:pt x="372" y="161"/>
                  <a:pt x="377" y="161"/>
                  <a:pt x="376" y="162"/>
                </a:cubicBezTo>
                <a:cubicBezTo>
                  <a:pt x="376" y="163"/>
                  <a:pt x="375" y="164"/>
                  <a:pt x="375" y="164"/>
                </a:cubicBezTo>
                <a:cubicBezTo>
                  <a:pt x="378" y="164"/>
                  <a:pt x="376" y="167"/>
                  <a:pt x="370" y="167"/>
                </a:cubicBezTo>
                <a:cubicBezTo>
                  <a:pt x="370" y="167"/>
                  <a:pt x="368" y="167"/>
                  <a:pt x="365" y="167"/>
                </a:cubicBezTo>
                <a:cubicBezTo>
                  <a:pt x="339" y="166"/>
                  <a:pt x="317" y="163"/>
                  <a:pt x="293" y="161"/>
                </a:cubicBezTo>
                <a:cubicBezTo>
                  <a:pt x="292" y="159"/>
                  <a:pt x="300" y="161"/>
                  <a:pt x="299" y="160"/>
                </a:cubicBezTo>
                <a:cubicBezTo>
                  <a:pt x="297" y="161"/>
                  <a:pt x="295" y="159"/>
                  <a:pt x="288" y="159"/>
                </a:cubicBezTo>
                <a:cubicBezTo>
                  <a:pt x="288" y="159"/>
                  <a:pt x="288" y="159"/>
                  <a:pt x="288" y="159"/>
                </a:cubicBezTo>
                <a:cubicBezTo>
                  <a:pt x="285" y="158"/>
                  <a:pt x="285" y="157"/>
                  <a:pt x="281" y="157"/>
                </a:cubicBezTo>
                <a:cubicBezTo>
                  <a:pt x="280" y="158"/>
                  <a:pt x="280" y="158"/>
                  <a:pt x="280" y="158"/>
                </a:cubicBezTo>
                <a:cubicBezTo>
                  <a:pt x="276" y="158"/>
                  <a:pt x="276" y="155"/>
                  <a:pt x="272" y="156"/>
                </a:cubicBezTo>
                <a:cubicBezTo>
                  <a:pt x="271" y="155"/>
                  <a:pt x="271" y="155"/>
                  <a:pt x="271" y="155"/>
                </a:cubicBezTo>
                <a:cubicBezTo>
                  <a:pt x="265" y="156"/>
                  <a:pt x="267" y="154"/>
                  <a:pt x="261" y="154"/>
                </a:cubicBezTo>
                <a:cubicBezTo>
                  <a:pt x="262" y="154"/>
                  <a:pt x="262" y="154"/>
                  <a:pt x="262" y="154"/>
                </a:cubicBezTo>
                <a:cubicBezTo>
                  <a:pt x="258" y="153"/>
                  <a:pt x="249" y="154"/>
                  <a:pt x="249" y="152"/>
                </a:cubicBezTo>
                <a:cubicBezTo>
                  <a:pt x="244" y="152"/>
                  <a:pt x="239" y="151"/>
                  <a:pt x="236" y="152"/>
                </a:cubicBezTo>
                <a:cubicBezTo>
                  <a:pt x="236" y="151"/>
                  <a:pt x="238" y="151"/>
                  <a:pt x="239" y="151"/>
                </a:cubicBezTo>
                <a:cubicBezTo>
                  <a:pt x="222" y="149"/>
                  <a:pt x="205" y="145"/>
                  <a:pt x="188" y="144"/>
                </a:cubicBezTo>
                <a:cubicBezTo>
                  <a:pt x="188" y="143"/>
                  <a:pt x="189" y="144"/>
                  <a:pt x="190" y="143"/>
                </a:cubicBezTo>
                <a:cubicBezTo>
                  <a:pt x="179" y="143"/>
                  <a:pt x="175" y="139"/>
                  <a:pt x="164" y="140"/>
                </a:cubicBezTo>
                <a:cubicBezTo>
                  <a:pt x="160" y="140"/>
                  <a:pt x="160" y="140"/>
                  <a:pt x="160" y="140"/>
                </a:cubicBezTo>
                <a:cubicBezTo>
                  <a:pt x="159" y="139"/>
                  <a:pt x="160" y="139"/>
                  <a:pt x="159" y="138"/>
                </a:cubicBezTo>
                <a:cubicBezTo>
                  <a:pt x="156" y="139"/>
                  <a:pt x="151" y="137"/>
                  <a:pt x="148" y="138"/>
                </a:cubicBezTo>
                <a:cubicBezTo>
                  <a:pt x="148" y="137"/>
                  <a:pt x="150" y="137"/>
                  <a:pt x="150" y="137"/>
                </a:cubicBezTo>
                <a:cubicBezTo>
                  <a:pt x="147" y="136"/>
                  <a:pt x="139" y="136"/>
                  <a:pt x="136" y="135"/>
                </a:cubicBezTo>
                <a:cubicBezTo>
                  <a:pt x="138" y="135"/>
                  <a:pt x="138" y="135"/>
                  <a:pt x="138" y="135"/>
                </a:cubicBezTo>
                <a:cubicBezTo>
                  <a:pt x="122" y="130"/>
                  <a:pt x="100" y="124"/>
                  <a:pt x="79" y="123"/>
                </a:cubicBezTo>
                <a:cubicBezTo>
                  <a:pt x="74" y="122"/>
                  <a:pt x="80" y="122"/>
                  <a:pt x="78" y="121"/>
                </a:cubicBezTo>
                <a:cubicBezTo>
                  <a:pt x="58" y="120"/>
                  <a:pt x="44" y="114"/>
                  <a:pt x="23" y="113"/>
                </a:cubicBezTo>
                <a:cubicBezTo>
                  <a:pt x="10" y="111"/>
                  <a:pt x="0" y="113"/>
                  <a:pt x="0" y="113"/>
                </a:cubicBezTo>
                <a:cubicBezTo>
                  <a:pt x="31" y="117"/>
                  <a:pt x="53" y="123"/>
                  <a:pt x="78" y="130"/>
                </a:cubicBezTo>
                <a:close/>
                <a:moveTo>
                  <a:pt x="656" y="33"/>
                </a:moveTo>
                <a:cubicBezTo>
                  <a:pt x="656" y="33"/>
                  <a:pt x="656" y="33"/>
                  <a:pt x="656" y="33"/>
                </a:cubicBezTo>
                <a:moveTo>
                  <a:pt x="655" y="33"/>
                </a:moveTo>
                <a:cubicBezTo>
                  <a:pt x="655" y="33"/>
                  <a:pt x="655" y="33"/>
                  <a:pt x="655" y="33"/>
                </a:cubicBezTo>
                <a:cubicBezTo>
                  <a:pt x="656" y="33"/>
                  <a:pt x="656" y="33"/>
                  <a:pt x="655" y="33"/>
                </a:cubicBezTo>
                <a:close/>
                <a:moveTo>
                  <a:pt x="650" y="3"/>
                </a:moveTo>
                <a:cubicBezTo>
                  <a:pt x="650" y="3"/>
                  <a:pt x="650" y="4"/>
                  <a:pt x="650" y="4"/>
                </a:cubicBezTo>
                <a:cubicBezTo>
                  <a:pt x="650" y="4"/>
                  <a:pt x="649" y="4"/>
                  <a:pt x="648" y="5"/>
                </a:cubicBezTo>
                <a:cubicBezTo>
                  <a:pt x="648" y="4"/>
                  <a:pt x="648" y="3"/>
                  <a:pt x="650" y="3"/>
                </a:cubicBezTo>
                <a:close/>
                <a:moveTo>
                  <a:pt x="649" y="34"/>
                </a:moveTo>
                <a:cubicBezTo>
                  <a:pt x="650" y="34"/>
                  <a:pt x="651" y="34"/>
                  <a:pt x="653" y="34"/>
                </a:cubicBezTo>
                <a:cubicBezTo>
                  <a:pt x="653" y="33"/>
                  <a:pt x="653" y="33"/>
                  <a:pt x="653" y="33"/>
                </a:cubicBezTo>
                <a:cubicBezTo>
                  <a:pt x="653" y="34"/>
                  <a:pt x="653" y="34"/>
                  <a:pt x="653" y="34"/>
                </a:cubicBezTo>
                <a:cubicBezTo>
                  <a:pt x="654" y="34"/>
                  <a:pt x="655" y="33"/>
                  <a:pt x="655" y="33"/>
                </a:cubicBezTo>
                <a:cubicBezTo>
                  <a:pt x="654" y="34"/>
                  <a:pt x="654" y="34"/>
                  <a:pt x="653" y="34"/>
                </a:cubicBezTo>
                <a:cubicBezTo>
                  <a:pt x="653" y="34"/>
                  <a:pt x="653" y="35"/>
                  <a:pt x="652" y="35"/>
                </a:cubicBezTo>
                <a:cubicBezTo>
                  <a:pt x="652" y="35"/>
                  <a:pt x="652" y="35"/>
                  <a:pt x="652" y="35"/>
                </a:cubicBezTo>
                <a:cubicBezTo>
                  <a:pt x="652" y="35"/>
                  <a:pt x="651" y="35"/>
                  <a:pt x="650" y="35"/>
                </a:cubicBezTo>
                <a:cubicBezTo>
                  <a:pt x="649" y="35"/>
                  <a:pt x="649" y="35"/>
                  <a:pt x="649" y="35"/>
                </a:cubicBezTo>
                <a:cubicBezTo>
                  <a:pt x="647" y="36"/>
                  <a:pt x="650" y="36"/>
                  <a:pt x="648" y="37"/>
                </a:cubicBezTo>
                <a:cubicBezTo>
                  <a:pt x="646" y="37"/>
                  <a:pt x="644" y="37"/>
                  <a:pt x="643" y="37"/>
                </a:cubicBezTo>
                <a:cubicBezTo>
                  <a:pt x="643" y="36"/>
                  <a:pt x="646" y="35"/>
                  <a:pt x="640" y="34"/>
                </a:cubicBezTo>
                <a:cubicBezTo>
                  <a:pt x="644" y="33"/>
                  <a:pt x="649" y="35"/>
                  <a:pt x="649" y="34"/>
                </a:cubicBezTo>
                <a:close/>
                <a:moveTo>
                  <a:pt x="539" y="91"/>
                </a:moveTo>
                <a:cubicBezTo>
                  <a:pt x="541" y="91"/>
                  <a:pt x="537" y="92"/>
                  <a:pt x="538" y="92"/>
                </a:cubicBezTo>
                <a:cubicBezTo>
                  <a:pt x="537" y="92"/>
                  <a:pt x="535" y="93"/>
                  <a:pt x="535" y="92"/>
                </a:cubicBezTo>
                <a:cubicBezTo>
                  <a:pt x="538" y="92"/>
                  <a:pt x="539" y="91"/>
                  <a:pt x="539" y="91"/>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grpSp>
        <p:nvGrpSpPr>
          <p:cNvPr id="8" name="Group 22"/>
          <p:cNvGrpSpPr>
            <a:grpSpLocks/>
          </p:cNvGrpSpPr>
          <p:nvPr/>
        </p:nvGrpSpPr>
        <p:grpSpPr bwMode="auto">
          <a:xfrm>
            <a:off x="7924368" y="2190752"/>
            <a:ext cx="3349520" cy="3437854"/>
            <a:chOff x="4516324" y="1568450"/>
            <a:chExt cx="3559176" cy="3652838"/>
          </a:xfrm>
        </p:grpSpPr>
        <p:sp>
          <p:nvSpPr>
            <p:cNvPr id="9" name="Freeform 18"/>
            <p:cNvSpPr>
              <a:spLocks/>
            </p:cNvSpPr>
            <p:nvPr/>
          </p:nvSpPr>
          <p:spPr bwMode="auto">
            <a:xfrm>
              <a:off x="7670687" y="1568450"/>
              <a:ext cx="404813" cy="365125"/>
            </a:xfrm>
            <a:custGeom>
              <a:avLst/>
              <a:gdLst>
                <a:gd name="T0" fmla="*/ 0 w 71"/>
                <a:gd name="T1" fmla="*/ 102691 h 64"/>
                <a:gd name="T2" fmla="*/ 148241 w 71"/>
                <a:gd name="T3" fmla="*/ 11410 h 64"/>
                <a:gd name="T4" fmla="*/ 313588 w 71"/>
                <a:gd name="T5" fmla="*/ 62756 h 64"/>
                <a:gd name="T6" fmla="*/ 370603 w 71"/>
                <a:gd name="T7" fmla="*/ 228203 h 64"/>
                <a:gd name="T8" fmla="*/ 296483 w 71"/>
                <a:gd name="T9" fmla="*/ 365125 h 64"/>
                <a:gd name="T10" fmla="*/ 0 w 71"/>
                <a:gd name="T11" fmla="*/ 102691 h 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 h="64">
                  <a:moveTo>
                    <a:pt x="0" y="18"/>
                  </a:moveTo>
                  <a:cubicBezTo>
                    <a:pt x="0" y="18"/>
                    <a:pt x="17" y="3"/>
                    <a:pt x="26" y="2"/>
                  </a:cubicBezTo>
                  <a:cubicBezTo>
                    <a:pt x="36" y="0"/>
                    <a:pt x="47" y="3"/>
                    <a:pt x="55" y="11"/>
                  </a:cubicBezTo>
                  <a:cubicBezTo>
                    <a:pt x="62" y="18"/>
                    <a:pt x="71" y="29"/>
                    <a:pt x="65" y="40"/>
                  </a:cubicBezTo>
                  <a:cubicBezTo>
                    <a:pt x="60" y="52"/>
                    <a:pt x="52" y="64"/>
                    <a:pt x="52" y="64"/>
                  </a:cubicBezTo>
                  <a:lnTo>
                    <a:pt x="0" y="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sp>
          <p:nvSpPr>
            <p:cNvPr id="10" name="Freeform 19"/>
            <p:cNvSpPr>
              <a:spLocks/>
            </p:cNvSpPr>
            <p:nvPr/>
          </p:nvSpPr>
          <p:spPr bwMode="auto">
            <a:xfrm>
              <a:off x="7899287" y="1636713"/>
              <a:ext cx="153988" cy="268288"/>
            </a:xfrm>
            <a:custGeom>
              <a:avLst/>
              <a:gdLst>
                <a:gd name="T0" fmla="*/ 0 w 27"/>
                <a:gd name="T1" fmla="*/ 108457 h 47"/>
                <a:gd name="T2" fmla="*/ 79846 w 27"/>
                <a:gd name="T3" fmla="*/ 0 h 47"/>
                <a:gd name="T4" fmla="*/ 142581 w 27"/>
                <a:gd name="T5" fmla="*/ 125582 h 47"/>
                <a:gd name="T6" fmla="*/ 74142 w 27"/>
                <a:gd name="T7" fmla="*/ 262580 h 47"/>
                <a:gd name="T8" fmla="*/ 0 w 27"/>
                <a:gd name="T9" fmla="*/ 108457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47">
                  <a:moveTo>
                    <a:pt x="0" y="19"/>
                  </a:moveTo>
                  <a:cubicBezTo>
                    <a:pt x="0" y="19"/>
                    <a:pt x="15" y="7"/>
                    <a:pt x="14" y="0"/>
                  </a:cubicBezTo>
                  <a:cubicBezTo>
                    <a:pt x="14" y="0"/>
                    <a:pt x="27" y="12"/>
                    <a:pt x="25" y="22"/>
                  </a:cubicBezTo>
                  <a:cubicBezTo>
                    <a:pt x="23" y="32"/>
                    <a:pt x="14" y="45"/>
                    <a:pt x="13" y="46"/>
                  </a:cubicBezTo>
                  <a:cubicBezTo>
                    <a:pt x="11" y="47"/>
                    <a:pt x="0" y="19"/>
                    <a:pt x="0" y="1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sp>
          <p:nvSpPr>
            <p:cNvPr id="11" name="Freeform 20"/>
            <p:cNvSpPr>
              <a:spLocks/>
            </p:cNvSpPr>
            <p:nvPr/>
          </p:nvSpPr>
          <p:spPr bwMode="auto">
            <a:xfrm>
              <a:off x="7597662" y="1665288"/>
              <a:ext cx="398463" cy="314325"/>
            </a:xfrm>
            <a:custGeom>
              <a:avLst/>
              <a:gdLst>
                <a:gd name="T0" fmla="*/ 364309 w 70"/>
                <a:gd name="T1" fmla="*/ 200025 h 55"/>
                <a:gd name="T2" fmla="*/ 102462 w 70"/>
                <a:gd name="T3" fmla="*/ 5715 h 55"/>
                <a:gd name="T4" fmla="*/ 0 w 70"/>
                <a:gd name="T5" fmla="*/ 57150 h 55"/>
                <a:gd name="T6" fmla="*/ 341540 w 70"/>
                <a:gd name="T7" fmla="*/ 314325 h 55"/>
                <a:gd name="T8" fmla="*/ 364309 w 70"/>
                <a:gd name="T9" fmla="*/ 200025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55">
                  <a:moveTo>
                    <a:pt x="64" y="35"/>
                  </a:moveTo>
                  <a:cubicBezTo>
                    <a:pt x="52" y="1"/>
                    <a:pt x="28" y="2"/>
                    <a:pt x="18" y="1"/>
                  </a:cubicBezTo>
                  <a:cubicBezTo>
                    <a:pt x="8" y="0"/>
                    <a:pt x="0" y="10"/>
                    <a:pt x="0" y="10"/>
                  </a:cubicBezTo>
                  <a:cubicBezTo>
                    <a:pt x="60" y="55"/>
                    <a:pt x="60" y="55"/>
                    <a:pt x="60" y="55"/>
                  </a:cubicBezTo>
                  <a:cubicBezTo>
                    <a:pt x="70" y="47"/>
                    <a:pt x="64" y="35"/>
                    <a:pt x="64" y="35"/>
                  </a:cubicBez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sp>
          <p:nvSpPr>
            <p:cNvPr id="12" name="Freeform 21"/>
            <p:cNvSpPr>
              <a:spLocks/>
            </p:cNvSpPr>
            <p:nvPr/>
          </p:nvSpPr>
          <p:spPr bwMode="auto">
            <a:xfrm>
              <a:off x="7859599" y="1797050"/>
              <a:ext cx="125413" cy="182563"/>
            </a:xfrm>
            <a:custGeom>
              <a:avLst/>
              <a:gdLst>
                <a:gd name="T0" fmla="*/ 62707 w 22"/>
                <a:gd name="T1" fmla="*/ 0 h 32"/>
                <a:gd name="T2" fmla="*/ 34204 w 22"/>
                <a:gd name="T3" fmla="*/ 39936 h 32"/>
                <a:gd name="T4" fmla="*/ 0 w 22"/>
                <a:gd name="T5" fmla="*/ 125512 h 32"/>
                <a:gd name="T6" fmla="*/ 79808 w 22"/>
                <a:gd name="T7" fmla="*/ 182563 h 32"/>
                <a:gd name="T8" fmla="*/ 102611 w 22"/>
                <a:gd name="T9" fmla="*/ 154038 h 32"/>
                <a:gd name="T10" fmla="*/ 62707 w 22"/>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32">
                  <a:moveTo>
                    <a:pt x="11" y="0"/>
                  </a:moveTo>
                  <a:cubicBezTo>
                    <a:pt x="12" y="7"/>
                    <a:pt x="6" y="7"/>
                    <a:pt x="6" y="7"/>
                  </a:cubicBezTo>
                  <a:cubicBezTo>
                    <a:pt x="0" y="22"/>
                    <a:pt x="0" y="22"/>
                    <a:pt x="0" y="22"/>
                  </a:cubicBezTo>
                  <a:cubicBezTo>
                    <a:pt x="14" y="32"/>
                    <a:pt x="14" y="32"/>
                    <a:pt x="14" y="32"/>
                  </a:cubicBezTo>
                  <a:cubicBezTo>
                    <a:pt x="16" y="30"/>
                    <a:pt x="17" y="28"/>
                    <a:pt x="18" y="27"/>
                  </a:cubicBezTo>
                  <a:cubicBezTo>
                    <a:pt x="22" y="17"/>
                    <a:pt x="11" y="0"/>
                    <a:pt x="11" y="0"/>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sp>
          <p:nvSpPr>
            <p:cNvPr id="13" name="Freeform 22"/>
            <p:cNvSpPr>
              <a:spLocks/>
            </p:cNvSpPr>
            <p:nvPr/>
          </p:nvSpPr>
          <p:spPr bwMode="auto">
            <a:xfrm>
              <a:off x="5090999" y="1643063"/>
              <a:ext cx="2847975" cy="2911475"/>
            </a:xfrm>
            <a:custGeom>
              <a:avLst/>
              <a:gdLst>
                <a:gd name="T0" fmla="*/ 0 w 500"/>
                <a:gd name="T1" fmla="*/ 1925790 h 511"/>
                <a:gd name="T2" fmla="*/ 2506218 w 500"/>
                <a:gd name="T3" fmla="*/ 79766 h 511"/>
                <a:gd name="T4" fmla="*/ 2847975 w 500"/>
                <a:gd name="T5" fmla="*/ 336159 h 511"/>
                <a:gd name="T6" fmla="*/ 1292981 w 500"/>
                <a:gd name="T7" fmla="*/ 2911475 h 511"/>
                <a:gd name="T8" fmla="*/ 0 w 500"/>
                <a:gd name="T9" fmla="*/ 1925790 h 5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0" h="511">
                  <a:moveTo>
                    <a:pt x="0" y="338"/>
                  </a:moveTo>
                  <a:cubicBezTo>
                    <a:pt x="440" y="14"/>
                    <a:pt x="440" y="14"/>
                    <a:pt x="440" y="14"/>
                  </a:cubicBezTo>
                  <a:cubicBezTo>
                    <a:pt x="440" y="14"/>
                    <a:pt x="491" y="0"/>
                    <a:pt x="500" y="59"/>
                  </a:cubicBezTo>
                  <a:cubicBezTo>
                    <a:pt x="227" y="511"/>
                    <a:pt x="227" y="511"/>
                    <a:pt x="227" y="511"/>
                  </a:cubicBezTo>
                  <a:lnTo>
                    <a:pt x="0" y="33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sp>
          <p:nvSpPr>
            <p:cNvPr id="14" name="Freeform 23"/>
            <p:cNvSpPr>
              <a:spLocks/>
            </p:cNvSpPr>
            <p:nvPr/>
          </p:nvSpPr>
          <p:spPr bwMode="auto">
            <a:xfrm>
              <a:off x="6195899" y="1836738"/>
              <a:ext cx="1743075" cy="2717800"/>
            </a:xfrm>
            <a:custGeom>
              <a:avLst/>
              <a:gdLst>
                <a:gd name="T0" fmla="*/ 0 w 306"/>
                <a:gd name="T1" fmla="*/ 2358845 h 477"/>
                <a:gd name="T2" fmla="*/ 68356 w 306"/>
                <a:gd name="T3" fmla="*/ 2626637 h 477"/>
                <a:gd name="T4" fmla="*/ 187979 w 306"/>
                <a:gd name="T5" fmla="*/ 2717800 h 477"/>
                <a:gd name="T6" fmla="*/ 1743075 w 306"/>
                <a:gd name="T7" fmla="*/ 142442 h 477"/>
                <a:gd name="T8" fmla="*/ 1697504 w 306"/>
                <a:gd name="T9" fmla="*/ 0 h 477"/>
                <a:gd name="T10" fmla="*/ 0 w 306"/>
                <a:gd name="T11" fmla="*/ 2358845 h 47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6" h="477">
                  <a:moveTo>
                    <a:pt x="0" y="414"/>
                  </a:moveTo>
                  <a:cubicBezTo>
                    <a:pt x="12" y="461"/>
                    <a:pt x="12" y="461"/>
                    <a:pt x="12" y="461"/>
                  </a:cubicBezTo>
                  <a:cubicBezTo>
                    <a:pt x="33" y="477"/>
                    <a:pt x="33" y="477"/>
                    <a:pt x="33" y="477"/>
                  </a:cubicBezTo>
                  <a:cubicBezTo>
                    <a:pt x="306" y="25"/>
                    <a:pt x="306" y="25"/>
                    <a:pt x="306" y="25"/>
                  </a:cubicBezTo>
                  <a:cubicBezTo>
                    <a:pt x="304" y="14"/>
                    <a:pt x="302" y="7"/>
                    <a:pt x="298" y="0"/>
                  </a:cubicBezTo>
                  <a:lnTo>
                    <a:pt x="0" y="41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sp>
          <p:nvSpPr>
            <p:cNvPr id="15" name="Freeform 24"/>
            <p:cNvSpPr>
              <a:spLocks/>
            </p:cNvSpPr>
            <p:nvPr/>
          </p:nvSpPr>
          <p:spPr bwMode="auto">
            <a:xfrm>
              <a:off x="5090999" y="1693863"/>
              <a:ext cx="2693988" cy="2092325"/>
            </a:xfrm>
            <a:custGeom>
              <a:avLst/>
              <a:gdLst>
                <a:gd name="T0" fmla="*/ 2693988 w 473"/>
                <a:gd name="T1" fmla="*/ 45609 h 367"/>
                <a:gd name="T2" fmla="*/ 2506035 w 473"/>
                <a:gd name="T3" fmla="*/ 28506 h 367"/>
                <a:gd name="T4" fmla="*/ 0 w 473"/>
                <a:gd name="T5" fmla="*/ 1875681 h 367"/>
                <a:gd name="T6" fmla="*/ 290472 w 473"/>
                <a:gd name="T7" fmla="*/ 2092325 h 367"/>
                <a:gd name="T8" fmla="*/ 649291 w 473"/>
                <a:gd name="T9" fmla="*/ 2023911 h 367"/>
                <a:gd name="T10" fmla="*/ 2693988 w 473"/>
                <a:gd name="T11" fmla="*/ 45609 h 3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3" h="367">
                  <a:moveTo>
                    <a:pt x="473" y="8"/>
                  </a:moveTo>
                  <a:cubicBezTo>
                    <a:pt x="457" y="0"/>
                    <a:pt x="440" y="5"/>
                    <a:pt x="440" y="5"/>
                  </a:cubicBezTo>
                  <a:cubicBezTo>
                    <a:pt x="0" y="329"/>
                    <a:pt x="0" y="329"/>
                    <a:pt x="0" y="329"/>
                  </a:cubicBezTo>
                  <a:cubicBezTo>
                    <a:pt x="51" y="367"/>
                    <a:pt x="51" y="367"/>
                    <a:pt x="51" y="367"/>
                  </a:cubicBezTo>
                  <a:cubicBezTo>
                    <a:pt x="114" y="355"/>
                    <a:pt x="114" y="355"/>
                    <a:pt x="114" y="355"/>
                  </a:cubicBezTo>
                  <a:cubicBezTo>
                    <a:pt x="473" y="8"/>
                    <a:pt x="473" y="8"/>
                    <a:pt x="473" y="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sp>
          <p:nvSpPr>
            <p:cNvPr id="16" name="Freeform 25"/>
            <p:cNvSpPr>
              <a:spLocks/>
            </p:cNvSpPr>
            <p:nvPr/>
          </p:nvSpPr>
          <p:spPr bwMode="auto">
            <a:xfrm>
              <a:off x="4822712" y="3335338"/>
              <a:ext cx="1560513" cy="1549400"/>
            </a:xfrm>
            <a:custGeom>
              <a:avLst/>
              <a:gdLst>
                <a:gd name="T0" fmla="*/ 0 w 274"/>
                <a:gd name="T1" fmla="*/ 888626 h 272"/>
                <a:gd name="T2" fmla="*/ 267679 w 274"/>
                <a:gd name="T3" fmla="*/ 233549 h 272"/>
                <a:gd name="T4" fmla="*/ 916944 w 274"/>
                <a:gd name="T5" fmla="*/ 381654 h 272"/>
                <a:gd name="T6" fmla="*/ 1372568 w 274"/>
                <a:gd name="T7" fmla="*/ 860145 h 272"/>
                <a:gd name="T8" fmla="*/ 1560513 w 274"/>
                <a:gd name="T9" fmla="*/ 1219013 h 272"/>
                <a:gd name="T10" fmla="*/ 831514 w 274"/>
                <a:gd name="T11" fmla="*/ 1549400 h 272"/>
                <a:gd name="T12" fmla="*/ 0 w 274"/>
                <a:gd name="T13" fmla="*/ 888626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4" h="272">
                  <a:moveTo>
                    <a:pt x="0" y="156"/>
                  </a:moveTo>
                  <a:cubicBezTo>
                    <a:pt x="0" y="156"/>
                    <a:pt x="41" y="65"/>
                    <a:pt x="47" y="41"/>
                  </a:cubicBezTo>
                  <a:cubicBezTo>
                    <a:pt x="47" y="41"/>
                    <a:pt x="116" y="0"/>
                    <a:pt x="161" y="67"/>
                  </a:cubicBezTo>
                  <a:cubicBezTo>
                    <a:pt x="161" y="67"/>
                    <a:pt x="255" y="55"/>
                    <a:pt x="241" y="151"/>
                  </a:cubicBezTo>
                  <a:cubicBezTo>
                    <a:pt x="241" y="151"/>
                    <a:pt x="274" y="164"/>
                    <a:pt x="274" y="214"/>
                  </a:cubicBezTo>
                  <a:cubicBezTo>
                    <a:pt x="274" y="214"/>
                    <a:pt x="203" y="249"/>
                    <a:pt x="146" y="272"/>
                  </a:cubicBezTo>
                  <a:lnTo>
                    <a:pt x="0" y="156"/>
                  </a:lnTo>
                  <a:close/>
                </a:path>
              </a:pathLst>
            </a:custGeom>
            <a:solidFill>
              <a:srgbClr val="F7DD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sp>
          <p:nvSpPr>
            <p:cNvPr id="17" name="Freeform 26"/>
            <p:cNvSpPr>
              <a:spLocks/>
            </p:cNvSpPr>
            <p:nvPr/>
          </p:nvSpPr>
          <p:spPr bwMode="auto">
            <a:xfrm>
              <a:off x="4862399" y="3414713"/>
              <a:ext cx="838200" cy="860425"/>
            </a:xfrm>
            <a:custGeom>
              <a:avLst/>
              <a:gdLst>
                <a:gd name="T0" fmla="*/ 267996 w 147"/>
                <a:gd name="T1" fmla="*/ 176644 h 151"/>
                <a:gd name="T2" fmla="*/ 838200 w 147"/>
                <a:gd name="T3" fmla="*/ 324796 h 151"/>
                <a:gd name="T4" fmla="*/ 359229 w 147"/>
                <a:gd name="T5" fmla="*/ 860425 h 151"/>
                <a:gd name="T6" fmla="*/ 0 w 147"/>
                <a:gd name="T7" fmla="*/ 803443 h 151"/>
                <a:gd name="T8" fmla="*/ 267996 w 147"/>
                <a:gd name="T9" fmla="*/ 176644 h 1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7" h="151">
                  <a:moveTo>
                    <a:pt x="47" y="31"/>
                  </a:moveTo>
                  <a:cubicBezTo>
                    <a:pt x="47" y="31"/>
                    <a:pt x="104" y="0"/>
                    <a:pt x="147" y="57"/>
                  </a:cubicBezTo>
                  <a:cubicBezTo>
                    <a:pt x="63" y="151"/>
                    <a:pt x="63" y="151"/>
                    <a:pt x="63" y="151"/>
                  </a:cubicBezTo>
                  <a:cubicBezTo>
                    <a:pt x="0" y="141"/>
                    <a:pt x="0" y="141"/>
                    <a:pt x="0" y="141"/>
                  </a:cubicBezTo>
                  <a:lnTo>
                    <a:pt x="47" y="31"/>
                  </a:lnTo>
                  <a:close/>
                </a:path>
              </a:pathLst>
            </a:custGeom>
            <a:solidFill>
              <a:srgbClr val="FFF3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sp>
          <p:nvSpPr>
            <p:cNvPr id="18" name="Freeform 27"/>
            <p:cNvSpPr>
              <a:spLocks/>
            </p:cNvSpPr>
            <p:nvPr/>
          </p:nvSpPr>
          <p:spPr bwMode="auto">
            <a:xfrm>
              <a:off x="5511687" y="4217988"/>
              <a:ext cx="849313" cy="666750"/>
            </a:xfrm>
            <a:custGeom>
              <a:avLst/>
              <a:gdLst>
                <a:gd name="T0" fmla="*/ 661210 w 149"/>
                <a:gd name="T1" fmla="*/ 0 h 117"/>
                <a:gd name="T2" fmla="*/ 826513 w 149"/>
                <a:gd name="T3" fmla="*/ 359019 h 117"/>
                <a:gd name="T4" fmla="*/ 142502 w 149"/>
                <a:gd name="T5" fmla="*/ 666750 h 117"/>
                <a:gd name="T6" fmla="*/ 0 w 149"/>
                <a:gd name="T7" fmla="*/ 307731 h 117"/>
                <a:gd name="T8" fmla="*/ 661210 w 149"/>
                <a:gd name="T9" fmla="*/ 0 h 1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9" h="117">
                  <a:moveTo>
                    <a:pt x="116" y="0"/>
                  </a:moveTo>
                  <a:cubicBezTo>
                    <a:pt x="116" y="0"/>
                    <a:pt x="149" y="19"/>
                    <a:pt x="145" y="63"/>
                  </a:cubicBezTo>
                  <a:cubicBezTo>
                    <a:pt x="25" y="117"/>
                    <a:pt x="25" y="117"/>
                    <a:pt x="25" y="117"/>
                  </a:cubicBezTo>
                  <a:cubicBezTo>
                    <a:pt x="0" y="54"/>
                    <a:pt x="0" y="54"/>
                    <a:pt x="0" y="54"/>
                  </a:cubicBezTo>
                  <a:lnTo>
                    <a:pt x="116" y="0"/>
                  </a:lnTo>
                  <a:close/>
                </a:path>
              </a:pathLst>
            </a:custGeom>
            <a:solidFill>
              <a:srgbClr val="ECC4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sp>
          <p:nvSpPr>
            <p:cNvPr id="19" name="Freeform 28"/>
            <p:cNvSpPr>
              <a:spLocks/>
            </p:cNvSpPr>
            <p:nvPr/>
          </p:nvSpPr>
          <p:spPr bwMode="auto">
            <a:xfrm>
              <a:off x="4516324" y="4081463"/>
              <a:ext cx="1138238" cy="1139825"/>
            </a:xfrm>
            <a:custGeom>
              <a:avLst/>
              <a:gdLst>
                <a:gd name="T0" fmla="*/ 0 w 200"/>
                <a:gd name="T1" fmla="*/ 1139825 h 200"/>
                <a:gd name="T2" fmla="*/ 1138238 w 200"/>
                <a:gd name="T3" fmla="*/ 803577 h 200"/>
                <a:gd name="T4" fmla="*/ 307324 w 200"/>
                <a:gd name="T5" fmla="*/ 142478 h 200"/>
                <a:gd name="T6" fmla="*/ 0 w 200"/>
                <a:gd name="T7" fmla="*/ 1139825 h 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 h="200">
                  <a:moveTo>
                    <a:pt x="0" y="200"/>
                  </a:moveTo>
                  <a:cubicBezTo>
                    <a:pt x="200" y="141"/>
                    <a:pt x="200" y="141"/>
                    <a:pt x="200" y="141"/>
                  </a:cubicBezTo>
                  <a:cubicBezTo>
                    <a:pt x="169" y="0"/>
                    <a:pt x="54" y="25"/>
                    <a:pt x="54" y="25"/>
                  </a:cubicBezTo>
                  <a:lnTo>
                    <a:pt x="0"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sp>
          <p:nvSpPr>
            <p:cNvPr id="20" name="Freeform 29"/>
            <p:cNvSpPr>
              <a:spLocks/>
            </p:cNvSpPr>
            <p:nvPr/>
          </p:nvSpPr>
          <p:spPr bwMode="auto">
            <a:xfrm>
              <a:off x="4571887" y="4206875"/>
              <a:ext cx="655638" cy="912813"/>
            </a:xfrm>
            <a:custGeom>
              <a:avLst/>
              <a:gdLst>
                <a:gd name="T0" fmla="*/ 655638 w 115"/>
                <a:gd name="T1" fmla="*/ 68461 h 160"/>
                <a:gd name="T2" fmla="*/ 655638 w 115"/>
                <a:gd name="T3" fmla="*/ 68461 h 160"/>
                <a:gd name="T4" fmla="*/ 290761 w 115"/>
                <a:gd name="T5" fmla="*/ 11410 h 160"/>
                <a:gd name="T6" fmla="*/ 0 w 115"/>
                <a:gd name="T7" fmla="*/ 912813 h 160"/>
                <a:gd name="T8" fmla="*/ 655638 w 115"/>
                <a:gd name="T9" fmla="*/ 68461 h 1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5" h="160">
                  <a:moveTo>
                    <a:pt x="115" y="12"/>
                  </a:moveTo>
                  <a:cubicBezTo>
                    <a:pt x="115" y="12"/>
                    <a:pt x="115" y="12"/>
                    <a:pt x="115" y="12"/>
                  </a:cubicBezTo>
                  <a:cubicBezTo>
                    <a:pt x="88" y="0"/>
                    <a:pt x="63" y="1"/>
                    <a:pt x="51" y="2"/>
                  </a:cubicBezTo>
                  <a:cubicBezTo>
                    <a:pt x="0" y="160"/>
                    <a:pt x="0" y="160"/>
                    <a:pt x="0" y="160"/>
                  </a:cubicBezTo>
                  <a:lnTo>
                    <a:pt x="115" y="12"/>
                  </a:lnTo>
                  <a:close/>
                </a:path>
              </a:pathLst>
            </a:custGeom>
            <a:solidFill>
              <a:srgbClr val="4239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sp>
          <p:nvSpPr>
            <p:cNvPr id="21" name="Freeform 30"/>
            <p:cNvSpPr>
              <a:spLocks/>
            </p:cNvSpPr>
            <p:nvPr/>
          </p:nvSpPr>
          <p:spPr bwMode="auto">
            <a:xfrm>
              <a:off x="5711712" y="1739900"/>
              <a:ext cx="2073275" cy="1976438"/>
            </a:xfrm>
            <a:custGeom>
              <a:avLst/>
              <a:gdLst>
                <a:gd name="T0" fmla="*/ 2073275 w 1306"/>
                <a:gd name="T1" fmla="*/ 0 h 1245"/>
                <a:gd name="T2" fmla="*/ 28575 w 1306"/>
                <a:gd name="T3" fmla="*/ 1976438 h 1245"/>
                <a:gd name="T4" fmla="*/ 0 w 1306"/>
                <a:gd name="T5" fmla="*/ 1936750 h 1245"/>
                <a:gd name="T6" fmla="*/ 2073275 w 1306"/>
                <a:gd name="T7" fmla="*/ 0 h 12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06" h="1245">
                  <a:moveTo>
                    <a:pt x="1306" y="0"/>
                  </a:moveTo>
                  <a:lnTo>
                    <a:pt x="18" y="1245"/>
                  </a:lnTo>
                  <a:lnTo>
                    <a:pt x="0" y="1220"/>
                  </a:lnTo>
                  <a:lnTo>
                    <a:pt x="1306" y="0"/>
                  </a:lnTo>
                  <a:close/>
                </a:path>
              </a:pathLst>
            </a:custGeom>
            <a:solidFill>
              <a:srgbClr val="FF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sp>
          <p:nvSpPr>
            <p:cNvPr id="22" name="Freeform 31"/>
            <p:cNvSpPr>
              <a:spLocks/>
            </p:cNvSpPr>
            <p:nvPr/>
          </p:nvSpPr>
          <p:spPr bwMode="auto">
            <a:xfrm>
              <a:off x="6195899" y="1836738"/>
              <a:ext cx="1697038" cy="2359025"/>
            </a:xfrm>
            <a:custGeom>
              <a:avLst/>
              <a:gdLst>
                <a:gd name="T0" fmla="*/ 1697038 w 1069"/>
                <a:gd name="T1" fmla="*/ 0 h 1486"/>
                <a:gd name="T2" fmla="*/ 0 w 1069"/>
                <a:gd name="T3" fmla="*/ 2359025 h 1486"/>
                <a:gd name="T4" fmla="*/ 6350 w 1069"/>
                <a:gd name="T5" fmla="*/ 2301875 h 1486"/>
                <a:gd name="T6" fmla="*/ 1697038 w 1069"/>
                <a:gd name="T7" fmla="*/ 0 h 148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9" h="1486">
                  <a:moveTo>
                    <a:pt x="1069" y="0"/>
                  </a:moveTo>
                  <a:lnTo>
                    <a:pt x="0" y="1486"/>
                  </a:lnTo>
                  <a:lnTo>
                    <a:pt x="4" y="1450"/>
                  </a:lnTo>
                  <a:lnTo>
                    <a:pt x="1069" y="0"/>
                  </a:lnTo>
                  <a:close/>
                </a:path>
              </a:pathLst>
            </a:custGeom>
            <a:solidFill>
              <a:srgbClr val="FF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sp>
          <p:nvSpPr>
            <p:cNvPr id="23" name="Freeform 32"/>
            <p:cNvSpPr>
              <a:spLocks/>
            </p:cNvSpPr>
            <p:nvPr/>
          </p:nvSpPr>
          <p:spPr bwMode="auto">
            <a:xfrm>
              <a:off x="5090999" y="1722438"/>
              <a:ext cx="2506663" cy="1846263"/>
            </a:xfrm>
            <a:custGeom>
              <a:avLst/>
              <a:gdLst>
                <a:gd name="T0" fmla="*/ 2506663 w 1579"/>
                <a:gd name="T1" fmla="*/ 0 h 1163"/>
                <a:gd name="T2" fmla="*/ 0 w 1579"/>
                <a:gd name="T3" fmla="*/ 1846263 h 1163"/>
                <a:gd name="T4" fmla="*/ 90488 w 1579"/>
                <a:gd name="T5" fmla="*/ 1806575 h 1163"/>
                <a:gd name="T6" fmla="*/ 2506663 w 1579"/>
                <a:gd name="T7" fmla="*/ 0 h 116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79" h="1163">
                  <a:moveTo>
                    <a:pt x="1579" y="0"/>
                  </a:moveTo>
                  <a:lnTo>
                    <a:pt x="0" y="1163"/>
                  </a:lnTo>
                  <a:lnTo>
                    <a:pt x="57" y="1138"/>
                  </a:lnTo>
                  <a:lnTo>
                    <a:pt x="1579" y="0"/>
                  </a:lnTo>
                  <a:close/>
                </a:path>
              </a:pathLst>
            </a:custGeom>
            <a:solidFill>
              <a:srgbClr val="FF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grpSp>
      <p:cxnSp>
        <p:nvCxnSpPr>
          <p:cNvPr id="25" name="直接连接符 24"/>
          <p:cNvCxnSpPr/>
          <p:nvPr/>
        </p:nvCxnSpPr>
        <p:spPr>
          <a:xfrm flipV="1">
            <a:off x="2642157" y="3263087"/>
            <a:ext cx="0" cy="3200898"/>
          </a:xfrm>
          <a:prstGeom prst="line">
            <a:avLst/>
          </a:prstGeom>
          <a:ln w="9525" cmpd="sng">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Rounded Rectangle 9"/>
          <p:cNvSpPr/>
          <p:nvPr/>
        </p:nvSpPr>
        <p:spPr>
          <a:xfrm>
            <a:off x="1622920" y="1211108"/>
            <a:ext cx="2054851" cy="2054851"/>
          </a:xfrm>
          <a:prstGeom prst="roundRect">
            <a:avLst>
              <a:gd name="adj" fmla="val 50000"/>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531" dirty="0">
              <a:latin typeface="Arial"/>
              <a:ea typeface="微软雅黑"/>
              <a:cs typeface="Roboto condensed"/>
              <a:sym typeface="Arial"/>
            </a:endParaRPr>
          </a:p>
        </p:txBody>
      </p:sp>
      <p:cxnSp>
        <p:nvCxnSpPr>
          <p:cNvPr id="31" name="直接连接符 30"/>
          <p:cNvCxnSpPr/>
          <p:nvPr/>
        </p:nvCxnSpPr>
        <p:spPr>
          <a:xfrm flipV="1">
            <a:off x="5445018" y="2777395"/>
            <a:ext cx="0" cy="4072306"/>
          </a:xfrm>
          <a:prstGeom prst="line">
            <a:avLst/>
          </a:prstGeom>
          <a:ln w="9525" cmpd="sng">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4" name="Rounded Rectangle 9"/>
          <p:cNvSpPr/>
          <p:nvPr/>
        </p:nvSpPr>
        <p:spPr>
          <a:xfrm>
            <a:off x="4495800" y="856840"/>
            <a:ext cx="1889100" cy="1889100"/>
          </a:xfrm>
          <a:prstGeom prst="roundRect">
            <a:avLst>
              <a:gd name="adj" fmla="val 50000"/>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531" dirty="0">
              <a:latin typeface="Arial"/>
              <a:ea typeface="微软雅黑"/>
              <a:cs typeface="Roboto condensed"/>
              <a:sym typeface="Arial"/>
            </a:endParaRPr>
          </a:p>
        </p:txBody>
      </p:sp>
      <p:cxnSp>
        <p:nvCxnSpPr>
          <p:cNvPr id="35" name="直接连接符 34"/>
          <p:cNvCxnSpPr/>
          <p:nvPr/>
        </p:nvCxnSpPr>
        <p:spPr>
          <a:xfrm flipV="1">
            <a:off x="4480731" y="4299362"/>
            <a:ext cx="0" cy="1858262"/>
          </a:xfrm>
          <a:prstGeom prst="line">
            <a:avLst/>
          </a:prstGeom>
          <a:ln w="9525" cmpd="sng">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8" name="Rounded Rectangle 9"/>
          <p:cNvSpPr/>
          <p:nvPr/>
        </p:nvSpPr>
        <p:spPr>
          <a:xfrm>
            <a:off x="3622333" y="2631949"/>
            <a:ext cx="1746028" cy="1746028"/>
          </a:xfrm>
          <a:prstGeom prst="roundRect">
            <a:avLst>
              <a:gd name="adj" fmla="val 50000"/>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531" dirty="0">
              <a:latin typeface="Arial"/>
              <a:ea typeface="微软雅黑"/>
              <a:cs typeface="Roboto condensed"/>
              <a:sym typeface="Arial"/>
            </a:endParaRPr>
          </a:p>
        </p:txBody>
      </p:sp>
      <p:sp>
        <p:nvSpPr>
          <p:cNvPr id="39" name="TextBox 17"/>
          <p:cNvSpPr txBox="1"/>
          <p:nvPr/>
        </p:nvSpPr>
        <p:spPr>
          <a:xfrm>
            <a:off x="4557167" y="1739135"/>
            <a:ext cx="1823008" cy="722505"/>
          </a:xfrm>
          <a:prstGeom prst="rect">
            <a:avLst/>
          </a:prstGeom>
          <a:noFill/>
        </p:spPr>
        <p:txBody>
          <a:bodyPr wrap="square" rtlCol="0">
            <a:spAutoFit/>
          </a:bodyPr>
          <a:lstStyle/>
          <a:p>
            <a:pPr algn="ctr">
              <a:lnSpc>
                <a:spcPct val="130000"/>
              </a:lnSpc>
            </a:pPr>
            <a:r>
              <a:rPr lang="zh-CN" altLang="en-US" sz="1050">
                <a:solidFill>
                  <a:schemeClr val="bg1"/>
                </a:solidFill>
                <a:latin typeface="Arial"/>
                <a:ea typeface="微软雅黑"/>
                <a:cs typeface="+mn-ea"/>
                <a:sym typeface="Arial"/>
              </a:rPr>
              <a:t>请替换文字内容，修改文字内容，也可以直接复制你的内容到此。</a:t>
            </a:r>
            <a:endParaRPr lang="en-US" altLang="zh-CN" sz="1050" dirty="0">
              <a:solidFill>
                <a:schemeClr val="bg1"/>
              </a:solidFill>
              <a:latin typeface="Arial"/>
              <a:ea typeface="微软雅黑"/>
              <a:sym typeface="Arial"/>
            </a:endParaRPr>
          </a:p>
        </p:txBody>
      </p:sp>
      <p:sp>
        <p:nvSpPr>
          <p:cNvPr id="40" name="TextBox 18"/>
          <p:cNvSpPr txBox="1"/>
          <p:nvPr/>
        </p:nvSpPr>
        <p:spPr>
          <a:xfrm>
            <a:off x="4580351" y="1284519"/>
            <a:ext cx="1776640" cy="400110"/>
          </a:xfrm>
          <a:prstGeom prst="rect">
            <a:avLst/>
          </a:prstGeom>
          <a:noFill/>
        </p:spPr>
        <p:txBody>
          <a:bodyPr wrap="none" rtlCol="0">
            <a:spAutoFit/>
          </a:bodyPr>
          <a:lstStyle/>
          <a:p>
            <a:pPr algn="ctr" fontAlgn="auto">
              <a:spcBef>
                <a:spcPts val="0"/>
              </a:spcBef>
              <a:spcAft>
                <a:spcPts val="0"/>
              </a:spcAft>
              <a:defRPr/>
            </a:pPr>
            <a:r>
              <a:rPr lang="en-US" altLang="zh-CN" sz="2000" b="1" dirty="0">
                <a:solidFill>
                  <a:schemeClr val="bg1"/>
                </a:solidFill>
                <a:latin typeface="Arial"/>
                <a:ea typeface="微软雅黑"/>
                <a:sym typeface="Arial"/>
              </a:rPr>
              <a:t> YOUR TITLE</a:t>
            </a:r>
            <a:endParaRPr lang="zh-CN" altLang="en-US" sz="2000" b="1" dirty="0">
              <a:solidFill>
                <a:schemeClr val="bg1"/>
              </a:solidFill>
              <a:latin typeface="Arial"/>
              <a:ea typeface="微软雅黑"/>
              <a:sym typeface="Arial"/>
            </a:endParaRPr>
          </a:p>
        </p:txBody>
      </p:sp>
      <p:cxnSp>
        <p:nvCxnSpPr>
          <p:cNvPr id="41" name="直接连接符 40"/>
          <p:cNvCxnSpPr/>
          <p:nvPr/>
        </p:nvCxnSpPr>
        <p:spPr>
          <a:xfrm flipV="1">
            <a:off x="7440557" y="3935611"/>
            <a:ext cx="0" cy="1925160"/>
          </a:xfrm>
          <a:prstGeom prst="line">
            <a:avLst/>
          </a:prstGeom>
          <a:ln w="9525" cmpd="sng">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2" name="Rounded Rectangle 9"/>
          <p:cNvSpPr/>
          <p:nvPr/>
        </p:nvSpPr>
        <p:spPr>
          <a:xfrm>
            <a:off x="6430963" y="1920930"/>
            <a:ext cx="2054851" cy="2054851"/>
          </a:xfrm>
          <a:prstGeom prst="roundRect">
            <a:avLst>
              <a:gd name="adj" fmla="val 50000"/>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531" dirty="0">
              <a:latin typeface="Arial"/>
              <a:ea typeface="微软雅黑"/>
              <a:cs typeface="Roboto condensed"/>
              <a:sym typeface="Arial"/>
            </a:endParaRPr>
          </a:p>
        </p:txBody>
      </p:sp>
      <p:sp>
        <p:nvSpPr>
          <p:cNvPr id="43" name="TextBox 13"/>
          <p:cNvSpPr txBox="1"/>
          <p:nvPr/>
        </p:nvSpPr>
        <p:spPr>
          <a:xfrm>
            <a:off x="1762724" y="2107698"/>
            <a:ext cx="1796994" cy="722505"/>
          </a:xfrm>
          <a:prstGeom prst="rect">
            <a:avLst/>
          </a:prstGeom>
          <a:noFill/>
        </p:spPr>
        <p:txBody>
          <a:bodyPr wrap="square" rtlCol="0">
            <a:spAutoFit/>
          </a:bodyPr>
          <a:lstStyle/>
          <a:p>
            <a:pPr algn="ctr">
              <a:lnSpc>
                <a:spcPct val="130000"/>
              </a:lnSpc>
            </a:pPr>
            <a:r>
              <a:rPr lang="zh-CN" altLang="en-US" sz="1050">
                <a:solidFill>
                  <a:schemeClr val="bg1"/>
                </a:solidFill>
                <a:latin typeface="Arial"/>
                <a:ea typeface="微软雅黑"/>
                <a:cs typeface="+mn-ea"/>
                <a:sym typeface="Arial"/>
              </a:rPr>
              <a:t>请替换文字内容，修改文字内容，也可以直接复制你的内容到此。</a:t>
            </a:r>
            <a:endParaRPr lang="en-GB" altLang="zh-CN" sz="1050" dirty="0">
              <a:solidFill>
                <a:schemeClr val="bg1"/>
              </a:solidFill>
              <a:latin typeface="Arial"/>
              <a:ea typeface="微软雅黑"/>
              <a:cs typeface="+mn-ea"/>
              <a:sym typeface="Arial"/>
            </a:endParaRPr>
          </a:p>
        </p:txBody>
      </p:sp>
      <p:sp>
        <p:nvSpPr>
          <p:cNvPr id="44" name="TextBox 14"/>
          <p:cNvSpPr txBox="1"/>
          <p:nvPr/>
        </p:nvSpPr>
        <p:spPr>
          <a:xfrm>
            <a:off x="1772901" y="1662332"/>
            <a:ext cx="1776640" cy="400110"/>
          </a:xfrm>
          <a:prstGeom prst="rect">
            <a:avLst/>
          </a:prstGeom>
          <a:noFill/>
        </p:spPr>
        <p:txBody>
          <a:bodyPr wrap="none" rtlCol="0">
            <a:spAutoFit/>
          </a:bodyPr>
          <a:lstStyle/>
          <a:p>
            <a:pPr algn="ctr" fontAlgn="auto">
              <a:spcBef>
                <a:spcPts val="0"/>
              </a:spcBef>
              <a:spcAft>
                <a:spcPts val="0"/>
              </a:spcAft>
              <a:defRPr/>
            </a:pPr>
            <a:r>
              <a:rPr lang="en-US" altLang="zh-CN" sz="2000" b="1" dirty="0">
                <a:solidFill>
                  <a:schemeClr val="bg1"/>
                </a:solidFill>
                <a:latin typeface="Arial"/>
                <a:ea typeface="微软雅黑"/>
                <a:sym typeface="Arial"/>
              </a:rPr>
              <a:t> YOUR TITLE</a:t>
            </a:r>
            <a:endParaRPr lang="zh-CN" altLang="en-US" sz="2000" b="1" dirty="0">
              <a:solidFill>
                <a:schemeClr val="bg1"/>
              </a:solidFill>
              <a:latin typeface="Arial"/>
              <a:ea typeface="微软雅黑"/>
              <a:sym typeface="Arial"/>
            </a:endParaRPr>
          </a:p>
        </p:txBody>
      </p:sp>
      <p:sp>
        <p:nvSpPr>
          <p:cNvPr id="45" name="TextBox 19"/>
          <p:cNvSpPr txBox="1"/>
          <p:nvPr/>
        </p:nvSpPr>
        <p:spPr>
          <a:xfrm>
            <a:off x="3753771" y="3391961"/>
            <a:ext cx="1502899" cy="932563"/>
          </a:xfrm>
          <a:prstGeom prst="rect">
            <a:avLst/>
          </a:prstGeom>
          <a:noFill/>
        </p:spPr>
        <p:txBody>
          <a:bodyPr wrap="square" rtlCol="0">
            <a:spAutoFit/>
          </a:bodyPr>
          <a:lstStyle/>
          <a:p>
            <a:pPr algn="ctr">
              <a:lnSpc>
                <a:spcPct val="130000"/>
              </a:lnSpc>
            </a:pPr>
            <a:r>
              <a:rPr lang="zh-CN" altLang="en-US" sz="1050">
                <a:solidFill>
                  <a:schemeClr val="bg1"/>
                </a:solidFill>
                <a:latin typeface="Arial"/>
                <a:ea typeface="微软雅黑"/>
                <a:cs typeface="+mn-ea"/>
                <a:sym typeface="Arial"/>
              </a:rPr>
              <a:t>请替换文字内容，修改文字内容，也可以直接复制你的内容到此。</a:t>
            </a:r>
            <a:endParaRPr lang="en-US" altLang="zh-CN" sz="1050" dirty="0">
              <a:solidFill>
                <a:schemeClr val="bg1"/>
              </a:solidFill>
              <a:latin typeface="Arial"/>
              <a:ea typeface="微软雅黑"/>
              <a:sym typeface="Arial"/>
            </a:endParaRPr>
          </a:p>
        </p:txBody>
      </p:sp>
      <p:sp>
        <p:nvSpPr>
          <p:cNvPr id="46" name="TextBox 20"/>
          <p:cNvSpPr txBox="1"/>
          <p:nvPr/>
        </p:nvSpPr>
        <p:spPr>
          <a:xfrm>
            <a:off x="3616900" y="3041728"/>
            <a:ext cx="1776640" cy="400110"/>
          </a:xfrm>
          <a:prstGeom prst="rect">
            <a:avLst/>
          </a:prstGeom>
          <a:noFill/>
        </p:spPr>
        <p:txBody>
          <a:bodyPr wrap="none" rtlCol="0">
            <a:spAutoFit/>
          </a:bodyPr>
          <a:lstStyle/>
          <a:p>
            <a:pPr algn="ctr" fontAlgn="auto">
              <a:spcBef>
                <a:spcPts val="0"/>
              </a:spcBef>
              <a:spcAft>
                <a:spcPts val="0"/>
              </a:spcAft>
              <a:defRPr/>
            </a:pPr>
            <a:r>
              <a:rPr lang="en-US" altLang="zh-CN" sz="2000" b="1" dirty="0">
                <a:solidFill>
                  <a:schemeClr val="bg1"/>
                </a:solidFill>
                <a:latin typeface="Arial"/>
                <a:ea typeface="微软雅黑"/>
                <a:sym typeface="Arial"/>
              </a:rPr>
              <a:t> YOUR TITLE</a:t>
            </a:r>
            <a:endParaRPr lang="zh-CN" altLang="en-US" sz="2000" b="1" dirty="0">
              <a:solidFill>
                <a:schemeClr val="bg1"/>
              </a:solidFill>
              <a:latin typeface="Arial"/>
              <a:ea typeface="微软雅黑"/>
              <a:sym typeface="Arial"/>
            </a:endParaRPr>
          </a:p>
        </p:txBody>
      </p:sp>
      <p:sp>
        <p:nvSpPr>
          <p:cNvPr id="47" name="TextBox 23"/>
          <p:cNvSpPr txBox="1"/>
          <p:nvPr/>
        </p:nvSpPr>
        <p:spPr>
          <a:xfrm>
            <a:off x="6714843" y="2760293"/>
            <a:ext cx="1507575" cy="932563"/>
          </a:xfrm>
          <a:prstGeom prst="rect">
            <a:avLst/>
          </a:prstGeom>
          <a:noFill/>
        </p:spPr>
        <p:txBody>
          <a:bodyPr wrap="square" rtlCol="0">
            <a:spAutoFit/>
          </a:bodyPr>
          <a:lstStyle/>
          <a:p>
            <a:pPr algn="ctr">
              <a:lnSpc>
                <a:spcPct val="130000"/>
              </a:lnSpc>
            </a:pPr>
            <a:r>
              <a:rPr lang="zh-CN" altLang="en-US" sz="1050">
                <a:solidFill>
                  <a:schemeClr val="bg1"/>
                </a:solidFill>
                <a:latin typeface="Arial"/>
                <a:ea typeface="微软雅黑"/>
                <a:cs typeface="+mn-ea"/>
                <a:sym typeface="Arial"/>
              </a:rPr>
              <a:t>请替换文字内容，修改文字内容，也可以直接复制你的内容到此。</a:t>
            </a:r>
            <a:endParaRPr lang="en-US" altLang="zh-CN" sz="1050" dirty="0">
              <a:solidFill>
                <a:schemeClr val="bg1"/>
              </a:solidFill>
              <a:latin typeface="Arial"/>
              <a:ea typeface="微软雅黑"/>
              <a:sym typeface="Arial"/>
            </a:endParaRPr>
          </a:p>
        </p:txBody>
      </p:sp>
      <p:sp>
        <p:nvSpPr>
          <p:cNvPr id="48" name="TextBox 24"/>
          <p:cNvSpPr txBox="1"/>
          <p:nvPr/>
        </p:nvSpPr>
        <p:spPr>
          <a:xfrm>
            <a:off x="6580310" y="2364341"/>
            <a:ext cx="1776640" cy="400110"/>
          </a:xfrm>
          <a:prstGeom prst="rect">
            <a:avLst/>
          </a:prstGeom>
          <a:noFill/>
        </p:spPr>
        <p:txBody>
          <a:bodyPr wrap="none" rtlCol="0">
            <a:spAutoFit/>
          </a:bodyPr>
          <a:lstStyle/>
          <a:p>
            <a:pPr algn="ctr" fontAlgn="auto">
              <a:spcBef>
                <a:spcPts val="0"/>
              </a:spcBef>
              <a:spcAft>
                <a:spcPts val="0"/>
              </a:spcAft>
              <a:defRPr/>
            </a:pPr>
            <a:r>
              <a:rPr lang="en-US" altLang="zh-CN" sz="2000" b="1" dirty="0">
                <a:solidFill>
                  <a:schemeClr val="bg1"/>
                </a:solidFill>
                <a:latin typeface="Arial"/>
                <a:ea typeface="微软雅黑"/>
                <a:sym typeface="Arial"/>
              </a:rPr>
              <a:t> YOUR TITLE</a:t>
            </a:r>
            <a:endParaRPr lang="zh-CN" altLang="en-US" sz="2000" b="1" dirty="0">
              <a:solidFill>
                <a:schemeClr val="bg1"/>
              </a:solidFill>
              <a:latin typeface="Arial"/>
              <a:ea typeface="微软雅黑"/>
              <a:sym typeface="Arial"/>
            </a:endParaRPr>
          </a:p>
        </p:txBody>
      </p:sp>
      <p:sp>
        <p:nvSpPr>
          <p:cNvPr id="36" name="任意多边形 35"/>
          <p:cNvSpPr/>
          <p:nvPr/>
        </p:nvSpPr>
        <p:spPr>
          <a:xfrm>
            <a:off x="-14334" y="211709"/>
            <a:ext cx="1090810" cy="708672"/>
          </a:xfrm>
          <a:custGeom>
            <a:avLst/>
            <a:gdLst>
              <a:gd name="connsiteX0" fmla="*/ 0 w 1090990"/>
              <a:gd name="connsiteY0" fmla="*/ 0 h 708790"/>
              <a:gd name="connsiteX1" fmla="*/ 738346 w 1090990"/>
              <a:gd name="connsiteY1" fmla="*/ 0 h 708790"/>
              <a:gd name="connsiteX2" fmla="*/ 1090990 w 1090990"/>
              <a:gd name="connsiteY2" fmla="*/ 299606 h 708790"/>
              <a:gd name="connsiteX3" fmla="*/ 1090990 w 1090990"/>
              <a:gd name="connsiteY3" fmla="*/ 409184 h 708790"/>
              <a:gd name="connsiteX4" fmla="*/ 738346 w 1090990"/>
              <a:gd name="connsiteY4" fmla="*/ 708790 h 708790"/>
              <a:gd name="connsiteX5" fmla="*/ 0 w 1090990"/>
              <a:gd name="connsiteY5" fmla="*/ 708790 h 708790"/>
              <a:gd name="connsiteX6" fmla="*/ 0 w 1090990"/>
              <a:gd name="connsiteY6" fmla="*/ 0 h 70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990" h="708790">
                <a:moveTo>
                  <a:pt x="0" y="0"/>
                </a:moveTo>
                <a:lnTo>
                  <a:pt x="738346" y="0"/>
                </a:lnTo>
                <a:cubicBezTo>
                  <a:pt x="933106" y="0"/>
                  <a:pt x="1090990" y="134138"/>
                  <a:pt x="1090990" y="299606"/>
                </a:cubicBezTo>
                <a:lnTo>
                  <a:pt x="1090990" y="409184"/>
                </a:lnTo>
                <a:cubicBezTo>
                  <a:pt x="1090990" y="574652"/>
                  <a:pt x="933106" y="708790"/>
                  <a:pt x="738346" y="708790"/>
                </a:cubicBezTo>
                <a:lnTo>
                  <a:pt x="0" y="70879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grpSp>
        <p:nvGrpSpPr>
          <p:cNvPr id="37" name="组合 36"/>
          <p:cNvGrpSpPr/>
          <p:nvPr/>
        </p:nvGrpSpPr>
        <p:grpSpPr>
          <a:xfrm>
            <a:off x="513311" y="352941"/>
            <a:ext cx="426212" cy="426208"/>
            <a:chOff x="304800" y="673100"/>
            <a:chExt cx="4000500" cy="4000500"/>
          </a:xfrm>
          <a:effectLst>
            <a:outerShdw blurRad="444500" dist="254000" dir="8100000" algn="tr" rotWithShape="0">
              <a:prstClr val="black">
                <a:alpha val="50000"/>
              </a:prstClr>
            </a:outerShdw>
          </a:effectLst>
        </p:grpSpPr>
        <p:sp>
          <p:nvSpPr>
            <p:cNvPr id="49" name="同心圆 4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631">
                <a:defRPr/>
              </a:pPr>
              <a:endParaRPr lang="zh-CN" altLang="en-US" sz="2531" kern="0">
                <a:solidFill>
                  <a:sysClr val="windowText" lastClr="000000"/>
                </a:solidFill>
                <a:latin typeface="Arial"/>
                <a:ea typeface="微软雅黑"/>
                <a:sym typeface="Arial"/>
              </a:endParaRPr>
            </a:p>
          </p:txBody>
        </p:sp>
        <p:sp>
          <p:nvSpPr>
            <p:cNvPr id="50" name="椭圆 4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631">
                <a:defRPr/>
              </a:pPr>
              <a:endParaRPr lang="zh-CN" altLang="en-US" sz="2531" kern="0">
                <a:solidFill>
                  <a:sysClr val="window" lastClr="FFFFFF"/>
                </a:solidFill>
                <a:latin typeface="Arial"/>
                <a:ea typeface="微软雅黑"/>
                <a:sym typeface="Arial"/>
              </a:endParaRPr>
            </a:p>
          </p:txBody>
        </p:sp>
      </p:grpSp>
      <p:sp>
        <p:nvSpPr>
          <p:cNvPr id="51" name="文本框 50"/>
          <p:cNvSpPr txBox="1"/>
          <p:nvPr/>
        </p:nvSpPr>
        <p:spPr>
          <a:xfrm>
            <a:off x="1126734" y="362244"/>
            <a:ext cx="3959760" cy="830997"/>
          </a:xfrm>
          <a:prstGeom prst="rect">
            <a:avLst/>
          </a:prstGeom>
          <a:noFill/>
        </p:spPr>
        <p:txBody>
          <a:bodyPr wrap="square">
            <a:spAutoFit/>
          </a:bodyPr>
          <a:lstStyle/>
          <a:p>
            <a:r>
              <a:rPr lang="en-US" altLang="zh-CN" sz="2400" b="1" dirty="0">
                <a:solidFill>
                  <a:schemeClr val="tx2"/>
                </a:solidFill>
                <a:latin typeface="Arial"/>
                <a:ea typeface="微软雅黑"/>
                <a:sym typeface="Arial"/>
              </a:rPr>
              <a:t>ADD RELATED TITLE WORDS</a:t>
            </a:r>
            <a:endParaRPr lang="zh-CN" altLang="en-US" sz="2400" b="1" dirty="0">
              <a:solidFill>
                <a:schemeClr val="tx2"/>
              </a:solidFill>
              <a:latin typeface="Arial"/>
              <a:ea typeface="微软雅黑"/>
              <a:cs typeface="Arial" panose="020B0604020202020204" pitchFamily="34" charset="0"/>
              <a:sym typeface="Arial"/>
            </a:endParaRPr>
          </a:p>
        </p:txBody>
      </p:sp>
      <p:sp>
        <p:nvSpPr>
          <p:cNvPr id="52" name="文本框 51"/>
          <p:cNvSpPr txBox="1"/>
          <p:nvPr/>
        </p:nvSpPr>
        <p:spPr>
          <a:xfrm>
            <a:off x="241995" y="6892377"/>
            <a:ext cx="2001262" cy="251226"/>
          </a:xfrm>
          <a:prstGeom prst="rect">
            <a:avLst/>
          </a:prstGeom>
          <a:noFill/>
        </p:spPr>
        <p:txBody>
          <a:bodyPr wrap="none" lIns="96397" tIns="48198" rIns="96397" bIns="48198" rtlCol="0">
            <a:spAutoFit/>
          </a:bodyPr>
          <a:lstStyle/>
          <a:p>
            <a:pPr defTabSz="963853"/>
            <a:r>
              <a:rPr lang="en-US" altLang="zh-CN" sz="1000" dirty="0">
                <a:solidFill>
                  <a:schemeClr val="tx1">
                    <a:lumMod val="65000"/>
                    <a:lumOff val="35000"/>
                  </a:schemeClr>
                </a:solidFill>
                <a:latin typeface="Arial"/>
                <a:ea typeface="微软雅黑"/>
                <a:cs typeface="+mn-ea"/>
                <a:sym typeface="Arial"/>
              </a:rPr>
              <a:t>ADD RELATED TITLE WORDS</a:t>
            </a:r>
            <a:endParaRPr lang="zh-CN" altLang="en-US" sz="1000" dirty="0">
              <a:solidFill>
                <a:schemeClr val="tx1">
                  <a:lumMod val="65000"/>
                  <a:lumOff val="35000"/>
                </a:schemeClr>
              </a:solidFill>
              <a:latin typeface="Arial"/>
              <a:ea typeface="微软雅黑"/>
              <a:cs typeface="+mn-ea"/>
              <a:sym typeface="Arial"/>
            </a:endParaRPr>
          </a:p>
        </p:txBody>
      </p:sp>
      <p:sp>
        <p:nvSpPr>
          <p:cNvPr id="53" name="矩形 52"/>
          <p:cNvSpPr/>
          <p:nvPr/>
        </p:nvSpPr>
        <p:spPr>
          <a:xfrm>
            <a:off x="11396298" y="6945982"/>
            <a:ext cx="1459633" cy="143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0" tIns="45703" rIns="91410" bIns="45703" numCol="1" spcCol="0" rtlCol="0" fromWordArt="0" anchor="ctr" anchorCtr="0" forceAA="0" compatLnSpc="1">
            <a:prstTxWarp prst="textNoShape">
              <a:avLst/>
            </a:prstTxWarp>
            <a:noAutofit/>
          </a:bodyP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1399957966"/>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0" presetClass="path" presetSubtype="0" accel="50000" decel="50000" fill="hold" nodeType="withEffect">
                                  <p:stCondLst>
                                    <p:cond delay="0"/>
                                  </p:stCondLst>
                                  <p:childTnLst>
                                    <p:animMotion origin="layout" path="M -0.4 0.10996 L -0.4 0.11018 C -0.39975 0.11018 -0.38753 0.11479 -0.38469 0.11655 C -0.3821 0.11764 -0.37975 0.11918 -0.37753 0.1205 L -0.37037 0.12467 C -0.36913 0.12576 -0.3679 0.12664 -0.36666 0.12708 L -0.35716 0.12906 C -0.35444 0.12993 -0.35173 0.13081 -0.34876 0.13125 C -0.34456 0.13213 -0.34012 0.13257 -0.3358 0.13323 C -0.32691 0.13871 -0.3374 0.13279 -0.31913 0.1374 C -0.31777 0.13806 -0.31679 0.13937 -0.31543 0.13959 C -0.31271 0.14069 -0.31 0.14113 -0.30716 0.14179 C -0.30481 0.14332 -0.30259 0.1453 -0.3 0.14596 C -0.29494 0.14749 -0.28975 0.14903 -0.28469 0.15013 C -0.27703 0.15188 -0.25753 0.15364 -0.25135 0.1543 C -0.24222 0.16 -0.24666 0.15781 -0.23814 0.16088 C -0.23654 0.1622 -0.23518 0.16461 -0.23333 0.16505 C -0.22827 0.16659 -0.22308 0.16615 -0.2179 0.16703 C -0.21592 0.16769 -0.21395 0.16856 -0.21197 0.16944 C -0.20247 0.16791 -0.19271 0.16944 -0.18333 0.16505 C -0.18173 0.16439 -0.1837 0.15913 -0.18469 0.15671 C -0.18543 0.1543 -0.18716 0.15386 -0.18814 0.15232 C -0.19419 0.14354 -0.18901 0.14771 -0.19531 0.14398 C -0.19765 0.14113 -0.20086 0.13959 -0.20247 0.13542 C -0.20321 0.13323 -0.20382 0.13103 -0.20481 0.12906 C -0.20679 0.12576 -0.21098 0.12291 -0.21321 0.1205 C -0.21444 0.1194 -0.21543 0.11764 -0.21666 0.11655 C -0.22654 0.10755 -0.21259 0.12335 -0.22494 0.10996 C -0.23531 0.09899 -0.22864 0.10381 -0.2358 0.09964 C -0.24876 0.08406 -0.22876 0.10667 -0.24419 0.09306 C -0.24987 0.08801 -0.25086 0.08516 -0.25481 0.07813 C -0.25444 0.07331 -0.25531 0.0676 -0.25358 0.06343 C -0.2516 0.05882 -0.24037 0.06321 -0.23926 0.06343 C -0.23543 0.06606 -0.23555 0.06606 -0.23098 0.06782 C -0.22901 0.06848 -0.22703 0.06892 -0.22494 0.07001 C -0.21395 0.07484 -0.23358 0.06892 -0.21321 0.07418 C -0.20617 0.07813 -0.21185 0.07528 -0.2 0.07813 C -0.19765 0.07901 -0.19531 0.07967 -0.19296 0.08033 C -0.19086 0.08099 -0.18889 0.0823 -0.18691 0.08274 C -0.17148 0.08384 -0.15592 0.08406 -0.14049 0.08472 C -0.13506 0.08538 -0.12938 0.0856 -0.12382 0.08691 C -0.11876 0.08779 -0.12 0.08911 -0.11543 0.09086 C -0.11321 0.09196 -0.11074 0.0924 -0.10827 0.09306 C -0.1021 0.0924 -0.09555 0.0935 -0.08926 0.09086 C -0.08814 0.09043 -0.08814 0.08691 -0.08814 0.08472 C -0.08814 0.08033 -0.09049 0.07528 -0.0916 0.07199 C -0.09296 0.06584 -0.09358 0.05794 -0.09642 0.05311 C -0.09753 0.05114 -0.09889 0.05026 -0.1 0.0485 C -0.10135 0.04675 -0.10247 0.04455 -0.10358 0.04236 C -0.10481 0.03643 -0.10765 0.02963 -0.10481 0.02348 C -0.10395 0.02129 -0.10247 0.02041 -0.10135 0.01887 C -0.07123 0.02194 -0.08889 0.01953 -0.06074 0.02546 C -0.05358 0.02677 -0.05037 0.02677 -0.04419 0.02963 C -0.04284 0.03007 -0.0416 0.03094 -0.04049 0.03182 C -0.03419 0.03029 -0.02765 0.03072 -0.02148 0.02765 C -0.02037 0.02677 -0.02037 0.02348 -0.02037 0.02107 C -0.02037 0.00921 -0.02049 0.01119 -0.02494 0.00856 C -0.02555 0.00614 -0.02666 0.00417 -0.02629 0.00219 C -0.02444 -0.00593 -0.01617 -0.00022 -0.01432 4.20544E-6 C -0.00963 0.00043 -0.00481 4.20544E-6 -3.20988E-6 4.20544E-6 " pathEditMode="relative" rAng="0" ptsTypes="AAAAAAAAAAAAAAAAAAAAAAAAAAAAAAAAAAAAAAAAAAAAAAAAAAAAAAAAAAAA">
                                      <p:cBhvr>
                                        <p:cTn id="9" dur="2000" fill="hold"/>
                                        <p:tgtEl>
                                          <p:spTgt spid="8"/>
                                        </p:tgtEl>
                                        <p:attrNameLst>
                                          <p:attrName>ppt_x</p:attrName>
                                          <p:attrName>ppt_y</p:attrName>
                                        </p:attrNameLst>
                                      </p:cBhvr>
                                      <p:rCtr x="20000" y="-2634"/>
                                    </p:animMotion>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2500"/>
                                        <p:tgtEl>
                                          <p:spTgt spid="7"/>
                                        </p:tgtEl>
                                      </p:cBhvr>
                                    </p:animEffect>
                                  </p:childTnLst>
                                </p:cTn>
                              </p:par>
                            </p:childTnLst>
                          </p:cTn>
                        </p:par>
                        <p:par>
                          <p:cTn id="13" fill="hold">
                            <p:stCondLst>
                              <p:cond delay="2500"/>
                            </p:stCondLst>
                            <p:childTnLst>
                              <p:par>
                                <p:cTn id="14" presetID="22" presetClass="entr" presetSubtype="4"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par>
                          <p:cTn id="21" fill="hold">
                            <p:stCondLst>
                              <p:cond delay="3500"/>
                            </p:stCondLst>
                            <p:childTnLst>
                              <p:par>
                                <p:cTn id="22" presetID="53" presetClass="entr" presetSubtype="16" fill="hold" grpId="0" nodeType="after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p:cTn id="24" dur="500" fill="hold"/>
                                        <p:tgtEl>
                                          <p:spTgt spid="44"/>
                                        </p:tgtEl>
                                        <p:attrNameLst>
                                          <p:attrName>ppt_w</p:attrName>
                                        </p:attrNameLst>
                                      </p:cBhvr>
                                      <p:tavLst>
                                        <p:tav tm="0">
                                          <p:val>
                                            <p:fltVal val="0"/>
                                          </p:val>
                                        </p:tav>
                                        <p:tav tm="100000">
                                          <p:val>
                                            <p:strVal val="#ppt_w"/>
                                          </p:val>
                                        </p:tav>
                                      </p:tavLst>
                                    </p:anim>
                                    <p:anim calcmode="lin" valueType="num">
                                      <p:cBhvr>
                                        <p:cTn id="25" dur="500" fill="hold"/>
                                        <p:tgtEl>
                                          <p:spTgt spid="44"/>
                                        </p:tgtEl>
                                        <p:attrNameLst>
                                          <p:attrName>ppt_h</p:attrName>
                                        </p:attrNameLst>
                                      </p:cBhvr>
                                      <p:tavLst>
                                        <p:tav tm="0">
                                          <p:val>
                                            <p:fltVal val="0"/>
                                          </p:val>
                                        </p:tav>
                                        <p:tav tm="100000">
                                          <p:val>
                                            <p:strVal val="#ppt_h"/>
                                          </p:val>
                                        </p:tav>
                                      </p:tavLst>
                                    </p:anim>
                                    <p:animEffect transition="in" filter="fade">
                                      <p:cBhvr>
                                        <p:cTn id="26" dur="500"/>
                                        <p:tgtEl>
                                          <p:spTgt spid="44"/>
                                        </p:tgtEl>
                                      </p:cBhvr>
                                    </p:animEffect>
                                  </p:childTnLst>
                                </p:cTn>
                              </p:par>
                              <p:par>
                                <p:cTn id="27" presetID="53" presetClass="entr" presetSubtype="16" fill="hold" grpId="0" nodeType="withEffect">
                                  <p:stCondLst>
                                    <p:cond delay="100"/>
                                  </p:stCondLst>
                                  <p:childTnLst>
                                    <p:set>
                                      <p:cBhvr>
                                        <p:cTn id="28" dur="1" fill="hold">
                                          <p:stCondLst>
                                            <p:cond delay="0"/>
                                          </p:stCondLst>
                                        </p:cTn>
                                        <p:tgtEl>
                                          <p:spTgt spid="43"/>
                                        </p:tgtEl>
                                        <p:attrNameLst>
                                          <p:attrName>style.visibility</p:attrName>
                                        </p:attrNameLst>
                                      </p:cBhvr>
                                      <p:to>
                                        <p:strVal val="visible"/>
                                      </p:to>
                                    </p:set>
                                    <p:anim calcmode="lin" valueType="num">
                                      <p:cBhvr>
                                        <p:cTn id="29" dur="500" fill="hold"/>
                                        <p:tgtEl>
                                          <p:spTgt spid="43"/>
                                        </p:tgtEl>
                                        <p:attrNameLst>
                                          <p:attrName>ppt_w</p:attrName>
                                        </p:attrNameLst>
                                      </p:cBhvr>
                                      <p:tavLst>
                                        <p:tav tm="0">
                                          <p:val>
                                            <p:fltVal val="0"/>
                                          </p:val>
                                        </p:tav>
                                        <p:tav tm="100000">
                                          <p:val>
                                            <p:strVal val="#ppt_w"/>
                                          </p:val>
                                        </p:tav>
                                      </p:tavLst>
                                    </p:anim>
                                    <p:anim calcmode="lin" valueType="num">
                                      <p:cBhvr>
                                        <p:cTn id="30" dur="500" fill="hold"/>
                                        <p:tgtEl>
                                          <p:spTgt spid="43"/>
                                        </p:tgtEl>
                                        <p:attrNameLst>
                                          <p:attrName>ppt_h</p:attrName>
                                        </p:attrNameLst>
                                      </p:cBhvr>
                                      <p:tavLst>
                                        <p:tav tm="0">
                                          <p:val>
                                            <p:fltVal val="0"/>
                                          </p:val>
                                        </p:tav>
                                        <p:tav tm="100000">
                                          <p:val>
                                            <p:strVal val="#ppt_h"/>
                                          </p:val>
                                        </p:tav>
                                      </p:tavLst>
                                    </p:anim>
                                    <p:animEffect transition="in" filter="fade">
                                      <p:cBhvr>
                                        <p:cTn id="31" dur="500"/>
                                        <p:tgtEl>
                                          <p:spTgt spid="43"/>
                                        </p:tgtEl>
                                      </p:cBhvr>
                                    </p:animEffect>
                                  </p:childTnLst>
                                </p:cTn>
                              </p:par>
                              <p:par>
                                <p:cTn id="32" presetID="22" presetClass="entr" presetSubtype="4" fill="hold"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down)">
                                      <p:cBhvr>
                                        <p:cTn id="34" dur="500"/>
                                        <p:tgtEl>
                                          <p:spTgt spid="35"/>
                                        </p:tgtEl>
                                      </p:cBhvr>
                                    </p:animEffect>
                                  </p:childTnLst>
                                </p:cTn>
                              </p:par>
                            </p:childTnLst>
                          </p:cTn>
                        </p:par>
                        <p:par>
                          <p:cTn id="35" fill="hold">
                            <p:stCondLst>
                              <p:cond delay="4100"/>
                            </p:stCondLst>
                            <p:childTnLst>
                              <p:par>
                                <p:cTn id="36" presetID="10"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par>
                          <p:cTn id="39" fill="hold">
                            <p:stCondLst>
                              <p:cond delay="4600"/>
                            </p:stCondLst>
                            <p:childTnLst>
                              <p:par>
                                <p:cTn id="40" presetID="53" presetClass="entr" presetSubtype="16" fill="hold" grpId="0" nodeType="after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p:cTn id="42" dur="500" fill="hold"/>
                                        <p:tgtEl>
                                          <p:spTgt spid="46"/>
                                        </p:tgtEl>
                                        <p:attrNameLst>
                                          <p:attrName>ppt_w</p:attrName>
                                        </p:attrNameLst>
                                      </p:cBhvr>
                                      <p:tavLst>
                                        <p:tav tm="0">
                                          <p:val>
                                            <p:fltVal val="0"/>
                                          </p:val>
                                        </p:tav>
                                        <p:tav tm="100000">
                                          <p:val>
                                            <p:strVal val="#ppt_w"/>
                                          </p:val>
                                        </p:tav>
                                      </p:tavLst>
                                    </p:anim>
                                    <p:anim calcmode="lin" valueType="num">
                                      <p:cBhvr>
                                        <p:cTn id="43" dur="500" fill="hold"/>
                                        <p:tgtEl>
                                          <p:spTgt spid="46"/>
                                        </p:tgtEl>
                                        <p:attrNameLst>
                                          <p:attrName>ppt_h</p:attrName>
                                        </p:attrNameLst>
                                      </p:cBhvr>
                                      <p:tavLst>
                                        <p:tav tm="0">
                                          <p:val>
                                            <p:fltVal val="0"/>
                                          </p:val>
                                        </p:tav>
                                        <p:tav tm="100000">
                                          <p:val>
                                            <p:strVal val="#ppt_h"/>
                                          </p:val>
                                        </p:tav>
                                      </p:tavLst>
                                    </p:anim>
                                    <p:animEffect transition="in" filter="fade">
                                      <p:cBhvr>
                                        <p:cTn id="44" dur="500"/>
                                        <p:tgtEl>
                                          <p:spTgt spid="46"/>
                                        </p:tgtEl>
                                      </p:cBhvr>
                                    </p:animEffect>
                                  </p:childTnLst>
                                </p:cTn>
                              </p:par>
                              <p:par>
                                <p:cTn id="45" presetID="53" presetClass="entr" presetSubtype="16" fill="hold" grpId="0" nodeType="withEffect">
                                  <p:stCondLst>
                                    <p:cond delay="10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22" presetClass="entr" presetSubtype="4"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down)">
                                      <p:cBhvr>
                                        <p:cTn id="52" dur="500"/>
                                        <p:tgtEl>
                                          <p:spTgt spid="31"/>
                                        </p:tgtEl>
                                      </p:cBhvr>
                                    </p:animEffect>
                                  </p:childTnLst>
                                </p:cTn>
                              </p:par>
                            </p:childTnLst>
                          </p:cTn>
                        </p:par>
                        <p:par>
                          <p:cTn id="53" fill="hold">
                            <p:stCondLst>
                              <p:cond delay="5200"/>
                            </p:stCondLst>
                            <p:childTnLst>
                              <p:par>
                                <p:cTn id="54" presetID="10" presetClass="entr" presetSubtype="0" fill="hold" grpId="0" nodeType="after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par>
                          <p:cTn id="57" fill="hold">
                            <p:stCondLst>
                              <p:cond delay="5700"/>
                            </p:stCondLst>
                            <p:childTnLst>
                              <p:par>
                                <p:cTn id="58" presetID="53" presetClass="entr" presetSubtype="16"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500" fill="hold"/>
                                        <p:tgtEl>
                                          <p:spTgt spid="40"/>
                                        </p:tgtEl>
                                        <p:attrNameLst>
                                          <p:attrName>ppt_w</p:attrName>
                                        </p:attrNameLst>
                                      </p:cBhvr>
                                      <p:tavLst>
                                        <p:tav tm="0">
                                          <p:val>
                                            <p:fltVal val="0"/>
                                          </p:val>
                                        </p:tav>
                                        <p:tav tm="100000">
                                          <p:val>
                                            <p:strVal val="#ppt_w"/>
                                          </p:val>
                                        </p:tav>
                                      </p:tavLst>
                                    </p:anim>
                                    <p:anim calcmode="lin" valueType="num">
                                      <p:cBhvr>
                                        <p:cTn id="61" dur="500" fill="hold"/>
                                        <p:tgtEl>
                                          <p:spTgt spid="40"/>
                                        </p:tgtEl>
                                        <p:attrNameLst>
                                          <p:attrName>ppt_h</p:attrName>
                                        </p:attrNameLst>
                                      </p:cBhvr>
                                      <p:tavLst>
                                        <p:tav tm="0">
                                          <p:val>
                                            <p:fltVal val="0"/>
                                          </p:val>
                                        </p:tav>
                                        <p:tav tm="100000">
                                          <p:val>
                                            <p:strVal val="#ppt_h"/>
                                          </p:val>
                                        </p:tav>
                                      </p:tavLst>
                                    </p:anim>
                                    <p:animEffect transition="in" filter="fade">
                                      <p:cBhvr>
                                        <p:cTn id="62" dur="500"/>
                                        <p:tgtEl>
                                          <p:spTgt spid="40"/>
                                        </p:tgtEl>
                                      </p:cBhvr>
                                    </p:animEffect>
                                  </p:childTnLst>
                                </p:cTn>
                              </p:par>
                              <p:par>
                                <p:cTn id="63" presetID="53" presetClass="entr" presetSubtype="16" fill="hold" grpId="0" nodeType="withEffect">
                                  <p:stCondLst>
                                    <p:cond delay="100"/>
                                  </p:stCondLst>
                                  <p:childTnLst>
                                    <p:set>
                                      <p:cBhvr>
                                        <p:cTn id="64" dur="1" fill="hold">
                                          <p:stCondLst>
                                            <p:cond delay="0"/>
                                          </p:stCondLst>
                                        </p:cTn>
                                        <p:tgtEl>
                                          <p:spTgt spid="39"/>
                                        </p:tgtEl>
                                        <p:attrNameLst>
                                          <p:attrName>style.visibility</p:attrName>
                                        </p:attrNameLst>
                                      </p:cBhvr>
                                      <p:to>
                                        <p:strVal val="visible"/>
                                      </p:to>
                                    </p:set>
                                    <p:anim calcmode="lin" valueType="num">
                                      <p:cBhvr>
                                        <p:cTn id="65" dur="500" fill="hold"/>
                                        <p:tgtEl>
                                          <p:spTgt spid="39"/>
                                        </p:tgtEl>
                                        <p:attrNameLst>
                                          <p:attrName>ppt_w</p:attrName>
                                        </p:attrNameLst>
                                      </p:cBhvr>
                                      <p:tavLst>
                                        <p:tav tm="0">
                                          <p:val>
                                            <p:fltVal val="0"/>
                                          </p:val>
                                        </p:tav>
                                        <p:tav tm="100000">
                                          <p:val>
                                            <p:strVal val="#ppt_w"/>
                                          </p:val>
                                        </p:tav>
                                      </p:tavLst>
                                    </p:anim>
                                    <p:anim calcmode="lin" valueType="num">
                                      <p:cBhvr>
                                        <p:cTn id="66" dur="500" fill="hold"/>
                                        <p:tgtEl>
                                          <p:spTgt spid="39"/>
                                        </p:tgtEl>
                                        <p:attrNameLst>
                                          <p:attrName>ppt_h</p:attrName>
                                        </p:attrNameLst>
                                      </p:cBhvr>
                                      <p:tavLst>
                                        <p:tav tm="0">
                                          <p:val>
                                            <p:fltVal val="0"/>
                                          </p:val>
                                        </p:tav>
                                        <p:tav tm="100000">
                                          <p:val>
                                            <p:strVal val="#ppt_h"/>
                                          </p:val>
                                        </p:tav>
                                      </p:tavLst>
                                    </p:anim>
                                    <p:animEffect transition="in" filter="fade">
                                      <p:cBhvr>
                                        <p:cTn id="67" dur="500"/>
                                        <p:tgtEl>
                                          <p:spTgt spid="39"/>
                                        </p:tgtEl>
                                      </p:cBhvr>
                                    </p:animEffect>
                                  </p:childTnLst>
                                </p:cTn>
                              </p:par>
                              <p:par>
                                <p:cTn id="68" presetID="22" presetClass="entr" presetSubtype="4"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down)">
                                      <p:cBhvr>
                                        <p:cTn id="70" dur="500"/>
                                        <p:tgtEl>
                                          <p:spTgt spid="41"/>
                                        </p:tgtEl>
                                      </p:cBhvr>
                                    </p:animEffect>
                                  </p:childTnLst>
                                </p:cTn>
                              </p:par>
                            </p:childTnLst>
                          </p:cTn>
                        </p:par>
                        <p:par>
                          <p:cTn id="71" fill="hold">
                            <p:stCondLst>
                              <p:cond delay="6300"/>
                            </p:stCondLst>
                            <p:childTnLst>
                              <p:par>
                                <p:cTn id="72" presetID="10" presetClass="entr" presetSubtype="0" fill="hold" grpId="0" nodeType="after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500"/>
                                        <p:tgtEl>
                                          <p:spTgt spid="42"/>
                                        </p:tgtEl>
                                      </p:cBhvr>
                                    </p:animEffect>
                                  </p:childTnLst>
                                </p:cTn>
                              </p:par>
                            </p:childTnLst>
                          </p:cTn>
                        </p:par>
                        <p:par>
                          <p:cTn id="75" fill="hold">
                            <p:stCondLst>
                              <p:cond delay="6800"/>
                            </p:stCondLst>
                            <p:childTnLst>
                              <p:par>
                                <p:cTn id="76" presetID="53" presetClass="entr" presetSubtype="16" fill="hold" grpId="0" nodeType="afterEffect">
                                  <p:stCondLst>
                                    <p:cond delay="0"/>
                                  </p:stCondLst>
                                  <p:childTnLst>
                                    <p:set>
                                      <p:cBhvr>
                                        <p:cTn id="77" dur="1" fill="hold">
                                          <p:stCondLst>
                                            <p:cond delay="0"/>
                                          </p:stCondLst>
                                        </p:cTn>
                                        <p:tgtEl>
                                          <p:spTgt spid="48"/>
                                        </p:tgtEl>
                                        <p:attrNameLst>
                                          <p:attrName>style.visibility</p:attrName>
                                        </p:attrNameLst>
                                      </p:cBhvr>
                                      <p:to>
                                        <p:strVal val="visible"/>
                                      </p:to>
                                    </p:set>
                                    <p:anim calcmode="lin" valueType="num">
                                      <p:cBhvr>
                                        <p:cTn id="78" dur="500" fill="hold"/>
                                        <p:tgtEl>
                                          <p:spTgt spid="48"/>
                                        </p:tgtEl>
                                        <p:attrNameLst>
                                          <p:attrName>ppt_w</p:attrName>
                                        </p:attrNameLst>
                                      </p:cBhvr>
                                      <p:tavLst>
                                        <p:tav tm="0">
                                          <p:val>
                                            <p:fltVal val="0"/>
                                          </p:val>
                                        </p:tav>
                                        <p:tav tm="100000">
                                          <p:val>
                                            <p:strVal val="#ppt_w"/>
                                          </p:val>
                                        </p:tav>
                                      </p:tavLst>
                                    </p:anim>
                                    <p:anim calcmode="lin" valueType="num">
                                      <p:cBhvr>
                                        <p:cTn id="79" dur="500" fill="hold"/>
                                        <p:tgtEl>
                                          <p:spTgt spid="48"/>
                                        </p:tgtEl>
                                        <p:attrNameLst>
                                          <p:attrName>ppt_h</p:attrName>
                                        </p:attrNameLst>
                                      </p:cBhvr>
                                      <p:tavLst>
                                        <p:tav tm="0">
                                          <p:val>
                                            <p:fltVal val="0"/>
                                          </p:val>
                                        </p:tav>
                                        <p:tav tm="100000">
                                          <p:val>
                                            <p:strVal val="#ppt_h"/>
                                          </p:val>
                                        </p:tav>
                                      </p:tavLst>
                                    </p:anim>
                                    <p:animEffect transition="in" filter="fade">
                                      <p:cBhvr>
                                        <p:cTn id="80" dur="500"/>
                                        <p:tgtEl>
                                          <p:spTgt spid="48"/>
                                        </p:tgtEl>
                                      </p:cBhvr>
                                    </p:animEffect>
                                  </p:childTnLst>
                                </p:cTn>
                              </p:par>
                              <p:par>
                                <p:cTn id="81" presetID="53" presetClass="entr" presetSubtype="16" fill="hold" grpId="0" nodeType="withEffect">
                                  <p:stCondLst>
                                    <p:cond delay="200"/>
                                  </p:stCondLst>
                                  <p:childTnLst>
                                    <p:set>
                                      <p:cBhvr>
                                        <p:cTn id="82" dur="1" fill="hold">
                                          <p:stCondLst>
                                            <p:cond delay="0"/>
                                          </p:stCondLst>
                                        </p:cTn>
                                        <p:tgtEl>
                                          <p:spTgt spid="47"/>
                                        </p:tgtEl>
                                        <p:attrNameLst>
                                          <p:attrName>style.visibility</p:attrName>
                                        </p:attrNameLst>
                                      </p:cBhvr>
                                      <p:to>
                                        <p:strVal val="visible"/>
                                      </p:to>
                                    </p:set>
                                    <p:anim calcmode="lin" valueType="num">
                                      <p:cBhvr>
                                        <p:cTn id="83" dur="500" fill="hold"/>
                                        <p:tgtEl>
                                          <p:spTgt spid="47"/>
                                        </p:tgtEl>
                                        <p:attrNameLst>
                                          <p:attrName>ppt_w</p:attrName>
                                        </p:attrNameLst>
                                      </p:cBhvr>
                                      <p:tavLst>
                                        <p:tav tm="0">
                                          <p:val>
                                            <p:fltVal val="0"/>
                                          </p:val>
                                        </p:tav>
                                        <p:tav tm="100000">
                                          <p:val>
                                            <p:strVal val="#ppt_w"/>
                                          </p:val>
                                        </p:tav>
                                      </p:tavLst>
                                    </p:anim>
                                    <p:anim calcmode="lin" valueType="num">
                                      <p:cBhvr>
                                        <p:cTn id="84" dur="500" fill="hold"/>
                                        <p:tgtEl>
                                          <p:spTgt spid="47"/>
                                        </p:tgtEl>
                                        <p:attrNameLst>
                                          <p:attrName>ppt_h</p:attrName>
                                        </p:attrNameLst>
                                      </p:cBhvr>
                                      <p:tavLst>
                                        <p:tav tm="0">
                                          <p:val>
                                            <p:fltVal val="0"/>
                                          </p:val>
                                        </p:tav>
                                        <p:tav tm="100000">
                                          <p:val>
                                            <p:strVal val="#ppt_h"/>
                                          </p:val>
                                        </p:tav>
                                      </p:tavLst>
                                    </p:anim>
                                    <p:animEffect transition="in" filter="fade">
                                      <p:cBhvr>
                                        <p:cTn id="8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animBg="1"/>
      <p:bldP spid="34" grpId="0" animBg="1"/>
      <p:bldP spid="38" grpId="0" animBg="1"/>
      <p:bldP spid="39" grpId="0"/>
      <p:bldP spid="40" grpId="0"/>
      <p:bldP spid="42" grpId="0" animBg="1"/>
      <p:bldP spid="43" grpId="0"/>
      <p:bldP spid="44" grpId="0"/>
      <p:bldP spid="45" grpId="0"/>
      <p:bldP spid="46" grpId="0"/>
      <p:bldP spid="47" grpId="0"/>
      <p:bldP spid="4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7" y="397"/>
            <a:ext cx="12858397" cy="7232253"/>
          </a:xfrm>
          <a:prstGeom prst="rect">
            <a:avLst/>
          </a:prstGeom>
          <a:blipFill dpi="0"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l="-4881" t="6029" r="30709" b="602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ffectLst>
                <a:outerShdw blurRad="38100" dist="38100" dir="2700000" algn="tl">
                  <a:srgbClr val="000000">
                    <a:alpha val="43137"/>
                  </a:srgbClr>
                </a:outerShdw>
              </a:effectLst>
              <a:latin typeface="Arial"/>
              <a:ea typeface="微软雅黑"/>
              <a:sym typeface="Arial"/>
            </a:endParaRPr>
          </a:p>
        </p:txBody>
      </p:sp>
      <p:sp>
        <p:nvSpPr>
          <p:cNvPr id="5" name="文本框 4"/>
          <p:cNvSpPr txBox="1"/>
          <p:nvPr/>
        </p:nvSpPr>
        <p:spPr>
          <a:xfrm>
            <a:off x="9036521" y="2033147"/>
            <a:ext cx="1441421" cy="1446550"/>
          </a:xfrm>
          <a:prstGeom prst="rect">
            <a:avLst/>
          </a:prstGeom>
          <a:noFill/>
        </p:spPr>
        <p:txBody>
          <a:bodyPr wrap="none" rtlCol="0">
            <a:spAutoFit/>
          </a:bodyPr>
          <a:lstStyle/>
          <a:p>
            <a:pPr algn="ctr"/>
            <a:r>
              <a:rPr lang="en-US" altLang="zh-CN" sz="8800">
                <a:solidFill>
                  <a:schemeClr val="accent3"/>
                </a:solidFill>
                <a:latin typeface="Arial"/>
                <a:ea typeface="微软雅黑"/>
                <a:sym typeface="Arial"/>
              </a:rPr>
              <a:t>03</a:t>
            </a:r>
            <a:endParaRPr lang="zh-CN" altLang="en-US" sz="8800" dirty="0">
              <a:solidFill>
                <a:schemeClr val="accent3"/>
              </a:solidFill>
              <a:latin typeface="Arial"/>
              <a:ea typeface="微软雅黑"/>
              <a:sym typeface="Arial"/>
            </a:endParaRPr>
          </a:p>
        </p:txBody>
      </p:sp>
      <p:sp>
        <p:nvSpPr>
          <p:cNvPr id="6" name="文本框 5"/>
          <p:cNvSpPr txBox="1"/>
          <p:nvPr/>
        </p:nvSpPr>
        <p:spPr>
          <a:xfrm>
            <a:off x="7869535" y="3842039"/>
            <a:ext cx="3775393" cy="707886"/>
          </a:xfrm>
          <a:prstGeom prst="rect">
            <a:avLst/>
          </a:prstGeom>
          <a:noFill/>
        </p:spPr>
        <p:txBody>
          <a:bodyPr wrap="none" rtlCol="0">
            <a:spAutoFit/>
          </a:bodyPr>
          <a:lstStyle/>
          <a:p>
            <a:pPr algn="ctr"/>
            <a:r>
              <a:rPr lang="zh-CN" altLang="en-US" sz="4000">
                <a:solidFill>
                  <a:schemeClr val="accent3"/>
                </a:solidFill>
                <a:latin typeface="Arial"/>
                <a:ea typeface="微软雅黑"/>
                <a:sym typeface="Arial"/>
              </a:rPr>
              <a:t>请替换文字内容</a:t>
            </a:r>
            <a:endParaRPr lang="zh-CN" altLang="en-US" sz="4000" dirty="0">
              <a:solidFill>
                <a:schemeClr val="accent3"/>
              </a:solidFill>
              <a:latin typeface="Arial"/>
              <a:ea typeface="微软雅黑"/>
              <a:sym typeface="Arial"/>
            </a:endParaRPr>
          </a:p>
        </p:txBody>
      </p:sp>
      <p:sp>
        <p:nvSpPr>
          <p:cNvPr id="8" name="文本框 7"/>
          <p:cNvSpPr txBox="1"/>
          <p:nvPr/>
        </p:nvSpPr>
        <p:spPr>
          <a:xfrm>
            <a:off x="8961084" y="3399790"/>
            <a:ext cx="1592295" cy="400110"/>
          </a:xfrm>
          <a:prstGeom prst="rect">
            <a:avLst/>
          </a:prstGeom>
          <a:noFill/>
        </p:spPr>
        <p:txBody>
          <a:bodyPr wrap="none" rtlCol="0">
            <a:spAutoFit/>
          </a:bodyPr>
          <a:lstStyle/>
          <a:p>
            <a:pPr algn="ctr"/>
            <a:r>
              <a:rPr lang="en-US" altLang="zh-CN" sz="2000" dirty="0">
                <a:solidFill>
                  <a:schemeClr val="accent3"/>
                </a:solidFill>
                <a:latin typeface="Arial"/>
                <a:ea typeface="微软雅黑"/>
                <a:sym typeface="Arial"/>
              </a:rPr>
              <a:t>Part THREE</a:t>
            </a:r>
            <a:endParaRPr lang="zh-CN" altLang="en-US" sz="2000" dirty="0">
              <a:solidFill>
                <a:schemeClr val="accent3"/>
              </a:solidFill>
              <a:latin typeface="Arial"/>
              <a:ea typeface="微软雅黑"/>
              <a:sym typeface="Arial"/>
            </a:endParaRPr>
          </a:p>
        </p:txBody>
      </p:sp>
      <p:sp>
        <p:nvSpPr>
          <p:cNvPr id="9" name="文本框 8"/>
          <p:cNvSpPr txBox="1"/>
          <p:nvPr/>
        </p:nvSpPr>
        <p:spPr>
          <a:xfrm>
            <a:off x="7977737" y="4493856"/>
            <a:ext cx="3558988" cy="786306"/>
          </a:xfrm>
          <a:prstGeom prst="rect">
            <a:avLst/>
          </a:prstGeom>
          <a:noFill/>
        </p:spPr>
        <p:txBody>
          <a:bodyPr wrap="square" rtlCol="0">
            <a:spAutoFit/>
          </a:bodyPr>
          <a:lstStyle/>
          <a:p>
            <a:pPr algn="ctr">
              <a:lnSpc>
                <a:spcPct val="150000"/>
              </a:lnSpc>
            </a:pPr>
            <a:r>
              <a:rPr lang="zh-CN" altLang="en-US" sz="1600">
                <a:solidFill>
                  <a:schemeClr val="accent3"/>
                </a:solidFill>
                <a:latin typeface="Arial"/>
                <a:ea typeface="微软雅黑"/>
                <a:cs typeface="Arial" panose="020B0604020202020204" pitchFamily="34" charset="0"/>
                <a:sym typeface="Arial"/>
              </a:rPr>
              <a:t>请替换文字内容，修改文字内容，也可以直接复制你的内容到此。</a:t>
            </a:r>
            <a:endParaRPr lang="en-US" altLang="zh-CN" sz="1600" dirty="0">
              <a:solidFill>
                <a:schemeClr val="accent3"/>
              </a:solidFill>
              <a:latin typeface="Arial"/>
              <a:ea typeface="微软雅黑"/>
              <a:cs typeface="Arial" panose="020B0604020202020204" pitchFamily="34" charset="0"/>
              <a:sym typeface="Arial"/>
            </a:endParaRPr>
          </a:p>
        </p:txBody>
      </p:sp>
    </p:spTree>
    <p:extLst>
      <p:ext uri="{BB962C8B-B14F-4D97-AF65-F5344CB8AC3E}">
        <p14:creationId xmlns:p14="http://schemas.microsoft.com/office/powerpoint/2010/main" val="13364180"/>
      </p:ext>
    </p:extLst>
  </p:cSld>
  <p:clrMapOvr>
    <a:masterClrMapping/>
  </p:clrMapOvr>
  <p:transition spd="slow" advTm="3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0000">
                                          <p:cBhvr additive="base">
                                            <p:cTn id="7" dur="125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8" dur="1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6"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6" grpId="0"/>
          <p:bldP spid="8" grpId="0"/>
          <p:bldP spid="9"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84238" y="2034842"/>
            <a:ext cx="5581650" cy="3747617"/>
          </a:xfrm>
          <a:prstGeom prst="rect">
            <a:avLst/>
          </a:prstGeom>
          <a:blipFill dpi="0" rotWithShape="1">
            <a:blip r:embed="rId3">
              <a:grayscl/>
              <a:extLst>
                <a:ext uri="{28A0092B-C50C-407E-A947-70E740481C1C}">
                  <a14:useLocalDpi xmlns:a14="http://schemas.microsoft.com/office/drawing/2010/main" val="0"/>
                </a:ext>
              </a:extLst>
            </a:blip>
            <a:srcRect/>
            <a:stretch>
              <a:fillRect t="-2467" b="-24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8579" tIns="64290" rIns="128579" bIns="64290" rtlCol="0" anchor="ctr"/>
          <a:lstStyle/>
          <a:p>
            <a:pPr algn="ctr"/>
            <a:endParaRPr lang="zh-CN" altLang="en-US" sz="2530">
              <a:latin typeface="Arial"/>
              <a:ea typeface="微软雅黑"/>
              <a:sym typeface="Arial"/>
            </a:endParaRPr>
          </a:p>
        </p:txBody>
      </p:sp>
      <p:sp>
        <p:nvSpPr>
          <p:cNvPr id="5" name="Rectangle 24"/>
          <p:cNvSpPr>
            <a:spLocks noChangeArrowheads="1"/>
          </p:cNvSpPr>
          <p:nvPr/>
        </p:nvSpPr>
        <p:spPr bwMode="auto">
          <a:xfrm>
            <a:off x="6850291" y="2426008"/>
            <a:ext cx="1738657"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20000"/>
              </a:lnSpc>
              <a:spcBef>
                <a:spcPts val="422"/>
              </a:spcBef>
            </a:pPr>
            <a:r>
              <a:rPr lang="zh-CN" altLang="en-US" sz="1800" b="1" dirty="0">
                <a:solidFill>
                  <a:schemeClr val="tx1">
                    <a:lumMod val="75000"/>
                    <a:lumOff val="25000"/>
                  </a:schemeClr>
                </a:solidFill>
                <a:latin typeface="Arial"/>
                <a:ea typeface="微软雅黑"/>
                <a:sym typeface="Arial"/>
              </a:rPr>
              <a:t>单击填</a:t>
            </a:r>
            <a:r>
              <a:rPr lang="zh-CN" altLang="en-US" sz="1800" b="1">
                <a:solidFill>
                  <a:schemeClr val="tx1">
                    <a:lumMod val="75000"/>
                    <a:lumOff val="25000"/>
                  </a:schemeClr>
                </a:solidFill>
                <a:latin typeface="Arial"/>
                <a:ea typeface="微软雅黑"/>
                <a:sym typeface="Arial"/>
              </a:rPr>
              <a:t>加标题</a:t>
            </a:r>
            <a:endParaRPr lang="en-US" altLang="zh-CN" sz="1200" dirty="0">
              <a:solidFill>
                <a:schemeClr val="tx1">
                  <a:lumMod val="75000"/>
                  <a:lumOff val="25000"/>
                </a:schemeClr>
              </a:solidFill>
              <a:latin typeface="Arial"/>
              <a:ea typeface="微软雅黑"/>
              <a:sym typeface="Arial"/>
            </a:endParaRPr>
          </a:p>
        </p:txBody>
      </p:sp>
      <p:sp>
        <p:nvSpPr>
          <p:cNvPr id="6" name="Rectangle 24"/>
          <p:cNvSpPr>
            <a:spLocks noChangeArrowheads="1"/>
          </p:cNvSpPr>
          <p:nvPr/>
        </p:nvSpPr>
        <p:spPr bwMode="auto">
          <a:xfrm>
            <a:off x="6850290" y="3028369"/>
            <a:ext cx="4804682"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50000"/>
              </a:lnSpc>
            </a:pPr>
            <a:r>
              <a:rPr lang="zh-CN" altLang="en-US" sz="1200">
                <a:solidFill>
                  <a:schemeClr val="tx1">
                    <a:lumMod val="75000"/>
                    <a:lumOff val="25000"/>
                  </a:schemeClr>
                </a:solidFill>
                <a:latin typeface="Arial"/>
                <a:ea typeface="微软雅黑"/>
                <a:sym typeface="Arial"/>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p>
        </p:txBody>
      </p:sp>
      <p:sp>
        <p:nvSpPr>
          <p:cNvPr id="7" name="任意多边形 6"/>
          <p:cNvSpPr/>
          <p:nvPr/>
        </p:nvSpPr>
        <p:spPr>
          <a:xfrm>
            <a:off x="-14334" y="211709"/>
            <a:ext cx="1090810" cy="708672"/>
          </a:xfrm>
          <a:custGeom>
            <a:avLst/>
            <a:gdLst>
              <a:gd name="connsiteX0" fmla="*/ 0 w 1090990"/>
              <a:gd name="connsiteY0" fmla="*/ 0 h 708790"/>
              <a:gd name="connsiteX1" fmla="*/ 738346 w 1090990"/>
              <a:gd name="connsiteY1" fmla="*/ 0 h 708790"/>
              <a:gd name="connsiteX2" fmla="*/ 1090990 w 1090990"/>
              <a:gd name="connsiteY2" fmla="*/ 299606 h 708790"/>
              <a:gd name="connsiteX3" fmla="*/ 1090990 w 1090990"/>
              <a:gd name="connsiteY3" fmla="*/ 409184 h 708790"/>
              <a:gd name="connsiteX4" fmla="*/ 738346 w 1090990"/>
              <a:gd name="connsiteY4" fmla="*/ 708790 h 708790"/>
              <a:gd name="connsiteX5" fmla="*/ 0 w 1090990"/>
              <a:gd name="connsiteY5" fmla="*/ 708790 h 708790"/>
              <a:gd name="connsiteX6" fmla="*/ 0 w 1090990"/>
              <a:gd name="connsiteY6" fmla="*/ 0 h 70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990" h="708790">
                <a:moveTo>
                  <a:pt x="0" y="0"/>
                </a:moveTo>
                <a:lnTo>
                  <a:pt x="738346" y="0"/>
                </a:lnTo>
                <a:cubicBezTo>
                  <a:pt x="933106" y="0"/>
                  <a:pt x="1090990" y="134138"/>
                  <a:pt x="1090990" y="299606"/>
                </a:cubicBezTo>
                <a:lnTo>
                  <a:pt x="1090990" y="409184"/>
                </a:lnTo>
                <a:cubicBezTo>
                  <a:pt x="1090990" y="574652"/>
                  <a:pt x="933106" y="708790"/>
                  <a:pt x="738346" y="708790"/>
                </a:cubicBezTo>
                <a:lnTo>
                  <a:pt x="0" y="70879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grpSp>
        <p:nvGrpSpPr>
          <p:cNvPr id="8" name="组合 7"/>
          <p:cNvGrpSpPr/>
          <p:nvPr/>
        </p:nvGrpSpPr>
        <p:grpSpPr>
          <a:xfrm>
            <a:off x="513311" y="352941"/>
            <a:ext cx="426212" cy="426208"/>
            <a:chOff x="304800" y="673100"/>
            <a:chExt cx="4000500" cy="4000500"/>
          </a:xfrm>
          <a:effectLst>
            <a:outerShdw blurRad="444500" dist="254000" dir="8100000" algn="tr" rotWithShape="0">
              <a:prstClr val="black">
                <a:alpha val="50000"/>
              </a:prstClr>
            </a:outerShdw>
          </a:effectLst>
        </p:grpSpPr>
        <p:sp>
          <p:nvSpPr>
            <p:cNvPr id="9" name="同心圆 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631">
                <a:defRPr/>
              </a:pPr>
              <a:endParaRPr lang="zh-CN" altLang="en-US" sz="2531" kern="0">
                <a:solidFill>
                  <a:sysClr val="windowText" lastClr="000000"/>
                </a:solidFill>
                <a:latin typeface="Arial"/>
                <a:ea typeface="微软雅黑"/>
                <a:sym typeface="Arial"/>
              </a:endParaRPr>
            </a:p>
          </p:txBody>
        </p:sp>
        <p:sp>
          <p:nvSpPr>
            <p:cNvPr id="10" name="椭圆 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631">
                <a:defRPr/>
              </a:pPr>
              <a:endParaRPr lang="zh-CN" altLang="en-US" sz="2531" kern="0">
                <a:solidFill>
                  <a:sysClr val="window" lastClr="FFFFFF"/>
                </a:solidFill>
                <a:latin typeface="Arial"/>
                <a:ea typeface="微软雅黑"/>
                <a:sym typeface="Arial"/>
              </a:endParaRPr>
            </a:p>
          </p:txBody>
        </p:sp>
      </p:grpSp>
      <p:sp>
        <p:nvSpPr>
          <p:cNvPr id="11" name="文本框 10"/>
          <p:cNvSpPr txBox="1"/>
          <p:nvPr/>
        </p:nvSpPr>
        <p:spPr>
          <a:xfrm>
            <a:off x="1126734" y="362244"/>
            <a:ext cx="3959760" cy="830997"/>
          </a:xfrm>
          <a:prstGeom prst="rect">
            <a:avLst/>
          </a:prstGeom>
          <a:noFill/>
        </p:spPr>
        <p:txBody>
          <a:bodyPr wrap="square">
            <a:spAutoFit/>
          </a:bodyPr>
          <a:lstStyle/>
          <a:p>
            <a:r>
              <a:rPr lang="en-US" altLang="zh-CN" sz="2400" b="1" dirty="0">
                <a:solidFill>
                  <a:schemeClr val="tx2"/>
                </a:solidFill>
                <a:latin typeface="Arial"/>
                <a:ea typeface="微软雅黑"/>
                <a:sym typeface="Arial"/>
              </a:rPr>
              <a:t>ADD RELATED TITLE WORDS</a:t>
            </a:r>
            <a:endParaRPr lang="zh-CN" altLang="en-US" sz="2400" b="1" dirty="0">
              <a:solidFill>
                <a:schemeClr val="tx2"/>
              </a:solidFill>
              <a:latin typeface="Arial"/>
              <a:ea typeface="微软雅黑"/>
              <a:cs typeface="Arial" panose="020B0604020202020204" pitchFamily="34" charset="0"/>
              <a:sym typeface="Arial"/>
            </a:endParaRPr>
          </a:p>
        </p:txBody>
      </p:sp>
      <p:sp>
        <p:nvSpPr>
          <p:cNvPr id="12" name="文本框 11"/>
          <p:cNvSpPr txBox="1"/>
          <p:nvPr/>
        </p:nvSpPr>
        <p:spPr>
          <a:xfrm>
            <a:off x="241995" y="6892377"/>
            <a:ext cx="2001262" cy="251226"/>
          </a:xfrm>
          <a:prstGeom prst="rect">
            <a:avLst/>
          </a:prstGeom>
          <a:noFill/>
        </p:spPr>
        <p:txBody>
          <a:bodyPr wrap="none" lIns="96397" tIns="48198" rIns="96397" bIns="48198" rtlCol="0">
            <a:spAutoFit/>
          </a:bodyPr>
          <a:lstStyle/>
          <a:p>
            <a:pPr defTabSz="963853"/>
            <a:r>
              <a:rPr lang="en-US" altLang="zh-CN" sz="1000" dirty="0">
                <a:solidFill>
                  <a:schemeClr val="tx1">
                    <a:lumMod val="65000"/>
                    <a:lumOff val="35000"/>
                  </a:schemeClr>
                </a:solidFill>
                <a:latin typeface="Arial"/>
                <a:ea typeface="微软雅黑"/>
                <a:cs typeface="+mn-ea"/>
                <a:sym typeface="Arial"/>
              </a:rPr>
              <a:t>ADD RELATED TITLE WORDS</a:t>
            </a:r>
            <a:endParaRPr lang="zh-CN" altLang="en-US" sz="1000" dirty="0">
              <a:solidFill>
                <a:schemeClr val="tx1">
                  <a:lumMod val="65000"/>
                  <a:lumOff val="35000"/>
                </a:schemeClr>
              </a:solidFill>
              <a:latin typeface="Arial"/>
              <a:ea typeface="微软雅黑"/>
              <a:cs typeface="+mn-ea"/>
              <a:sym typeface="Arial"/>
            </a:endParaRPr>
          </a:p>
        </p:txBody>
      </p:sp>
      <p:sp>
        <p:nvSpPr>
          <p:cNvPr id="13" name="矩形 12"/>
          <p:cNvSpPr/>
          <p:nvPr/>
        </p:nvSpPr>
        <p:spPr>
          <a:xfrm>
            <a:off x="11396298" y="6945982"/>
            <a:ext cx="1459633" cy="143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0" tIns="45703" rIns="91410" bIns="45703" numCol="1" spcCol="0" rtlCol="0" fromWordArt="0" anchor="ctr" anchorCtr="0" forceAA="0" compatLnSpc="1">
            <a:prstTxWarp prst="textNoShape">
              <a:avLst/>
            </a:prstTxWarp>
            <a:noAutofit/>
          </a:bodyP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851092079"/>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6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6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6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84238" y="2910354"/>
            <a:ext cx="5601208" cy="3784600"/>
          </a:xfrm>
          <a:prstGeom prst="rect">
            <a:avLst/>
          </a:prstGeom>
          <a:blipFill dpi="0" rotWithShape="1">
            <a:blip r:embed="rId3">
              <a:extLst>
                <a:ext uri="{28A0092B-C50C-407E-A947-70E740481C1C}">
                  <a14:useLocalDpi xmlns:a14="http://schemas.microsoft.com/office/drawing/2010/main" val="0"/>
                </a:ext>
              </a:extLst>
            </a:blip>
            <a:srcRect/>
            <a:stretch>
              <a:fillRect l="-8708" r="-870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31" name="矩形 30"/>
          <p:cNvSpPr/>
          <p:nvPr/>
        </p:nvSpPr>
        <p:spPr>
          <a:xfrm>
            <a:off x="7003777" y="3102028"/>
            <a:ext cx="1349407" cy="374342"/>
          </a:xfrm>
          <a:prstGeom prst="rect">
            <a:avLst/>
          </a:prstGeom>
        </p:spPr>
        <p:txBody>
          <a:bodyPr wrap="square" lIns="96402" tIns="48201" rIns="96402" bIns="48201">
            <a:spAutoFit/>
          </a:bodyPr>
          <a:lstStyle/>
          <a:p>
            <a:pPr algn="just"/>
            <a:r>
              <a:rPr lang="zh-CN" altLang="en-US" sz="1800" dirty="0">
                <a:solidFill>
                  <a:schemeClr val="tx1">
                    <a:lumMod val="75000"/>
                    <a:lumOff val="25000"/>
                  </a:schemeClr>
                </a:solidFill>
                <a:latin typeface="Arial"/>
                <a:ea typeface="微软雅黑"/>
                <a:sym typeface="Arial"/>
              </a:rPr>
              <a:t>活动宗旨</a:t>
            </a:r>
          </a:p>
        </p:txBody>
      </p:sp>
      <p:sp>
        <p:nvSpPr>
          <p:cNvPr id="38" name="矩形 37"/>
          <p:cNvSpPr/>
          <p:nvPr/>
        </p:nvSpPr>
        <p:spPr>
          <a:xfrm>
            <a:off x="7003774" y="3431036"/>
            <a:ext cx="4847353" cy="872940"/>
          </a:xfrm>
          <a:prstGeom prst="rect">
            <a:avLst/>
          </a:prstGeom>
        </p:spPr>
        <p:txBody>
          <a:bodyPr wrap="square" lIns="96402" tIns="48201" rIns="96402" bIns="48201">
            <a:spAutoFit/>
          </a:bodyPr>
          <a:lstStyle/>
          <a:p>
            <a:pPr algn="just">
              <a:lnSpc>
                <a:spcPct val="140000"/>
              </a:lnSpc>
            </a:pPr>
            <a:r>
              <a:rPr lang="zh-CN" altLang="en-US" sz="1200">
                <a:solidFill>
                  <a:schemeClr val="tx1">
                    <a:lumMod val="75000"/>
                    <a:lumOff val="25000"/>
                  </a:schemeClr>
                </a:solidFill>
                <a:latin typeface="Arial"/>
                <a:ea typeface="微软雅黑"/>
                <a:sym typeface="Arial"/>
              </a:rPr>
              <a:t>请替换文字内容，点击添加相关标题文字，修改文字内容，也可以直接复制你的内容到此。尽量</a:t>
            </a:r>
            <a:r>
              <a:rPr lang="zh-CN" altLang="en-US" sz="1200" dirty="0">
                <a:solidFill>
                  <a:schemeClr val="tx1">
                    <a:lumMod val="75000"/>
                    <a:lumOff val="25000"/>
                  </a:schemeClr>
                </a:solidFill>
                <a:latin typeface="Arial"/>
                <a:ea typeface="微软雅黑"/>
                <a:sym typeface="Arial"/>
              </a:rPr>
              <a:t>将每页幻灯片的字数控制在</a:t>
            </a:r>
            <a:r>
              <a:rPr lang="en-US" altLang="zh-CN" sz="1200" dirty="0">
                <a:solidFill>
                  <a:schemeClr val="tx1">
                    <a:lumMod val="75000"/>
                    <a:lumOff val="25000"/>
                  </a:schemeClr>
                </a:solidFill>
                <a:latin typeface="Arial"/>
                <a:ea typeface="微软雅黑"/>
                <a:sym typeface="Arial"/>
              </a:rPr>
              <a:t>200</a:t>
            </a:r>
            <a:r>
              <a:rPr lang="zh-CN" altLang="en-US" sz="1200" dirty="0">
                <a:solidFill>
                  <a:schemeClr val="tx1">
                    <a:lumMod val="75000"/>
                    <a:lumOff val="25000"/>
                  </a:schemeClr>
                </a:solidFill>
                <a:latin typeface="Arial"/>
                <a:ea typeface="微软雅黑"/>
                <a:sym typeface="Arial"/>
              </a:rPr>
              <a:t>字以内，据统计每页幻灯片的播放时间最好控制在</a:t>
            </a:r>
            <a:r>
              <a:rPr lang="en-US" altLang="zh-CN" sz="1200" dirty="0">
                <a:solidFill>
                  <a:schemeClr val="tx1">
                    <a:lumMod val="75000"/>
                    <a:lumOff val="25000"/>
                  </a:schemeClr>
                </a:solidFill>
                <a:latin typeface="Arial"/>
                <a:ea typeface="微软雅黑"/>
                <a:sym typeface="Arial"/>
              </a:rPr>
              <a:t>5</a:t>
            </a:r>
            <a:r>
              <a:rPr lang="zh-CN" altLang="en-US" sz="1200" dirty="0">
                <a:solidFill>
                  <a:schemeClr val="tx1">
                    <a:lumMod val="75000"/>
                    <a:lumOff val="25000"/>
                  </a:schemeClr>
                </a:solidFill>
                <a:latin typeface="Arial"/>
                <a:ea typeface="微软雅黑"/>
                <a:sym typeface="Arial"/>
              </a:rPr>
              <a:t>分钟之内。</a:t>
            </a:r>
          </a:p>
        </p:txBody>
      </p:sp>
      <p:sp>
        <p:nvSpPr>
          <p:cNvPr id="40" name="矩形 39"/>
          <p:cNvSpPr/>
          <p:nvPr/>
        </p:nvSpPr>
        <p:spPr>
          <a:xfrm>
            <a:off x="7003777" y="5289369"/>
            <a:ext cx="1349407" cy="374342"/>
          </a:xfrm>
          <a:prstGeom prst="rect">
            <a:avLst/>
          </a:prstGeom>
        </p:spPr>
        <p:txBody>
          <a:bodyPr wrap="square" lIns="96402" tIns="48201" rIns="96402" bIns="48201">
            <a:spAutoFit/>
          </a:bodyPr>
          <a:lstStyle/>
          <a:p>
            <a:pPr algn="just"/>
            <a:r>
              <a:rPr lang="zh-CN" altLang="en-US" sz="1800" dirty="0">
                <a:solidFill>
                  <a:schemeClr val="tx1">
                    <a:lumMod val="75000"/>
                    <a:lumOff val="25000"/>
                  </a:schemeClr>
                </a:solidFill>
                <a:latin typeface="Arial"/>
                <a:ea typeface="微软雅黑"/>
                <a:sym typeface="Arial"/>
              </a:rPr>
              <a:t>活动目标</a:t>
            </a:r>
          </a:p>
        </p:txBody>
      </p:sp>
      <p:grpSp>
        <p:nvGrpSpPr>
          <p:cNvPr id="3" name="组合 3"/>
          <p:cNvGrpSpPr/>
          <p:nvPr/>
        </p:nvGrpSpPr>
        <p:grpSpPr>
          <a:xfrm>
            <a:off x="884238" y="1391951"/>
            <a:ext cx="5601208" cy="1518403"/>
            <a:chOff x="609124" y="3352597"/>
            <a:chExt cx="5312706" cy="1440000"/>
          </a:xfrm>
        </p:grpSpPr>
        <p:sp>
          <p:nvSpPr>
            <p:cNvPr id="43" name="矩形 42"/>
            <p:cNvSpPr/>
            <p:nvPr/>
          </p:nvSpPr>
          <p:spPr>
            <a:xfrm>
              <a:off x="609124" y="3352597"/>
              <a:ext cx="5312706" cy="1440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0">
                <a:latin typeface="Arial"/>
                <a:ea typeface="微软雅黑"/>
                <a:sym typeface="Arial"/>
              </a:endParaRPr>
            </a:p>
          </p:txBody>
        </p:sp>
        <p:sp>
          <p:nvSpPr>
            <p:cNvPr id="44" name="矩形 43"/>
            <p:cNvSpPr/>
            <p:nvPr/>
          </p:nvSpPr>
          <p:spPr>
            <a:xfrm>
              <a:off x="1343127" y="3738982"/>
              <a:ext cx="3844701" cy="628646"/>
            </a:xfrm>
            <a:prstGeom prst="rect">
              <a:avLst/>
            </a:prstGeom>
          </p:spPr>
          <p:txBody>
            <a:bodyPr wrap="square">
              <a:spAutoFit/>
            </a:bodyPr>
            <a:lstStyle/>
            <a:p>
              <a:pPr algn="just">
                <a:lnSpc>
                  <a:spcPct val="140000"/>
                </a:lnSpc>
              </a:pPr>
              <a:r>
                <a:rPr lang="zh-CN" altLang="en-US" sz="1400">
                  <a:solidFill>
                    <a:schemeClr val="bg1"/>
                  </a:solidFill>
                  <a:latin typeface="Arial"/>
                  <a:ea typeface="微软雅黑"/>
                  <a:sym typeface="Arial"/>
                </a:rPr>
                <a:t>请替换文字内容，点击添加相关标题文字，修改文字内容，也可以直接复制你的内容到此。</a:t>
              </a:r>
              <a:endParaRPr lang="zh-CN" altLang="en-US" sz="1400" dirty="0">
                <a:solidFill>
                  <a:schemeClr val="bg1"/>
                </a:solidFill>
                <a:latin typeface="Arial"/>
                <a:ea typeface="微软雅黑"/>
                <a:sym typeface="Arial"/>
              </a:endParaRPr>
            </a:p>
          </p:txBody>
        </p:sp>
      </p:grpSp>
      <p:sp>
        <p:nvSpPr>
          <p:cNvPr id="48" name="矩形 47"/>
          <p:cNvSpPr/>
          <p:nvPr/>
        </p:nvSpPr>
        <p:spPr>
          <a:xfrm>
            <a:off x="7003774" y="5618374"/>
            <a:ext cx="4847353" cy="872940"/>
          </a:xfrm>
          <a:prstGeom prst="rect">
            <a:avLst/>
          </a:prstGeom>
        </p:spPr>
        <p:txBody>
          <a:bodyPr wrap="square" lIns="96402" tIns="48201" rIns="96402" bIns="48201">
            <a:spAutoFit/>
          </a:bodyPr>
          <a:lstStyle/>
          <a:p>
            <a:pPr algn="just">
              <a:lnSpc>
                <a:spcPct val="140000"/>
              </a:lnSpc>
            </a:pPr>
            <a:r>
              <a:rPr lang="zh-CN" altLang="en-US" sz="1200">
                <a:solidFill>
                  <a:schemeClr val="tx1">
                    <a:lumMod val="75000"/>
                    <a:lumOff val="25000"/>
                  </a:schemeClr>
                </a:solidFill>
                <a:latin typeface="Arial"/>
                <a:ea typeface="微软雅黑"/>
                <a:sym typeface="Arial"/>
              </a:rPr>
              <a:t>请替换文字内容，点击添加相关标题文字，修改文字内容，也可以直接复制你的内容到此。尽量</a:t>
            </a:r>
            <a:r>
              <a:rPr lang="zh-CN" altLang="en-US" sz="1200" dirty="0">
                <a:solidFill>
                  <a:schemeClr val="tx1">
                    <a:lumMod val="75000"/>
                    <a:lumOff val="25000"/>
                  </a:schemeClr>
                </a:solidFill>
                <a:latin typeface="Arial"/>
                <a:ea typeface="微软雅黑"/>
                <a:sym typeface="Arial"/>
              </a:rPr>
              <a:t>将每页幻灯片的字数控制在</a:t>
            </a:r>
            <a:r>
              <a:rPr lang="en-US" altLang="zh-CN" sz="1200" dirty="0">
                <a:solidFill>
                  <a:schemeClr val="tx1">
                    <a:lumMod val="75000"/>
                    <a:lumOff val="25000"/>
                  </a:schemeClr>
                </a:solidFill>
                <a:latin typeface="Arial"/>
                <a:ea typeface="微软雅黑"/>
                <a:sym typeface="Arial"/>
              </a:rPr>
              <a:t>200</a:t>
            </a:r>
            <a:r>
              <a:rPr lang="zh-CN" altLang="en-US" sz="1200" dirty="0">
                <a:solidFill>
                  <a:schemeClr val="tx1">
                    <a:lumMod val="75000"/>
                    <a:lumOff val="25000"/>
                  </a:schemeClr>
                </a:solidFill>
                <a:latin typeface="Arial"/>
                <a:ea typeface="微软雅黑"/>
                <a:sym typeface="Arial"/>
              </a:rPr>
              <a:t>字以内，据统计每页幻灯片的播放时间最好控制在</a:t>
            </a:r>
            <a:r>
              <a:rPr lang="en-US" altLang="zh-CN" sz="1200" dirty="0">
                <a:solidFill>
                  <a:schemeClr val="tx1">
                    <a:lumMod val="75000"/>
                    <a:lumOff val="25000"/>
                  </a:schemeClr>
                </a:solidFill>
                <a:latin typeface="Arial"/>
                <a:ea typeface="微软雅黑"/>
                <a:sym typeface="Arial"/>
              </a:rPr>
              <a:t>5</a:t>
            </a:r>
            <a:r>
              <a:rPr lang="zh-CN" altLang="en-US" sz="1200" dirty="0">
                <a:solidFill>
                  <a:schemeClr val="tx1">
                    <a:lumMod val="75000"/>
                    <a:lumOff val="25000"/>
                  </a:schemeClr>
                </a:solidFill>
                <a:latin typeface="Arial"/>
                <a:ea typeface="微软雅黑"/>
                <a:sym typeface="Arial"/>
              </a:rPr>
              <a:t>分钟之内。</a:t>
            </a:r>
          </a:p>
        </p:txBody>
      </p:sp>
      <p:sp>
        <p:nvSpPr>
          <p:cNvPr id="10" name="任意多边形 9"/>
          <p:cNvSpPr/>
          <p:nvPr/>
        </p:nvSpPr>
        <p:spPr>
          <a:xfrm>
            <a:off x="-14334" y="211709"/>
            <a:ext cx="1090810" cy="708672"/>
          </a:xfrm>
          <a:custGeom>
            <a:avLst/>
            <a:gdLst>
              <a:gd name="connsiteX0" fmla="*/ 0 w 1090990"/>
              <a:gd name="connsiteY0" fmla="*/ 0 h 708790"/>
              <a:gd name="connsiteX1" fmla="*/ 738346 w 1090990"/>
              <a:gd name="connsiteY1" fmla="*/ 0 h 708790"/>
              <a:gd name="connsiteX2" fmla="*/ 1090990 w 1090990"/>
              <a:gd name="connsiteY2" fmla="*/ 299606 h 708790"/>
              <a:gd name="connsiteX3" fmla="*/ 1090990 w 1090990"/>
              <a:gd name="connsiteY3" fmla="*/ 409184 h 708790"/>
              <a:gd name="connsiteX4" fmla="*/ 738346 w 1090990"/>
              <a:gd name="connsiteY4" fmla="*/ 708790 h 708790"/>
              <a:gd name="connsiteX5" fmla="*/ 0 w 1090990"/>
              <a:gd name="connsiteY5" fmla="*/ 708790 h 708790"/>
              <a:gd name="connsiteX6" fmla="*/ 0 w 1090990"/>
              <a:gd name="connsiteY6" fmla="*/ 0 h 70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990" h="708790">
                <a:moveTo>
                  <a:pt x="0" y="0"/>
                </a:moveTo>
                <a:lnTo>
                  <a:pt x="738346" y="0"/>
                </a:lnTo>
                <a:cubicBezTo>
                  <a:pt x="933106" y="0"/>
                  <a:pt x="1090990" y="134138"/>
                  <a:pt x="1090990" y="299606"/>
                </a:cubicBezTo>
                <a:lnTo>
                  <a:pt x="1090990" y="409184"/>
                </a:lnTo>
                <a:cubicBezTo>
                  <a:pt x="1090990" y="574652"/>
                  <a:pt x="933106" y="708790"/>
                  <a:pt x="738346" y="708790"/>
                </a:cubicBezTo>
                <a:lnTo>
                  <a:pt x="0" y="70879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grpSp>
        <p:nvGrpSpPr>
          <p:cNvPr id="11" name="组合 10"/>
          <p:cNvGrpSpPr/>
          <p:nvPr/>
        </p:nvGrpSpPr>
        <p:grpSpPr>
          <a:xfrm>
            <a:off x="513311" y="352941"/>
            <a:ext cx="426212" cy="426208"/>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631">
                <a:defRPr/>
              </a:pPr>
              <a:endParaRPr lang="zh-CN" altLang="en-US" sz="2531" kern="0">
                <a:solidFill>
                  <a:sysClr val="windowText" lastClr="000000"/>
                </a:solidFill>
                <a:latin typeface="Arial"/>
                <a:ea typeface="微软雅黑"/>
                <a:sym typeface="Arial"/>
              </a:endParaRPr>
            </a:p>
          </p:txBody>
        </p:sp>
        <p:sp>
          <p:nvSpPr>
            <p:cNvPr id="13" name="椭圆 1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631">
                <a:defRPr/>
              </a:pPr>
              <a:endParaRPr lang="zh-CN" altLang="en-US" sz="2531" kern="0">
                <a:solidFill>
                  <a:sysClr val="window" lastClr="FFFFFF"/>
                </a:solidFill>
                <a:latin typeface="Arial"/>
                <a:ea typeface="微软雅黑"/>
                <a:sym typeface="Arial"/>
              </a:endParaRPr>
            </a:p>
          </p:txBody>
        </p:sp>
      </p:grpSp>
      <p:sp>
        <p:nvSpPr>
          <p:cNvPr id="14" name="文本框 13"/>
          <p:cNvSpPr txBox="1"/>
          <p:nvPr/>
        </p:nvSpPr>
        <p:spPr>
          <a:xfrm>
            <a:off x="1126734" y="362244"/>
            <a:ext cx="3959760" cy="830997"/>
          </a:xfrm>
          <a:prstGeom prst="rect">
            <a:avLst/>
          </a:prstGeom>
          <a:noFill/>
        </p:spPr>
        <p:txBody>
          <a:bodyPr wrap="square">
            <a:spAutoFit/>
          </a:bodyPr>
          <a:lstStyle/>
          <a:p>
            <a:r>
              <a:rPr lang="en-US" altLang="zh-CN" sz="2400" b="1" dirty="0">
                <a:solidFill>
                  <a:schemeClr val="tx2"/>
                </a:solidFill>
                <a:latin typeface="Arial"/>
                <a:ea typeface="微软雅黑"/>
                <a:sym typeface="Arial"/>
              </a:rPr>
              <a:t>ADD RELATED TITLE WORDS</a:t>
            </a:r>
            <a:endParaRPr lang="zh-CN" altLang="en-US" sz="2400" b="1" dirty="0">
              <a:solidFill>
                <a:schemeClr val="tx2"/>
              </a:solidFill>
              <a:latin typeface="Arial"/>
              <a:ea typeface="微软雅黑"/>
              <a:cs typeface="Arial" panose="020B0604020202020204" pitchFamily="34" charset="0"/>
              <a:sym typeface="Arial"/>
            </a:endParaRPr>
          </a:p>
        </p:txBody>
      </p:sp>
      <p:sp>
        <p:nvSpPr>
          <p:cNvPr id="15" name="文本框 14"/>
          <p:cNvSpPr txBox="1"/>
          <p:nvPr/>
        </p:nvSpPr>
        <p:spPr>
          <a:xfrm>
            <a:off x="241995" y="6892377"/>
            <a:ext cx="2001262" cy="251226"/>
          </a:xfrm>
          <a:prstGeom prst="rect">
            <a:avLst/>
          </a:prstGeom>
          <a:noFill/>
        </p:spPr>
        <p:txBody>
          <a:bodyPr wrap="none" lIns="96397" tIns="48198" rIns="96397" bIns="48198" rtlCol="0">
            <a:spAutoFit/>
          </a:bodyPr>
          <a:lstStyle/>
          <a:p>
            <a:pPr defTabSz="963853"/>
            <a:r>
              <a:rPr lang="en-US" altLang="zh-CN" sz="1000" dirty="0">
                <a:solidFill>
                  <a:schemeClr val="tx1">
                    <a:lumMod val="65000"/>
                    <a:lumOff val="35000"/>
                  </a:schemeClr>
                </a:solidFill>
                <a:latin typeface="Arial"/>
                <a:ea typeface="微软雅黑"/>
                <a:cs typeface="+mn-ea"/>
                <a:sym typeface="Arial"/>
              </a:rPr>
              <a:t>ADD RELATED TITLE WORDS</a:t>
            </a:r>
            <a:endParaRPr lang="zh-CN" altLang="en-US" sz="1000" dirty="0">
              <a:solidFill>
                <a:schemeClr val="tx1">
                  <a:lumMod val="65000"/>
                  <a:lumOff val="35000"/>
                </a:schemeClr>
              </a:solidFill>
              <a:latin typeface="Arial"/>
              <a:ea typeface="微软雅黑"/>
              <a:cs typeface="+mn-ea"/>
              <a:sym typeface="Arial"/>
            </a:endParaRPr>
          </a:p>
        </p:txBody>
      </p:sp>
      <p:sp>
        <p:nvSpPr>
          <p:cNvPr id="16" name="矩形 15"/>
          <p:cNvSpPr/>
          <p:nvPr/>
        </p:nvSpPr>
        <p:spPr>
          <a:xfrm>
            <a:off x="11396298" y="6945982"/>
            <a:ext cx="1459633" cy="143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0" tIns="45703" rIns="91410" bIns="45703" numCol="1" spcCol="0" rtlCol="0" fromWordArt="0" anchor="ctr" anchorCtr="0" forceAA="0" compatLnSpc="1">
            <a:prstTxWarp prst="textNoShape">
              <a:avLst/>
            </a:prstTxWarp>
            <a:noAutofit/>
          </a:bodyP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386667631"/>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iterate type="lt">
                                    <p:tmPct val="20000"/>
                                  </p:iterate>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Effect transition="in" filter="fade">
                                      <p:cBhvr>
                                        <p:cTn id="20" dur="500"/>
                                        <p:tgtEl>
                                          <p:spTgt spid="31"/>
                                        </p:tgtEl>
                                      </p:cBhvr>
                                    </p:animEffect>
                                  </p:childTnLst>
                                </p:cTn>
                              </p:par>
                            </p:childTnLst>
                          </p:cTn>
                        </p:par>
                        <p:par>
                          <p:cTn id="21" fill="hold">
                            <p:stCondLst>
                              <p:cond delay="1800"/>
                            </p:stCondLst>
                            <p:childTnLst>
                              <p:par>
                                <p:cTn id="22" presetID="42" presetClass="entr" presetSubtype="0"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1000"/>
                                        <p:tgtEl>
                                          <p:spTgt spid="38"/>
                                        </p:tgtEl>
                                      </p:cBhvr>
                                    </p:animEffect>
                                    <p:anim calcmode="lin" valueType="num">
                                      <p:cBhvr>
                                        <p:cTn id="25" dur="1000" fill="hold"/>
                                        <p:tgtEl>
                                          <p:spTgt spid="38"/>
                                        </p:tgtEl>
                                        <p:attrNameLst>
                                          <p:attrName>ppt_x</p:attrName>
                                        </p:attrNameLst>
                                      </p:cBhvr>
                                      <p:tavLst>
                                        <p:tav tm="0">
                                          <p:val>
                                            <p:strVal val="#ppt_x"/>
                                          </p:val>
                                        </p:tav>
                                        <p:tav tm="100000">
                                          <p:val>
                                            <p:strVal val="#ppt_x"/>
                                          </p:val>
                                        </p:tav>
                                      </p:tavLst>
                                    </p:anim>
                                    <p:anim calcmode="lin" valueType="num">
                                      <p:cBhvr>
                                        <p:cTn id="26" dur="1000" fill="hold"/>
                                        <p:tgtEl>
                                          <p:spTgt spid="38"/>
                                        </p:tgtEl>
                                        <p:attrNameLst>
                                          <p:attrName>ppt_y</p:attrName>
                                        </p:attrNameLst>
                                      </p:cBhvr>
                                      <p:tavLst>
                                        <p:tav tm="0">
                                          <p:val>
                                            <p:strVal val="#ppt_y+.1"/>
                                          </p:val>
                                        </p:tav>
                                        <p:tav tm="100000">
                                          <p:val>
                                            <p:strVal val="#ppt_y"/>
                                          </p:val>
                                        </p:tav>
                                      </p:tavLst>
                                    </p:anim>
                                  </p:childTnLst>
                                </p:cTn>
                              </p:par>
                            </p:childTnLst>
                          </p:cTn>
                        </p:par>
                        <p:par>
                          <p:cTn id="27" fill="hold">
                            <p:stCondLst>
                              <p:cond delay="2800"/>
                            </p:stCondLst>
                            <p:childTnLst>
                              <p:par>
                                <p:cTn id="28" presetID="53" presetClass="entr" presetSubtype="16" fill="hold" grpId="0" nodeType="afterEffect">
                                  <p:stCondLst>
                                    <p:cond delay="0"/>
                                  </p:stCondLst>
                                  <p:iterate type="lt">
                                    <p:tmPct val="20000"/>
                                  </p:iterate>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childTnLst>
                          </p:cTn>
                        </p:par>
                        <p:par>
                          <p:cTn id="33" fill="hold">
                            <p:stCondLst>
                              <p:cond delay="3600"/>
                            </p:stCondLst>
                            <p:childTnLst>
                              <p:par>
                                <p:cTn id="34" presetID="42" presetClass="entr" presetSubtype="0" fill="hold" grpId="0"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1000"/>
                                        <p:tgtEl>
                                          <p:spTgt spid="48"/>
                                        </p:tgtEl>
                                      </p:cBhvr>
                                    </p:animEffect>
                                    <p:anim calcmode="lin" valueType="num">
                                      <p:cBhvr>
                                        <p:cTn id="37" dur="1000" fill="hold"/>
                                        <p:tgtEl>
                                          <p:spTgt spid="48"/>
                                        </p:tgtEl>
                                        <p:attrNameLst>
                                          <p:attrName>ppt_x</p:attrName>
                                        </p:attrNameLst>
                                      </p:cBhvr>
                                      <p:tavLst>
                                        <p:tav tm="0">
                                          <p:val>
                                            <p:strVal val="#ppt_x"/>
                                          </p:val>
                                        </p:tav>
                                        <p:tav tm="100000">
                                          <p:val>
                                            <p:strVal val="#ppt_x"/>
                                          </p:val>
                                        </p:tav>
                                      </p:tavLst>
                                    </p:anim>
                                    <p:anim calcmode="lin" valueType="num">
                                      <p:cBhvr>
                                        <p:cTn id="38"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p:bldP spid="38" grpId="0"/>
      <p:bldP spid="40" grpId="0"/>
      <p:bldP spid="4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468188" y="2201889"/>
            <a:ext cx="2828875" cy="2828875"/>
            <a:chOff x="304800" y="673100"/>
            <a:chExt cx="4000500" cy="4000500"/>
          </a:xfrm>
          <a:solidFill>
            <a:schemeClr val="accent1"/>
          </a:solidFill>
          <a:effectLst/>
        </p:grpSpPr>
        <p:sp>
          <p:nvSpPr>
            <p:cNvPr id="8" name="同心圆 7"/>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a:ea typeface="微软雅黑"/>
                <a:sym typeface="Arial"/>
              </a:endParaRPr>
            </a:p>
          </p:txBody>
        </p:sp>
        <p:sp>
          <p:nvSpPr>
            <p:cNvPr id="9" name="椭圆 8"/>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sp>
        <p:nvSpPr>
          <p:cNvPr id="10" name="椭圆 9"/>
          <p:cNvSpPr/>
          <p:nvPr/>
        </p:nvSpPr>
        <p:spPr>
          <a:xfrm>
            <a:off x="1726009" y="4848138"/>
            <a:ext cx="386357" cy="38635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1" name="椭圆 10"/>
          <p:cNvSpPr/>
          <p:nvPr/>
        </p:nvSpPr>
        <p:spPr>
          <a:xfrm>
            <a:off x="2257168" y="5022353"/>
            <a:ext cx="193179" cy="193179"/>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2" name="椭圆 11"/>
          <p:cNvSpPr/>
          <p:nvPr/>
        </p:nvSpPr>
        <p:spPr>
          <a:xfrm>
            <a:off x="2501408" y="4748702"/>
            <a:ext cx="386357" cy="38635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3" name="椭圆 12"/>
          <p:cNvSpPr/>
          <p:nvPr/>
        </p:nvSpPr>
        <p:spPr>
          <a:xfrm>
            <a:off x="3391118" y="4919693"/>
            <a:ext cx="193179" cy="193179"/>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4" name="椭圆 13"/>
          <p:cNvSpPr/>
          <p:nvPr/>
        </p:nvSpPr>
        <p:spPr>
          <a:xfrm>
            <a:off x="1339651" y="4582665"/>
            <a:ext cx="386357" cy="38635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5" name="椭圆 14"/>
          <p:cNvSpPr/>
          <p:nvPr/>
        </p:nvSpPr>
        <p:spPr>
          <a:xfrm>
            <a:off x="1751278" y="4643537"/>
            <a:ext cx="193179" cy="193179"/>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6" name="椭圆 15"/>
          <p:cNvSpPr/>
          <p:nvPr/>
        </p:nvSpPr>
        <p:spPr>
          <a:xfrm>
            <a:off x="3912376" y="4828335"/>
            <a:ext cx="386357" cy="38635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7" name="TextBox 11"/>
          <p:cNvSpPr txBox="1"/>
          <p:nvPr/>
        </p:nvSpPr>
        <p:spPr>
          <a:xfrm>
            <a:off x="6531798" y="1999096"/>
            <a:ext cx="4859940" cy="52136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20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en-US" altLang="zh-CN" sz="1200" dirty="0">
              <a:solidFill>
                <a:schemeClr val="tx1">
                  <a:lumMod val="75000"/>
                  <a:lumOff val="25000"/>
                </a:schemeClr>
              </a:solidFill>
              <a:latin typeface="Arial"/>
              <a:ea typeface="微软雅黑"/>
              <a:sym typeface="Arial"/>
            </a:endParaRPr>
          </a:p>
        </p:txBody>
      </p:sp>
      <p:cxnSp>
        <p:nvCxnSpPr>
          <p:cNvPr id="18" name="直接连接符 17"/>
          <p:cNvCxnSpPr/>
          <p:nvPr/>
        </p:nvCxnSpPr>
        <p:spPr>
          <a:xfrm>
            <a:off x="5116937" y="2233505"/>
            <a:ext cx="1113736" cy="0"/>
          </a:xfrm>
          <a:prstGeom prst="line">
            <a:avLst/>
          </a:prstGeom>
          <a:ln w="6350">
            <a:solidFill>
              <a:schemeClr val="bg2">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9" name="TextBox 14"/>
          <p:cNvSpPr txBox="1"/>
          <p:nvPr/>
        </p:nvSpPr>
        <p:spPr>
          <a:xfrm>
            <a:off x="6531798" y="2710598"/>
            <a:ext cx="4859940" cy="52136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20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en-US" altLang="zh-CN" sz="1200" dirty="0">
              <a:solidFill>
                <a:schemeClr val="tx1">
                  <a:lumMod val="75000"/>
                  <a:lumOff val="25000"/>
                </a:schemeClr>
              </a:solidFill>
              <a:latin typeface="Arial"/>
              <a:ea typeface="微软雅黑"/>
              <a:sym typeface="Arial"/>
            </a:endParaRPr>
          </a:p>
        </p:txBody>
      </p:sp>
      <p:cxnSp>
        <p:nvCxnSpPr>
          <p:cNvPr id="20" name="直接连接符 19"/>
          <p:cNvCxnSpPr/>
          <p:nvPr/>
        </p:nvCxnSpPr>
        <p:spPr>
          <a:xfrm>
            <a:off x="5116937" y="2945006"/>
            <a:ext cx="1113736" cy="0"/>
          </a:xfrm>
          <a:prstGeom prst="line">
            <a:avLst/>
          </a:prstGeom>
          <a:ln w="6350">
            <a:solidFill>
              <a:schemeClr val="bg2">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1" name="TextBox 17"/>
          <p:cNvSpPr txBox="1"/>
          <p:nvPr/>
        </p:nvSpPr>
        <p:spPr>
          <a:xfrm>
            <a:off x="6531798" y="3419339"/>
            <a:ext cx="4859940" cy="52136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20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en-US" altLang="zh-CN" sz="1200" dirty="0">
              <a:solidFill>
                <a:schemeClr val="tx1">
                  <a:lumMod val="75000"/>
                  <a:lumOff val="25000"/>
                </a:schemeClr>
              </a:solidFill>
              <a:latin typeface="Arial"/>
              <a:ea typeface="微软雅黑"/>
              <a:sym typeface="Arial"/>
            </a:endParaRPr>
          </a:p>
        </p:txBody>
      </p:sp>
      <p:cxnSp>
        <p:nvCxnSpPr>
          <p:cNvPr id="22" name="直接连接符 21"/>
          <p:cNvCxnSpPr/>
          <p:nvPr/>
        </p:nvCxnSpPr>
        <p:spPr>
          <a:xfrm>
            <a:off x="5116937" y="3653748"/>
            <a:ext cx="1113736" cy="0"/>
          </a:xfrm>
          <a:prstGeom prst="line">
            <a:avLst/>
          </a:prstGeom>
          <a:ln w="6350">
            <a:solidFill>
              <a:schemeClr val="bg2">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3" name="TextBox 20"/>
          <p:cNvSpPr txBox="1"/>
          <p:nvPr/>
        </p:nvSpPr>
        <p:spPr>
          <a:xfrm>
            <a:off x="6531798" y="4128080"/>
            <a:ext cx="4859940" cy="52136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20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en-US" altLang="zh-CN" sz="1200" dirty="0">
              <a:solidFill>
                <a:schemeClr val="tx1">
                  <a:lumMod val="75000"/>
                  <a:lumOff val="25000"/>
                </a:schemeClr>
              </a:solidFill>
              <a:latin typeface="Arial"/>
              <a:ea typeface="微软雅黑"/>
              <a:sym typeface="Arial"/>
            </a:endParaRPr>
          </a:p>
        </p:txBody>
      </p:sp>
      <p:cxnSp>
        <p:nvCxnSpPr>
          <p:cNvPr id="24" name="直接连接符 23"/>
          <p:cNvCxnSpPr/>
          <p:nvPr/>
        </p:nvCxnSpPr>
        <p:spPr>
          <a:xfrm>
            <a:off x="5116937" y="4362489"/>
            <a:ext cx="1113736" cy="0"/>
          </a:xfrm>
          <a:prstGeom prst="line">
            <a:avLst/>
          </a:prstGeom>
          <a:ln w="6350">
            <a:solidFill>
              <a:schemeClr val="bg2">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5" name="TextBox 23"/>
          <p:cNvSpPr txBox="1"/>
          <p:nvPr/>
        </p:nvSpPr>
        <p:spPr>
          <a:xfrm>
            <a:off x="6531798" y="4836821"/>
            <a:ext cx="4859940" cy="52136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20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en-US" altLang="zh-CN" sz="1200" dirty="0">
              <a:solidFill>
                <a:schemeClr val="tx1">
                  <a:lumMod val="75000"/>
                  <a:lumOff val="25000"/>
                </a:schemeClr>
              </a:solidFill>
              <a:latin typeface="Arial"/>
              <a:ea typeface="微软雅黑"/>
              <a:sym typeface="Arial"/>
            </a:endParaRPr>
          </a:p>
        </p:txBody>
      </p:sp>
      <p:cxnSp>
        <p:nvCxnSpPr>
          <p:cNvPr id="26" name="直接连接符 25"/>
          <p:cNvCxnSpPr/>
          <p:nvPr/>
        </p:nvCxnSpPr>
        <p:spPr>
          <a:xfrm>
            <a:off x="5116937" y="5071230"/>
            <a:ext cx="1113736" cy="0"/>
          </a:xfrm>
          <a:prstGeom prst="line">
            <a:avLst/>
          </a:prstGeom>
          <a:ln w="6350">
            <a:solidFill>
              <a:schemeClr val="bg2">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31798" y="5545563"/>
            <a:ext cx="4859940" cy="52136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20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en-US" altLang="zh-CN" sz="1200" dirty="0">
              <a:solidFill>
                <a:schemeClr val="tx1">
                  <a:lumMod val="75000"/>
                  <a:lumOff val="25000"/>
                </a:schemeClr>
              </a:solidFill>
              <a:latin typeface="Arial"/>
              <a:ea typeface="微软雅黑"/>
              <a:sym typeface="Arial"/>
            </a:endParaRPr>
          </a:p>
        </p:txBody>
      </p:sp>
      <p:cxnSp>
        <p:nvCxnSpPr>
          <p:cNvPr id="28" name="直接连接符 27"/>
          <p:cNvCxnSpPr/>
          <p:nvPr/>
        </p:nvCxnSpPr>
        <p:spPr>
          <a:xfrm>
            <a:off x="5116937" y="5779972"/>
            <a:ext cx="1113736" cy="0"/>
          </a:xfrm>
          <a:prstGeom prst="line">
            <a:avLst/>
          </a:prstGeom>
          <a:ln w="6350">
            <a:solidFill>
              <a:schemeClr val="bg2">
                <a:lumMod val="50000"/>
              </a:schemeClr>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4819441" y="2040327"/>
            <a:ext cx="386357" cy="386357"/>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a:ea typeface="微软雅黑"/>
                <a:sym typeface="Arial"/>
              </a:rPr>
              <a:t>1</a:t>
            </a:r>
            <a:endParaRPr lang="zh-CN" altLang="en-US" dirty="0">
              <a:latin typeface="Arial"/>
              <a:ea typeface="微软雅黑"/>
              <a:sym typeface="Arial"/>
            </a:endParaRPr>
          </a:p>
        </p:txBody>
      </p:sp>
      <p:sp>
        <p:nvSpPr>
          <p:cNvPr id="30" name="椭圆 29"/>
          <p:cNvSpPr/>
          <p:nvPr/>
        </p:nvSpPr>
        <p:spPr>
          <a:xfrm>
            <a:off x="4426835" y="4320539"/>
            <a:ext cx="235129" cy="235129"/>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31" name="椭圆 30"/>
          <p:cNvSpPr/>
          <p:nvPr/>
        </p:nvSpPr>
        <p:spPr>
          <a:xfrm>
            <a:off x="4138732" y="4486075"/>
            <a:ext cx="193179" cy="193179"/>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32" name="椭圆 31"/>
          <p:cNvSpPr/>
          <p:nvPr/>
        </p:nvSpPr>
        <p:spPr>
          <a:xfrm>
            <a:off x="4817900" y="2746301"/>
            <a:ext cx="386357" cy="386357"/>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a:ea typeface="微软雅黑"/>
                <a:sym typeface="Arial"/>
              </a:rPr>
              <a:t>2</a:t>
            </a:r>
            <a:endParaRPr lang="zh-CN" altLang="en-US" dirty="0">
              <a:latin typeface="Arial"/>
              <a:ea typeface="微软雅黑"/>
              <a:sym typeface="Arial"/>
            </a:endParaRPr>
          </a:p>
        </p:txBody>
      </p:sp>
      <p:sp>
        <p:nvSpPr>
          <p:cNvPr id="33" name="椭圆 32"/>
          <p:cNvSpPr/>
          <p:nvPr/>
        </p:nvSpPr>
        <p:spPr>
          <a:xfrm>
            <a:off x="4817634" y="3463337"/>
            <a:ext cx="386357" cy="386357"/>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a:ea typeface="微软雅黑"/>
                <a:sym typeface="Arial"/>
              </a:rPr>
              <a:t>3</a:t>
            </a:r>
            <a:endParaRPr lang="zh-CN" altLang="en-US" dirty="0">
              <a:latin typeface="Arial"/>
              <a:ea typeface="微软雅黑"/>
              <a:sym typeface="Arial"/>
            </a:endParaRPr>
          </a:p>
        </p:txBody>
      </p:sp>
      <p:sp>
        <p:nvSpPr>
          <p:cNvPr id="34" name="椭圆 33"/>
          <p:cNvSpPr/>
          <p:nvPr/>
        </p:nvSpPr>
        <p:spPr>
          <a:xfrm>
            <a:off x="4816094" y="4169311"/>
            <a:ext cx="386357" cy="386357"/>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a:ea typeface="微软雅黑"/>
                <a:sym typeface="Arial"/>
              </a:rPr>
              <a:t>4</a:t>
            </a:r>
            <a:endParaRPr lang="zh-CN" altLang="en-US" dirty="0">
              <a:latin typeface="Arial"/>
              <a:ea typeface="微软雅黑"/>
              <a:sym typeface="Arial"/>
            </a:endParaRPr>
          </a:p>
        </p:txBody>
      </p:sp>
      <p:sp>
        <p:nvSpPr>
          <p:cNvPr id="35" name="椭圆 34"/>
          <p:cNvSpPr/>
          <p:nvPr/>
        </p:nvSpPr>
        <p:spPr>
          <a:xfrm>
            <a:off x="4819504" y="4875524"/>
            <a:ext cx="386357" cy="386357"/>
          </a:xfrm>
          <a:prstGeom prst="ellipse">
            <a:avLst/>
          </a:prstGeom>
          <a:solidFill>
            <a:schemeClr val="accent5"/>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a:ea typeface="微软雅黑"/>
                <a:sym typeface="Arial"/>
              </a:rPr>
              <a:t>5</a:t>
            </a:r>
            <a:endParaRPr lang="zh-CN" altLang="en-US" dirty="0">
              <a:latin typeface="Arial"/>
              <a:ea typeface="微软雅黑"/>
              <a:sym typeface="Arial"/>
            </a:endParaRPr>
          </a:p>
        </p:txBody>
      </p:sp>
      <p:sp>
        <p:nvSpPr>
          <p:cNvPr id="36" name="椭圆 35"/>
          <p:cNvSpPr/>
          <p:nvPr/>
        </p:nvSpPr>
        <p:spPr>
          <a:xfrm>
            <a:off x="4817963" y="5581498"/>
            <a:ext cx="386357" cy="386357"/>
          </a:xfrm>
          <a:prstGeom prst="ellipse">
            <a:avLst/>
          </a:prstGeom>
          <a:solidFill>
            <a:schemeClr val="accent6"/>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a:ea typeface="微软雅黑"/>
                <a:sym typeface="Arial"/>
              </a:rPr>
              <a:t>6</a:t>
            </a:r>
            <a:endParaRPr lang="zh-CN" altLang="en-US" dirty="0">
              <a:latin typeface="Arial"/>
              <a:ea typeface="微软雅黑"/>
              <a:sym typeface="Arial"/>
            </a:endParaRPr>
          </a:p>
        </p:txBody>
      </p:sp>
      <p:sp>
        <p:nvSpPr>
          <p:cNvPr id="37" name="TextBox 41"/>
          <p:cNvSpPr txBox="1"/>
          <p:nvPr/>
        </p:nvSpPr>
        <p:spPr>
          <a:xfrm>
            <a:off x="1942730" y="3399945"/>
            <a:ext cx="1969644" cy="43287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gn="ctr">
              <a:lnSpc>
                <a:spcPct val="100000"/>
              </a:lnSpc>
            </a:pPr>
            <a:r>
              <a:rPr lang="zh-CN" altLang="en-US" sz="2813" b="1" dirty="0">
                <a:solidFill>
                  <a:schemeClr val="bg1"/>
                </a:solidFill>
                <a:latin typeface="Arial"/>
                <a:ea typeface="微软雅黑"/>
                <a:sym typeface="Arial"/>
              </a:rPr>
              <a:t>代理商推广</a:t>
            </a:r>
            <a:endParaRPr lang="en-US" altLang="zh-CN" sz="2813" b="1" dirty="0">
              <a:solidFill>
                <a:schemeClr val="bg1"/>
              </a:solidFill>
              <a:latin typeface="Arial"/>
              <a:ea typeface="微软雅黑"/>
              <a:sym typeface="Arial"/>
            </a:endParaRPr>
          </a:p>
        </p:txBody>
      </p:sp>
      <p:sp>
        <p:nvSpPr>
          <p:cNvPr id="38" name="任意多边形 37"/>
          <p:cNvSpPr/>
          <p:nvPr/>
        </p:nvSpPr>
        <p:spPr>
          <a:xfrm>
            <a:off x="-14334" y="211709"/>
            <a:ext cx="1090810" cy="708672"/>
          </a:xfrm>
          <a:custGeom>
            <a:avLst/>
            <a:gdLst>
              <a:gd name="connsiteX0" fmla="*/ 0 w 1090990"/>
              <a:gd name="connsiteY0" fmla="*/ 0 h 708790"/>
              <a:gd name="connsiteX1" fmla="*/ 738346 w 1090990"/>
              <a:gd name="connsiteY1" fmla="*/ 0 h 708790"/>
              <a:gd name="connsiteX2" fmla="*/ 1090990 w 1090990"/>
              <a:gd name="connsiteY2" fmla="*/ 299606 h 708790"/>
              <a:gd name="connsiteX3" fmla="*/ 1090990 w 1090990"/>
              <a:gd name="connsiteY3" fmla="*/ 409184 h 708790"/>
              <a:gd name="connsiteX4" fmla="*/ 738346 w 1090990"/>
              <a:gd name="connsiteY4" fmla="*/ 708790 h 708790"/>
              <a:gd name="connsiteX5" fmla="*/ 0 w 1090990"/>
              <a:gd name="connsiteY5" fmla="*/ 708790 h 708790"/>
              <a:gd name="connsiteX6" fmla="*/ 0 w 1090990"/>
              <a:gd name="connsiteY6" fmla="*/ 0 h 70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990" h="708790">
                <a:moveTo>
                  <a:pt x="0" y="0"/>
                </a:moveTo>
                <a:lnTo>
                  <a:pt x="738346" y="0"/>
                </a:lnTo>
                <a:cubicBezTo>
                  <a:pt x="933106" y="0"/>
                  <a:pt x="1090990" y="134138"/>
                  <a:pt x="1090990" y="299606"/>
                </a:cubicBezTo>
                <a:lnTo>
                  <a:pt x="1090990" y="409184"/>
                </a:lnTo>
                <a:cubicBezTo>
                  <a:pt x="1090990" y="574652"/>
                  <a:pt x="933106" y="708790"/>
                  <a:pt x="738346" y="708790"/>
                </a:cubicBezTo>
                <a:lnTo>
                  <a:pt x="0" y="70879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grpSp>
        <p:nvGrpSpPr>
          <p:cNvPr id="39" name="组合 38"/>
          <p:cNvGrpSpPr/>
          <p:nvPr/>
        </p:nvGrpSpPr>
        <p:grpSpPr>
          <a:xfrm>
            <a:off x="513311" y="352941"/>
            <a:ext cx="426212" cy="426208"/>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631">
                <a:defRPr/>
              </a:pPr>
              <a:endParaRPr lang="zh-CN" altLang="en-US" sz="2531" kern="0">
                <a:solidFill>
                  <a:sysClr val="windowText" lastClr="000000"/>
                </a:solidFill>
                <a:latin typeface="Arial"/>
                <a:ea typeface="微软雅黑"/>
                <a:sym typeface="Arial"/>
              </a:endParaRPr>
            </a:p>
          </p:txBody>
        </p:sp>
        <p:sp>
          <p:nvSpPr>
            <p:cNvPr id="41" name="椭圆 4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631">
                <a:defRPr/>
              </a:pPr>
              <a:endParaRPr lang="zh-CN" altLang="en-US" sz="2531" kern="0">
                <a:solidFill>
                  <a:sysClr val="window" lastClr="FFFFFF"/>
                </a:solidFill>
                <a:latin typeface="Arial"/>
                <a:ea typeface="微软雅黑"/>
                <a:sym typeface="Arial"/>
              </a:endParaRPr>
            </a:p>
          </p:txBody>
        </p:sp>
      </p:grpSp>
      <p:sp>
        <p:nvSpPr>
          <p:cNvPr id="42" name="文本框 41"/>
          <p:cNvSpPr txBox="1"/>
          <p:nvPr/>
        </p:nvSpPr>
        <p:spPr>
          <a:xfrm>
            <a:off x="1126734" y="362244"/>
            <a:ext cx="3959760" cy="830997"/>
          </a:xfrm>
          <a:prstGeom prst="rect">
            <a:avLst/>
          </a:prstGeom>
          <a:noFill/>
        </p:spPr>
        <p:txBody>
          <a:bodyPr wrap="square">
            <a:spAutoFit/>
          </a:bodyPr>
          <a:lstStyle/>
          <a:p>
            <a:r>
              <a:rPr lang="en-US" altLang="zh-CN" sz="2400" b="1" dirty="0">
                <a:solidFill>
                  <a:schemeClr val="tx2"/>
                </a:solidFill>
                <a:latin typeface="Arial"/>
                <a:ea typeface="微软雅黑"/>
                <a:sym typeface="Arial"/>
              </a:rPr>
              <a:t>ADD RELATED TITLE WORDS</a:t>
            </a:r>
            <a:endParaRPr lang="zh-CN" altLang="en-US" sz="2400" b="1" dirty="0">
              <a:solidFill>
                <a:schemeClr val="tx2"/>
              </a:solidFill>
              <a:latin typeface="Arial"/>
              <a:ea typeface="微软雅黑"/>
              <a:cs typeface="Arial" panose="020B0604020202020204" pitchFamily="34" charset="0"/>
              <a:sym typeface="Arial"/>
            </a:endParaRPr>
          </a:p>
        </p:txBody>
      </p:sp>
      <p:sp>
        <p:nvSpPr>
          <p:cNvPr id="43" name="文本框 42"/>
          <p:cNvSpPr txBox="1"/>
          <p:nvPr/>
        </p:nvSpPr>
        <p:spPr>
          <a:xfrm>
            <a:off x="241995" y="6892377"/>
            <a:ext cx="2001262" cy="251226"/>
          </a:xfrm>
          <a:prstGeom prst="rect">
            <a:avLst/>
          </a:prstGeom>
          <a:noFill/>
        </p:spPr>
        <p:txBody>
          <a:bodyPr wrap="none" lIns="96397" tIns="48198" rIns="96397" bIns="48198" rtlCol="0">
            <a:spAutoFit/>
          </a:bodyPr>
          <a:lstStyle/>
          <a:p>
            <a:pPr defTabSz="963853"/>
            <a:r>
              <a:rPr lang="en-US" altLang="zh-CN" sz="1000" dirty="0">
                <a:solidFill>
                  <a:schemeClr val="tx1">
                    <a:lumMod val="65000"/>
                    <a:lumOff val="35000"/>
                  </a:schemeClr>
                </a:solidFill>
                <a:latin typeface="Arial"/>
                <a:ea typeface="微软雅黑"/>
                <a:cs typeface="+mn-ea"/>
                <a:sym typeface="Arial"/>
              </a:rPr>
              <a:t>ADD RELATED TITLE WORDS</a:t>
            </a:r>
            <a:endParaRPr lang="zh-CN" altLang="en-US" sz="1000" dirty="0">
              <a:solidFill>
                <a:schemeClr val="tx1">
                  <a:lumMod val="65000"/>
                  <a:lumOff val="35000"/>
                </a:schemeClr>
              </a:solidFill>
              <a:latin typeface="Arial"/>
              <a:ea typeface="微软雅黑"/>
              <a:cs typeface="+mn-ea"/>
              <a:sym typeface="Arial"/>
            </a:endParaRPr>
          </a:p>
        </p:txBody>
      </p:sp>
      <p:sp>
        <p:nvSpPr>
          <p:cNvPr id="44" name="矩形 43"/>
          <p:cNvSpPr/>
          <p:nvPr/>
        </p:nvSpPr>
        <p:spPr>
          <a:xfrm>
            <a:off x="11396298" y="6945982"/>
            <a:ext cx="1459633" cy="143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0" tIns="45703" rIns="91410" bIns="45703" numCol="1" spcCol="0" rtlCol="0" fromWordArt="0" anchor="ctr" anchorCtr="0" forceAA="0" compatLnSpc="1">
            <a:prstTxWarp prst="textNoShape">
              <a:avLst/>
            </a:prstTxWarp>
            <a:noAutofit/>
          </a:bodyP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4269832331"/>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anim calcmode="lin" valueType="num">
                                      <p:cBhvr>
                                        <p:cTn id="8" dur="1500" fill="hold"/>
                                        <p:tgtEl>
                                          <p:spTgt spid="7"/>
                                        </p:tgtEl>
                                        <p:attrNameLst>
                                          <p:attrName>ppt_x</p:attrName>
                                        </p:attrNameLst>
                                      </p:cBhvr>
                                      <p:tavLst>
                                        <p:tav tm="0">
                                          <p:val>
                                            <p:strVal val="#ppt_x"/>
                                          </p:val>
                                        </p:tav>
                                        <p:tav tm="100000">
                                          <p:val>
                                            <p:strVal val="#ppt_x"/>
                                          </p:val>
                                        </p:tav>
                                      </p:tavLst>
                                    </p:anim>
                                    <p:anim calcmode="lin" valueType="num">
                                      <p:cBhvr>
                                        <p:cTn id="9" dur="1500" fill="hold"/>
                                        <p:tgtEl>
                                          <p:spTgt spid="7"/>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4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3" presetClass="entr" presetSubtype="16" fill="hold" grpId="0" nodeType="withEffect">
                                  <p:stCondLst>
                                    <p:cond delay="40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Effect transition="in" filter="fade">
                                      <p:cBhvr>
                                        <p:cTn id="44" dur="500"/>
                                        <p:tgtEl>
                                          <p:spTgt spid="16"/>
                                        </p:tgtEl>
                                      </p:cBhvr>
                                    </p:animEffect>
                                  </p:childTnLst>
                                </p:cTn>
                              </p:par>
                            </p:childTnLst>
                          </p:cTn>
                        </p:par>
                        <p:par>
                          <p:cTn id="45" fill="hold">
                            <p:stCondLst>
                              <p:cond delay="1500"/>
                            </p:stCondLst>
                            <p:childTnLst>
                              <p:par>
                                <p:cTn id="46" presetID="53" presetClass="entr" presetSubtype="16" fill="hold" grpId="0" nodeType="afterEffect">
                                  <p:stCondLst>
                                    <p:cond delay="0"/>
                                  </p:stCondLst>
                                  <p:childTnLst>
                                    <p:set>
                                      <p:cBhvr>
                                        <p:cTn id="47" dur="1" fill="hold">
                                          <p:stCondLst>
                                            <p:cond delay="0"/>
                                          </p:stCondLst>
                                        </p:cTn>
                                        <p:tgtEl>
                                          <p:spTgt spid="37"/>
                                        </p:tgtEl>
                                        <p:attrNameLst>
                                          <p:attrName>style.visibility</p:attrName>
                                        </p:attrNameLst>
                                      </p:cBhvr>
                                      <p:to>
                                        <p:strVal val="visible"/>
                                      </p:to>
                                    </p:set>
                                    <p:anim calcmode="lin" valueType="num">
                                      <p:cBhvr>
                                        <p:cTn id="48" dur="500" fill="hold"/>
                                        <p:tgtEl>
                                          <p:spTgt spid="37"/>
                                        </p:tgtEl>
                                        <p:attrNameLst>
                                          <p:attrName>ppt_w</p:attrName>
                                        </p:attrNameLst>
                                      </p:cBhvr>
                                      <p:tavLst>
                                        <p:tav tm="0">
                                          <p:val>
                                            <p:fltVal val="0"/>
                                          </p:val>
                                        </p:tav>
                                        <p:tav tm="100000">
                                          <p:val>
                                            <p:strVal val="#ppt_w"/>
                                          </p:val>
                                        </p:tav>
                                      </p:tavLst>
                                    </p:anim>
                                    <p:anim calcmode="lin" valueType="num">
                                      <p:cBhvr>
                                        <p:cTn id="49" dur="500" fill="hold"/>
                                        <p:tgtEl>
                                          <p:spTgt spid="37"/>
                                        </p:tgtEl>
                                        <p:attrNameLst>
                                          <p:attrName>ppt_h</p:attrName>
                                        </p:attrNameLst>
                                      </p:cBhvr>
                                      <p:tavLst>
                                        <p:tav tm="0">
                                          <p:val>
                                            <p:fltVal val="0"/>
                                          </p:val>
                                        </p:tav>
                                        <p:tav tm="100000">
                                          <p:val>
                                            <p:strVal val="#ppt_h"/>
                                          </p:val>
                                        </p:tav>
                                      </p:tavLst>
                                    </p:anim>
                                    <p:animEffect transition="in" filter="fade">
                                      <p:cBhvr>
                                        <p:cTn id="50" dur="500"/>
                                        <p:tgtEl>
                                          <p:spTgt spid="37"/>
                                        </p:tgtEl>
                                      </p:cBhvr>
                                    </p:animEffect>
                                  </p:childTnLst>
                                </p:cTn>
                              </p:par>
                            </p:childTnLst>
                          </p:cTn>
                        </p:par>
                        <p:par>
                          <p:cTn id="51" fill="hold">
                            <p:stCondLst>
                              <p:cond delay="2000"/>
                            </p:stCondLst>
                            <p:childTnLst>
                              <p:par>
                                <p:cTn id="52" presetID="53" presetClass="entr" presetSubtype="16"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 calcmode="lin" valueType="num">
                                      <p:cBhvr>
                                        <p:cTn id="54" dur="500" fill="hold"/>
                                        <p:tgtEl>
                                          <p:spTgt spid="29"/>
                                        </p:tgtEl>
                                        <p:attrNameLst>
                                          <p:attrName>ppt_w</p:attrName>
                                        </p:attrNameLst>
                                      </p:cBhvr>
                                      <p:tavLst>
                                        <p:tav tm="0">
                                          <p:val>
                                            <p:fltVal val="0"/>
                                          </p:val>
                                        </p:tav>
                                        <p:tav tm="100000">
                                          <p:val>
                                            <p:strVal val="#ppt_w"/>
                                          </p:val>
                                        </p:tav>
                                      </p:tavLst>
                                    </p:anim>
                                    <p:anim calcmode="lin" valueType="num">
                                      <p:cBhvr>
                                        <p:cTn id="55" dur="500" fill="hold"/>
                                        <p:tgtEl>
                                          <p:spTgt spid="29"/>
                                        </p:tgtEl>
                                        <p:attrNameLst>
                                          <p:attrName>ppt_h</p:attrName>
                                        </p:attrNameLst>
                                      </p:cBhvr>
                                      <p:tavLst>
                                        <p:tav tm="0">
                                          <p:val>
                                            <p:fltVal val="0"/>
                                          </p:val>
                                        </p:tav>
                                        <p:tav tm="100000">
                                          <p:val>
                                            <p:strVal val="#ppt_h"/>
                                          </p:val>
                                        </p:tav>
                                      </p:tavLst>
                                    </p:anim>
                                    <p:animEffect transition="in" filter="fade">
                                      <p:cBhvr>
                                        <p:cTn id="56" dur="500"/>
                                        <p:tgtEl>
                                          <p:spTgt spid="29"/>
                                        </p:tgtEl>
                                      </p:cBhvr>
                                    </p:animEffect>
                                  </p:childTnLst>
                                </p:cTn>
                              </p:par>
                              <p:par>
                                <p:cTn id="57" presetID="53" presetClass="entr" presetSubtype="16" fill="hold" grpId="0" nodeType="withEffect">
                                  <p:stCondLst>
                                    <p:cond delay="100"/>
                                  </p:stCondLst>
                                  <p:childTnLst>
                                    <p:set>
                                      <p:cBhvr>
                                        <p:cTn id="58" dur="1" fill="hold">
                                          <p:stCondLst>
                                            <p:cond delay="0"/>
                                          </p:stCondLst>
                                        </p:cTn>
                                        <p:tgtEl>
                                          <p:spTgt spid="30"/>
                                        </p:tgtEl>
                                        <p:attrNameLst>
                                          <p:attrName>style.visibility</p:attrName>
                                        </p:attrNameLst>
                                      </p:cBhvr>
                                      <p:to>
                                        <p:strVal val="visible"/>
                                      </p:to>
                                    </p:set>
                                    <p:anim calcmode="lin" valueType="num">
                                      <p:cBhvr>
                                        <p:cTn id="59" dur="500" fill="hold"/>
                                        <p:tgtEl>
                                          <p:spTgt spid="30"/>
                                        </p:tgtEl>
                                        <p:attrNameLst>
                                          <p:attrName>ppt_w</p:attrName>
                                        </p:attrNameLst>
                                      </p:cBhvr>
                                      <p:tavLst>
                                        <p:tav tm="0">
                                          <p:val>
                                            <p:fltVal val="0"/>
                                          </p:val>
                                        </p:tav>
                                        <p:tav tm="100000">
                                          <p:val>
                                            <p:strVal val="#ppt_w"/>
                                          </p:val>
                                        </p:tav>
                                      </p:tavLst>
                                    </p:anim>
                                    <p:anim calcmode="lin" valueType="num">
                                      <p:cBhvr>
                                        <p:cTn id="60" dur="500" fill="hold"/>
                                        <p:tgtEl>
                                          <p:spTgt spid="30"/>
                                        </p:tgtEl>
                                        <p:attrNameLst>
                                          <p:attrName>ppt_h</p:attrName>
                                        </p:attrNameLst>
                                      </p:cBhvr>
                                      <p:tavLst>
                                        <p:tav tm="0">
                                          <p:val>
                                            <p:fltVal val="0"/>
                                          </p:val>
                                        </p:tav>
                                        <p:tav tm="100000">
                                          <p:val>
                                            <p:strVal val="#ppt_h"/>
                                          </p:val>
                                        </p:tav>
                                      </p:tavLst>
                                    </p:anim>
                                    <p:animEffect transition="in" filter="fade">
                                      <p:cBhvr>
                                        <p:cTn id="61" dur="500"/>
                                        <p:tgtEl>
                                          <p:spTgt spid="30"/>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1"/>
                                        </p:tgtEl>
                                        <p:attrNameLst>
                                          <p:attrName>style.visibility</p:attrName>
                                        </p:attrNameLst>
                                      </p:cBhvr>
                                      <p:to>
                                        <p:strVal val="visible"/>
                                      </p:to>
                                    </p:set>
                                    <p:anim calcmode="lin" valueType="num">
                                      <p:cBhvr>
                                        <p:cTn id="64" dur="500" fill="hold"/>
                                        <p:tgtEl>
                                          <p:spTgt spid="31"/>
                                        </p:tgtEl>
                                        <p:attrNameLst>
                                          <p:attrName>ppt_w</p:attrName>
                                        </p:attrNameLst>
                                      </p:cBhvr>
                                      <p:tavLst>
                                        <p:tav tm="0">
                                          <p:val>
                                            <p:fltVal val="0"/>
                                          </p:val>
                                        </p:tav>
                                        <p:tav tm="100000">
                                          <p:val>
                                            <p:strVal val="#ppt_w"/>
                                          </p:val>
                                        </p:tav>
                                      </p:tavLst>
                                    </p:anim>
                                    <p:anim calcmode="lin" valueType="num">
                                      <p:cBhvr>
                                        <p:cTn id="65" dur="500" fill="hold"/>
                                        <p:tgtEl>
                                          <p:spTgt spid="31"/>
                                        </p:tgtEl>
                                        <p:attrNameLst>
                                          <p:attrName>ppt_h</p:attrName>
                                        </p:attrNameLst>
                                      </p:cBhvr>
                                      <p:tavLst>
                                        <p:tav tm="0">
                                          <p:val>
                                            <p:fltVal val="0"/>
                                          </p:val>
                                        </p:tav>
                                        <p:tav tm="100000">
                                          <p:val>
                                            <p:strVal val="#ppt_h"/>
                                          </p:val>
                                        </p:tav>
                                      </p:tavLst>
                                    </p:anim>
                                    <p:animEffect transition="in" filter="fade">
                                      <p:cBhvr>
                                        <p:cTn id="66" dur="500"/>
                                        <p:tgtEl>
                                          <p:spTgt spid="31"/>
                                        </p:tgtEl>
                                      </p:cBhvr>
                                    </p:animEffect>
                                  </p:childTnLst>
                                </p:cTn>
                              </p:par>
                              <p:par>
                                <p:cTn id="67" presetID="53" presetClass="entr" presetSubtype="16" fill="hold" grpId="0" nodeType="withEffect">
                                  <p:stCondLst>
                                    <p:cond delay="300"/>
                                  </p:stCondLst>
                                  <p:childTnLst>
                                    <p:set>
                                      <p:cBhvr>
                                        <p:cTn id="68" dur="1" fill="hold">
                                          <p:stCondLst>
                                            <p:cond delay="0"/>
                                          </p:stCondLst>
                                        </p:cTn>
                                        <p:tgtEl>
                                          <p:spTgt spid="32"/>
                                        </p:tgtEl>
                                        <p:attrNameLst>
                                          <p:attrName>style.visibility</p:attrName>
                                        </p:attrNameLst>
                                      </p:cBhvr>
                                      <p:to>
                                        <p:strVal val="visible"/>
                                      </p:to>
                                    </p:set>
                                    <p:anim calcmode="lin" valueType="num">
                                      <p:cBhvr>
                                        <p:cTn id="69" dur="500" fill="hold"/>
                                        <p:tgtEl>
                                          <p:spTgt spid="32"/>
                                        </p:tgtEl>
                                        <p:attrNameLst>
                                          <p:attrName>ppt_w</p:attrName>
                                        </p:attrNameLst>
                                      </p:cBhvr>
                                      <p:tavLst>
                                        <p:tav tm="0">
                                          <p:val>
                                            <p:fltVal val="0"/>
                                          </p:val>
                                        </p:tav>
                                        <p:tav tm="100000">
                                          <p:val>
                                            <p:strVal val="#ppt_w"/>
                                          </p:val>
                                        </p:tav>
                                      </p:tavLst>
                                    </p:anim>
                                    <p:anim calcmode="lin" valueType="num">
                                      <p:cBhvr>
                                        <p:cTn id="70" dur="500" fill="hold"/>
                                        <p:tgtEl>
                                          <p:spTgt spid="32"/>
                                        </p:tgtEl>
                                        <p:attrNameLst>
                                          <p:attrName>ppt_h</p:attrName>
                                        </p:attrNameLst>
                                      </p:cBhvr>
                                      <p:tavLst>
                                        <p:tav tm="0">
                                          <p:val>
                                            <p:fltVal val="0"/>
                                          </p:val>
                                        </p:tav>
                                        <p:tav tm="100000">
                                          <p:val>
                                            <p:strVal val="#ppt_h"/>
                                          </p:val>
                                        </p:tav>
                                      </p:tavLst>
                                    </p:anim>
                                    <p:animEffect transition="in" filter="fade">
                                      <p:cBhvr>
                                        <p:cTn id="71" dur="500"/>
                                        <p:tgtEl>
                                          <p:spTgt spid="32"/>
                                        </p:tgtEl>
                                      </p:cBhvr>
                                    </p:animEffect>
                                  </p:childTnLst>
                                </p:cTn>
                              </p:par>
                              <p:par>
                                <p:cTn id="72" presetID="53" presetClass="entr" presetSubtype="16" fill="hold" grpId="0" nodeType="withEffect">
                                  <p:stCondLst>
                                    <p:cond delay="400"/>
                                  </p:stCondLst>
                                  <p:childTnLst>
                                    <p:set>
                                      <p:cBhvr>
                                        <p:cTn id="73" dur="1" fill="hold">
                                          <p:stCondLst>
                                            <p:cond delay="0"/>
                                          </p:stCondLst>
                                        </p:cTn>
                                        <p:tgtEl>
                                          <p:spTgt spid="33"/>
                                        </p:tgtEl>
                                        <p:attrNameLst>
                                          <p:attrName>style.visibility</p:attrName>
                                        </p:attrNameLst>
                                      </p:cBhvr>
                                      <p:to>
                                        <p:strVal val="visible"/>
                                      </p:to>
                                    </p:set>
                                    <p:anim calcmode="lin" valueType="num">
                                      <p:cBhvr>
                                        <p:cTn id="74" dur="500" fill="hold"/>
                                        <p:tgtEl>
                                          <p:spTgt spid="33"/>
                                        </p:tgtEl>
                                        <p:attrNameLst>
                                          <p:attrName>ppt_w</p:attrName>
                                        </p:attrNameLst>
                                      </p:cBhvr>
                                      <p:tavLst>
                                        <p:tav tm="0">
                                          <p:val>
                                            <p:fltVal val="0"/>
                                          </p:val>
                                        </p:tav>
                                        <p:tav tm="100000">
                                          <p:val>
                                            <p:strVal val="#ppt_w"/>
                                          </p:val>
                                        </p:tav>
                                      </p:tavLst>
                                    </p:anim>
                                    <p:anim calcmode="lin" valueType="num">
                                      <p:cBhvr>
                                        <p:cTn id="75" dur="500" fill="hold"/>
                                        <p:tgtEl>
                                          <p:spTgt spid="33"/>
                                        </p:tgtEl>
                                        <p:attrNameLst>
                                          <p:attrName>ppt_h</p:attrName>
                                        </p:attrNameLst>
                                      </p:cBhvr>
                                      <p:tavLst>
                                        <p:tav tm="0">
                                          <p:val>
                                            <p:fltVal val="0"/>
                                          </p:val>
                                        </p:tav>
                                        <p:tav tm="100000">
                                          <p:val>
                                            <p:strVal val="#ppt_h"/>
                                          </p:val>
                                        </p:tav>
                                      </p:tavLst>
                                    </p:anim>
                                    <p:animEffect transition="in" filter="fade">
                                      <p:cBhvr>
                                        <p:cTn id="76" dur="500"/>
                                        <p:tgtEl>
                                          <p:spTgt spid="33"/>
                                        </p:tgtEl>
                                      </p:cBhvr>
                                    </p:animEffect>
                                  </p:childTnLst>
                                </p:cTn>
                              </p:par>
                              <p:par>
                                <p:cTn id="77" presetID="53" presetClass="entr" presetSubtype="16" fill="hold" grpId="0" nodeType="withEffect">
                                  <p:stCondLst>
                                    <p:cond delay="500"/>
                                  </p:stCondLst>
                                  <p:childTnLst>
                                    <p:set>
                                      <p:cBhvr>
                                        <p:cTn id="78" dur="1" fill="hold">
                                          <p:stCondLst>
                                            <p:cond delay="0"/>
                                          </p:stCondLst>
                                        </p:cTn>
                                        <p:tgtEl>
                                          <p:spTgt spid="34"/>
                                        </p:tgtEl>
                                        <p:attrNameLst>
                                          <p:attrName>style.visibility</p:attrName>
                                        </p:attrNameLst>
                                      </p:cBhvr>
                                      <p:to>
                                        <p:strVal val="visible"/>
                                      </p:to>
                                    </p:set>
                                    <p:anim calcmode="lin" valueType="num">
                                      <p:cBhvr>
                                        <p:cTn id="79" dur="500" fill="hold"/>
                                        <p:tgtEl>
                                          <p:spTgt spid="34"/>
                                        </p:tgtEl>
                                        <p:attrNameLst>
                                          <p:attrName>ppt_w</p:attrName>
                                        </p:attrNameLst>
                                      </p:cBhvr>
                                      <p:tavLst>
                                        <p:tav tm="0">
                                          <p:val>
                                            <p:fltVal val="0"/>
                                          </p:val>
                                        </p:tav>
                                        <p:tav tm="100000">
                                          <p:val>
                                            <p:strVal val="#ppt_w"/>
                                          </p:val>
                                        </p:tav>
                                      </p:tavLst>
                                    </p:anim>
                                    <p:anim calcmode="lin" valueType="num">
                                      <p:cBhvr>
                                        <p:cTn id="80" dur="500" fill="hold"/>
                                        <p:tgtEl>
                                          <p:spTgt spid="34"/>
                                        </p:tgtEl>
                                        <p:attrNameLst>
                                          <p:attrName>ppt_h</p:attrName>
                                        </p:attrNameLst>
                                      </p:cBhvr>
                                      <p:tavLst>
                                        <p:tav tm="0">
                                          <p:val>
                                            <p:fltVal val="0"/>
                                          </p:val>
                                        </p:tav>
                                        <p:tav tm="100000">
                                          <p:val>
                                            <p:strVal val="#ppt_h"/>
                                          </p:val>
                                        </p:tav>
                                      </p:tavLst>
                                    </p:anim>
                                    <p:animEffect transition="in" filter="fade">
                                      <p:cBhvr>
                                        <p:cTn id="81" dur="500"/>
                                        <p:tgtEl>
                                          <p:spTgt spid="34"/>
                                        </p:tgtEl>
                                      </p:cBhvr>
                                    </p:animEffect>
                                  </p:childTnLst>
                                </p:cTn>
                              </p:par>
                              <p:par>
                                <p:cTn id="82" presetID="53" presetClass="entr" presetSubtype="16" fill="hold" grpId="0" nodeType="withEffect">
                                  <p:stCondLst>
                                    <p:cond delay="600"/>
                                  </p:stCondLst>
                                  <p:childTnLst>
                                    <p:set>
                                      <p:cBhvr>
                                        <p:cTn id="83" dur="1" fill="hold">
                                          <p:stCondLst>
                                            <p:cond delay="0"/>
                                          </p:stCondLst>
                                        </p:cTn>
                                        <p:tgtEl>
                                          <p:spTgt spid="35"/>
                                        </p:tgtEl>
                                        <p:attrNameLst>
                                          <p:attrName>style.visibility</p:attrName>
                                        </p:attrNameLst>
                                      </p:cBhvr>
                                      <p:to>
                                        <p:strVal val="visible"/>
                                      </p:to>
                                    </p:set>
                                    <p:anim calcmode="lin" valueType="num">
                                      <p:cBhvr>
                                        <p:cTn id="84" dur="500" fill="hold"/>
                                        <p:tgtEl>
                                          <p:spTgt spid="35"/>
                                        </p:tgtEl>
                                        <p:attrNameLst>
                                          <p:attrName>ppt_w</p:attrName>
                                        </p:attrNameLst>
                                      </p:cBhvr>
                                      <p:tavLst>
                                        <p:tav tm="0">
                                          <p:val>
                                            <p:fltVal val="0"/>
                                          </p:val>
                                        </p:tav>
                                        <p:tav tm="100000">
                                          <p:val>
                                            <p:strVal val="#ppt_w"/>
                                          </p:val>
                                        </p:tav>
                                      </p:tavLst>
                                    </p:anim>
                                    <p:anim calcmode="lin" valueType="num">
                                      <p:cBhvr>
                                        <p:cTn id="85" dur="500" fill="hold"/>
                                        <p:tgtEl>
                                          <p:spTgt spid="35"/>
                                        </p:tgtEl>
                                        <p:attrNameLst>
                                          <p:attrName>ppt_h</p:attrName>
                                        </p:attrNameLst>
                                      </p:cBhvr>
                                      <p:tavLst>
                                        <p:tav tm="0">
                                          <p:val>
                                            <p:fltVal val="0"/>
                                          </p:val>
                                        </p:tav>
                                        <p:tav tm="100000">
                                          <p:val>
                                            <p:strVal val="#ppt_h"/>
                                          </p:val>
                                        </p:tav>
                                      </p:tavLst>
                                    </p:anim>
                                    <p:animEffect transition="in" filter="fade">
                                      <p:cBhvr>
                                        <p:cTn id="86" dur="500"/>
                                        <p:tgtEl>
                                          <p:spTgt spid="35"/>
                                        </p:tgtEl>
                                      </p:cBhvr>
                                    </p:animEffect>
                                  </p:childTnLst>
                                </p:cTn>
                              </p:par>
                              <p:par>
                                <p:cTn id="87" presetID="53" presetClass="entr" presetSubtype="16" fill="hold" grpId="0" nodeType="withEffect">
                                  <p:stCondLst>
                                    <p:cond delay="700"/>
                                  </p:stCondLst>
                                  <p:childTnLst>
                                    <p:set>
                                      <p:cBhvr>
                                        <p:cTn id="88" dur="1" fill="hold">
                                          <p:stCondLst>
                                            <p:cond delay="0"/>
                                          </p:stCondLst>
                                        </p:cTn>
                                        <p:tgtEl>
                                          <p:spTgt spid="36"/>
                                        </p:tgtEl>
                                        <p:attrNameLst>
                                          <p:attrName>style.visibility</p:attrName>
                                        </p:attrNameLst>
                                      </p:cBhvr>
                                      <p:to>
                                        <p:strVal val="visible"/>
                                      </p:to>
                                    </p:set>
                                    <p:anim calcmode="lin" valueType="num">
                                      <p:cBhvr>
                                        <p:cTn id="89" dur="500" fill="hold"/>
                                        <p:tgtEl>
                                          <p:spTgt spid="36"/>
                                        </p:tgtEl>
                                        <p:attrNameLst>
                                          <p:attrName>ppt_w</p:attrName>
                                        </p:attrNameLst>
                                      </p:cBhvr>
                                      <p:tavLst>
                                        <p:tav tm="0">
                                          <p:val>
                                            <p:fltVal val="0"/>
                                          </p:val>
                                        </p:tav>
                                        <p:tav tm="100000">
                                          <p:val>
                                            <p:strVal val="#ppt_w"/>
                                          </p:val>
                                        </p:tav>
                                      </p:tavLst>
                                    </p:anim>
                                    <p:anim calcmode="lin" valueType="num">
                                      <p:cBhvr>
                                        <p:cTn id="90" dur="500" fill="hold"/>
                                        <p:tgtEl>
                                          <p:spTgt spid="36"/>
                                        </p:tgtEl>
                                        <p:attrNameLst>
                                          <p:attrName>ppt_h</p:attrName>
                                        </p:attrNameLst>
                                      </p:cBhvr>
                                      <p:tavLst>
                                        <p:tav tm="0">
                                          <p:val>
                                            <p:fltVal val="0"/>
                                          </p:val>
                                        </p:tav>
                                        <p:tav tm="100000">
                                          <p:val>
                                            <p:strVal val="#ppt_h"/>
                                          </p:val>
                                        </p:tav>
                                      </p:tavLst>
                                    </p:anim>
                                    <p:animEffect transition="in" filter="fade">
                                      <p:cBhvr>
                                        <p:cTn id="91" dur="500"/>
                                        <p:tgtEl>
                                          <p:spTgt spid="36"/>
                                        </p:tgtEl>
                                      </p:cBhvr>
                                    </p:animEffect>
                                  </p:childTnLst>
                                </p:cTn>
                              </p:par>
                              <p:par>
                                <p:cTn id="92" presetID="22" presetClass="entr" presetSubtype="8" fill="hold" nodeType="withEffect">
                                  <p:stCondLst>
                                    <p:cond delay="800"/>
                                  </p:stCondLst>
                                  <p:childTnLst>
                                    <p:set>
                                      <p:cBhvr>
                                        <p:cTn id="93" dur="1" fill="hold">
                                          <p:stCondLst>
                                            <p:cond delay="0"/>
                                          </p:stCondLst>
                                        </p:cTn>
                                        <p:tgtEl>
                                          <p:spTgt spid="18"/>
                                        </p:tgtEl>
                                        <p:attrNameLst>
                                          <p:attrName>style.visibility</p:attrName>
                                        </p:attrNameLst>
                                      </p:cBhvr>
                                      <p:to>
                                        <p:strVal val="visible"/>
                                      </p:to>
                                    </p:set>
                                    <p:animEffect transition="in" filter="wipe(left)">
                                      <p:cBhvr>
                                        <p:cTn id="94" dur="500"/>
                                        <p:tgtEl>
                                          <p:spTgt spid="18"/>
                                        </p:tgtEl>
                                      </p:cBhvr>
                                    </p:animEffect>
                                  </p:childTnLst>
                                </p:cTn>
                              </p:par>
                              <p:par>
                                <p:cTn id="95" presetID="22" presetClass="entr" presetSubtype="8" fill="hold" nodeType="withEffect">
                                  <p:stCondLst>
                                    <p:cond delay="900"/>
                                  </p:stCondLst>
                                  <p:childTnLst>
                                    <p:set>
                                      <p:cBhvr>
                                        <p:cTn id="96" dur="1" fill="hold">
                                          <p:stCondLst>
                                            <p:cond delay="0"/>
                                          </p:stCondLst>
                                        </p:cTn>
                                        <p:tgtEl>
                                          <p:spTgt spid="20"/>
                                        </p:tgtEl>
                                        <p:attrNameLst>
                                          <p:attrName>style.visibility</p:attrName>
                                        </p:attrNameLst>
                                      </p:cBhvr>
                                      <p:to>
                                        <p:strVal val="visible"/>
                                      </p:to>
                                    </p:set>
                                    <p:animEffect transition="in" filter="wipe(left)">
                                      <p:cBhvr>
                                        <p:cTn id="97" dur="500"/>
                                        <p:tgtEl>
                                          <p:spTgt spid="20"/>
                                        </p:tgtEl>
                                      </p:cBhvr>
                                    </p:animEffect>
                                  </p:childTnLst>
                                </p:cTn>
                              </p:par>
                              <p:par>
                                <p:cTn id="98" presetID="22" presetClass="entr" presetSubtype="8" fill="hold" nodeType="withEffect">
                                  <p:stCondLst>
                                    <p:cond delay="1000"/>
                                  </p:stCondLst>
                                  <p:childTnLst>
                                    <p:set>
                                      <p:cBhvr>
                                        <p:cTn id="99" dur="1" fill="hold">
                                          <p:stCondLst>
                                            <p:cond delay="0"/>
                                          </p:stCondLst>
                                        </p:cTn>
                                        <p:tgtEl>
                                          <p:spTgt spid="22"/>
                                        </p:tgtEl>
                                        <p:attrNameLst>
                                          <p:attrName>style.visibility</p:attrName>
                                        </p:attrNameLst>
                                      </p:cBhvr>
                                      <p:to>
                                        <p:strVal val="visible"/>
                                      </p:to>
                                    </p:set>
                                    <p:animEffect transition="in" filter="wipe(left)">
                                      <p:cBhvr>
                                        <p:cTn id="100" dur="500"/>
                                        <p:tgtEl>
                                          <p:spTgt spid="22"/>
                                        </p:tgtEl>
                                      </p:cBhvr>
                                    </p:animEffect>
                                  </p:childTnLst>
                                </p:cTn>
                              </p:par>
                              <p:par>
                                <p:cTn id="101" presetID="22" presetClass="entr" presetSubtype="8" fill="hold" nodeType="withEffect">
                                  <p:stCondLst>
                                    <p:cond delay="1100"/>
                                  </p:stCondLst>
                                  <p:childTnLst>
                                    <p:set>
                                      <p:cBhvr>
                                        <p:cTn id="102" dur="1" fill="hold">
                                          <p:stCondLst>
                                            <p:cond delay="0"/>
                                          </p:stCondLst>
                                        </p:cTn>
                                        <p:tgtEl>
                                          <p:spTgt spid="24"/>
                                        </p:tgtEl>
                                        <p:attrNameLst>
                                          <p:attrName>style.visibility</p:attrName>
                                        </p:attrNameLst>
                                      </p:cBhvr>
                                      <p:to>
                                        <p:strVal val="visible"/>
                                      </p:to>
                                    </p:set>
                                    <p:animEffect transition="in" filter="wipe(left)">
                                      <p:cBhvr>
                                        <p:cTn id="103" dur="500"/>
                                        <p:tgtEl>
                                          <p:spTgt spid="24"/>
                                        </p:tgtEl>
                                      </p:cBhvr>
                                    </p:animEffect>
                                  </p:childTnLst>
                                </p:cTn>
                              </p:par>
                              <p:par>
                                <p:cTn id="104" presetID="22" presetClass="entr" presetSubtype="8" fill="hold" nodeType="withEffect">
                                  <p:stCondLst>
                                    <p:cond delay="1200"/>
                                  </p:stCondLst>
                                  <p:childTnLst>
                                    <p:set>
                                      <p:cBhvr>
                                        <p:cTn id="105" dur="1" fill="hold">
                                          <p:stCondLst>
                                            <p:cond delay="0"/>
                                          </p:stCondLst>
                                        </p:cTn>
                                        <p:tgtEl>
                                          <p:spTgt spid="26"/>
                                        </p:tgtEl>
                                        <p:attrNameLst>
                                          <p:attrName>style.visibility</p:attrName>
                                        </p:attrNameLst>
                                      </p:cBhvr>
                                      <p:to>
                                        <p:strVal val="visible"/>
                                      </p:to>
                                    </p:set>
                                    <p:animEffect transition="in" filter="wipe(left)">
                                      <p:cBhvr>
                                        <p:cTn id="106" dur="500"/>
                                        <p:tgtEl>
                                          <p:spTgt spid="26"/>
                                        </p:tgtEl>
                                      </p:cBhvr>
                                    </p:animEffect>
                                  </p:childTnLst>
                                </p:cTn>
                              </p:par>
                              <p:par>
                                <p:cTn id="107" presetID="22" presetClass="entr" presetSubtype="8" fill="hold" nodeType="withEffect">
                                  <p:stCondLst>
                                    <p:cond delay="1300"/>
                                  </p:stCondLst>
                                  <p:childTnLst>
                                    <p:set>
                                      <p:cBhvr>
                                        <p:cTn id="108" dur="1" fill="hold">
                                          <p:stCondLst>
                                            <p:cond delay="0"/>
                                          </p:stCondLst>
                                        </p:cTn>
                                        <p:tgtEl>
                                          <p:spTgt spid="28"/>
                                        </p:tgtEl>
                                        <p:attrNameLst>
                                          <p:attrName>style.visibility</p:attrName>
                                        </p:attrNameLst>
                                      </p:cBhvr>
                                      <p:to>
                                        <p:strVal val="visible"/>
                                      </p:to>
                                    </p:set>
                                    <p:animEffect transition="in" filter="wipe(left)">
                                      <p:cBhvr>
                                        <p:cTn id="109" dur="500"/>
                                        <p:tgtEl>
                                          <p:spTgt spid="28"/>
                                        </p:tgtEl>
                                      </p:cBhvr>
                                    </p:animEffect>
                                  </p:childTnLst>
                                </p:cTn>
                              </p:par>
                              <p:par>
                                <p:cTn id="110" presetID="22" presetClass="entr" presetSubtype="8" fill="hold" grpId="0" nodeType="withEffect">
                                  <p:stCondLst>
                                    <p:cond delay="1400"/>
                                  </p:stCondLst>
                                  <p:childTnLst>
                                    <p:set>
                                      <p:cBhvr>
                                        <p:cTn id="111" dur="1" fill="hold">
                                          <p:stCondLst>
                                            <p:cond delay="0"/>
                                          </p:stCondLst>
                                        </p:cTn>
                                        <p:tgtEl>
                                          <p:spTgt spid="17"/>
                                        </p:tgtEl>
                                        <p:attrNameLst>
                                          <p:attrName>style.visibility</p:attrName>
                                        </p:attrNameLst>
                                      </p:cBhvr>
                                      <p:to>
                                        <p:strVal val="visible"/>
                                      </p:to>
                                    </p:set>
                                    <p:animEffect transition="in" filter="wipe(left)">
                                      <p:cBhvr>
                                        <p:cTn id="112" dur="500"/>
                                        <p:tgtEl>
                                          <p:spTgt spid="17"/>
                                        </p:tgtEl>
                                      </p:cBhvr>
                                    </p:animEffect>
                                  </p:childTnLst>
                                </p:cTn>
                              </p:par>
                              <p:par>
                                <p:cTn id="113" presetID="22" presetClass="entr" presetSubtype="8" fill="hold" grpId="0" nodeType="withEffect">
                                  <p:stCondLst>
                                    <p:cond delay="1500"/>
                                  </p:stCondLst>
                                  <p:childTnLst>
                                    <p:set>
                                      <p:cBhvr>
                                        <p:cTn id="114" dur="1" fill="hold">
                                          <p:stCondLst>
                                            <p:cond delay="0"/>
                                          </p:stCondLst>
                                        </p:cTn>
                                        <p:tgtEl>
                                          <p:spTgt spid="19"/>
                                        </p:tgtEl>
                                        <p:attrNameLst>
                                          <p:attrName>style.visibility</p:attrName>
                                        </p:attrNameLst>
                                      </p:cBhvr>
                                      <p:to>
                                        <p:strVal val="visible"/>
                                      </p:to>
                                    </p:set>
                                    <p:animEffect transition="in" filter="wipe(left)">
                                      <p:cBhvr>
                                        <p:cTn id="115" dur="500"/>
                                        <p:tgtEl>
                                          <p:spTgt spid="19"/>
                                        </p:tgtEl>
                                      </p:cBhvr>
                                    </p:animEffect>
                                  </p:childTnLst>
                                </p:cTn>
                              </p:par>
                              <p:par>
                                <p:cTn id="116" presetID="22" presetClass="entr" presetSubtype="8" fill="hold" grpId="0" nodeType="withEffect">
                                  <p:stCondLst>
                                    <p:cond delay="1600"/>
                                  </p:stCondLst>
                                  <p:childTnLst>
                                    <p:set>
                                      <p:cBhvr>
                                        <p:cTn id="117" dur="1" fill="hold">
                                          <p:stCondLst>
                                            <p:cond delay="0"/>
                                          </p:stCondLst>
                                        </p:cTn>
                                        <p:tgtEl>
                                          <p:spTgt spid="21"/>
                                        </p:tgtEl>
                                        <p:attrNameLst>
                                          <p:attrName>style.visibility</p:attrName>
                                        </p:attrNameLst>
                                      </p:cBhvr>
                                      <p:to>
                                        <p:strVal val="visible"/>
                                      </p:to>
                                    </p:set>
                                    <p:animEffect transition="in" filter="wipe(left)">
                                      <p:cBhvr>
                                        <p:cTn id="118" dur="500"/>
                                        <p:tgtEl>
                                          <p:spTgt spid="21"/>
                                        </p:tgtEl>
                                      </p:cBhvr>
                                    </p:animEffect>
                                  </p:childTnLst>
                                </p:cTn>
                              </p:par>
                              <p:par>
                                <p:cTn id="119" presetID="22" presetClass="entr" presetSubtype="8" fill="hold" grpId="0" nodeType="withEffect">
                                  <p:stCondLst>
                                    <p:cond delay="1700"/>
                                  </p:stCondLst>
                                  <p:childTnLst>
                                    <p:set>
                                      <p:cBhvr>
                                        <p:cTn id="120" dur="1" fill="hold">
                                          <p:stCondLst>
                                            <p:cond delay="0"/>
                                          </p:stCondLst>
                                        </p:cTn>
                                        <p:tgtEl>
                                          <p:spTgt spid="23"/>
                                        </p:tgtEl>
                                        <p:attrNameLst>
                                          <p:attrName>style.visibility</p:attrName>
                                        </p:attrNameLst>
                                      </p:cBhvr>
                                      <p:to>
                                        <p:strVal val="visible"/>
                                      </p:to>
                                    </p:set>
                                    <p:animEffect transition="in" filter="wipe(left)">
                                      <p:cBhvr>
                                        <p:cTn id="121" dur="500"/>
                                        <p:tgtEl>
                                          <p:spTgt spid="23"/>
                                        </p:tgtEl>
                                      </p:cBhvr>
                                    </p:animEffect>
                                  </p:childTnLst>
                                </p:cTn>
                              </p:par>
                              <p:par>
                                <p:cTn id="122" presetID="22" presetClass="entr" presetSubtype="8" fill="hold" grpId="0" nodeType="withEffect">
                                  <p:stCondLst>
                                    <p:cond delay="1800"/>
                                  </p:stCondLst>
                                  <p:childTnLst>
                                    <p:set>
                                      <p:cBhvr>
                                        <p:cTn id="123" dur="1" fill="hold">
                                          <p:stCondLst>
                                            <p:cond delay="0"/>
                                          </p:stCondLst>
                                        </p:cTn>
                                        <p:tgtEl>
                                          <p:spTgt spid="25"/>
                                        </p:tgtEl>
                                        <p:attrNameLst>
                                          <p:attrName>style.visibility</p:attrName>
                                        </p:attrNameLst>
                                      </p:cBhvr>
                                      <p:to>
                                        <p:strVal val="visible"/>
                                      </p:to>
                                    </p:set>
                                    <p:animEffect transition="in" filter="wipe(left)">
                                      <p:cBhvr>
                                        <p:cTn id="124" dur="500"/>
                                        <p:tgtEl>
                                          <p:spTgt spid="25"/>
                                        </p:tgtEl>
                                      </p:cBhvr>
                                    </p:animEffect>
                                  </p:childTnLst>
                                </p:cTn>
                              </p:par>
                              <p:par>
                                <p:cTn id="125" presetID="22" presetClass="entr" presetSubtype="8" fill="hold" grpId="0" nodeType="withEffect">
                                  <p:stCondLst>
                                    <p:cond delay="1900"/>
                                  </p:stCondLst>
                                  <p:childTnLst>
                                    <p:set>
                                      <p:cBhvr>
                                        <p:cTn id="126" dur="1" fill="hold">
                                          <p:stCondLst>
                                            <p:cond delay="0"/>
                                          </p:stCondLst>
                                        </p:cTn>
                                        <p:tgtEl>
                                          <p:spTgt spid="27"/>
                                        </p:tgtEl>
                                        <p:attrNameLst>
                                          <p:attrName>style.visibility</p:attrName>
                                        </p:attrNameLst>
                                      </p:cBhvr>
                                      <p:to>
                                        <p:strVal val="visible"/>
                                      </p:to>
                                    </p:set>
                                    <p:animEffect transition="in" filter="wipe(left)">
                                      <p:cBhvr>
                                        <p:cTn id="1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p:bldP spid="19" grpId="0"/>
      <p:bldP spid="21" grpId="0"/>
      <p:bldP spid="23" grpId="0"/>
      <p:bldP spid="25" grpId="0"/>
      <p:bldP spid="27" grpId="0"/>
      <p:bldP spid="29" grpId="0" animBg="1"/>
      <p:bldP spid="30" grpId="0" animBg="1"/>
      <p:bldP spid="31" grpId="0" animBg="1"/>
      <p:bldP spid="32" grpId="0" animBg="1"/>
      <p:bldP spid="33" grpId="0" animBg="1"/>
      <p:bldP spid="34" grpId="0" animBg="1"/>
      <p:bldP spid="35" grpId="0" animBg="1"/>
      <p:bldP spid="36" grpId="0" animBg="1"/>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8542985" y="2130015"/>
            <a:ext cx="2695316" cy="957591"/>
            <a:chOff x="6072188" y="1529423"/>
            <a:chExt cx="1916906" cy="681038"/>
          </a:xfrm>
        </p:grpSpPr>
        <p:sp>
          <p:nvSpPr>
            <p:cNvPr id="33" name="任意多边形 7"/>
            <p:cNvSpPr>
              <a:spLocks noChangeArrowheads="1"/>
            </p:cNvSpPr>
            <p:nvPr/>
          </p:nvSpPr>
          <p:spPr bwMode="auto">
            <a:xfrm>
              <a:off x="6072188" y="1529423"/>
              <a:ext cx="1916906"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a:solidFill>
                  <a:schemeClr val="accent4"/>
                </a:solidFill>
                <a:latin typeface="Arial"/>
                <a:ea typeface="微软雅黑"/>
                <a:sym typeface="Arial"/>
              </a:endParaRPr>
            </a:p>
          </p:txBody>
        </p:sp>
        <p:sp>
          <p:nvSpPr>
            <p:cNvPr id="34" name="文本框 26"/>
            <p:cNvSpPr>
              <a:spLocks noChangeArrowheads="1"/>
            </p:cNvSpPr>
            <p:nvPr/>
          </p:nvSpPr>
          <p:spPr bwMode="auto">
            <a:xfrm>
              <a:off x="6298713" y="1683226"/>
              <a:ext cx="1621603" cy="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4218" b="1" baseline="-3000" dirty="0">
                  <a:solidFill>
                    <a:schemeClr val="accent4"/>
                  </a:solidFill>
                  <a:latin typeface="Arial"/>
                  <a:ea typeface="微软雅黑"/>
                  <a:sym typeface="Arial"/>
                </a:rPr>
                <a:t>添加标题</a:t>
              </a:r>
            </a:p>
          </p:txBody>
        </p:sp>
      </p:grpSp>
      <p:grpSp>
        <p:nvGrpSpPr>
          <p:cNvPr id="35" name="组合 34"/>
          <p:cNvGrpSpPr/>
          <p:nvPr/>
        </p:nvGrpSpPr>
        <p:grpSpPr>
          <a:xfrm>
            <a:off x="6287961" y="2130015"/>
            <a:ext cx="2696991" cy="957591"/>
            <a:chOff x="4468416" y="1529423"/>
            <a:chExt cx="1918097" cy="681038"/>
          </a:xfrm>
        </p:grpSpPr>
        <p:sp>
          <p:nvSpPr>
            <p:cNvPr id="37" name="任意多边形 6"/>
            <p:cNvSpPr>
              <a:spLocks noChangeArrowheads="1"/>
            </p:cNvSpPr>
            <p:nvPr/>
          </p:nvSpPr>
          <p:spPr bwMode="auto">
            <a:xfrm>
              <a:off x="4468416" y="1529423"/>
              <a:ext cx="1918097"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a:solidFill>
                  <a:schemeClr val="accent3"/>
                </a:solidFill>
                <a:latin typeface="Arial"/>
                <a:ea typeface="微软雅黑"/>
                <a:sym typeface="Arial"/>
              </a:endParaRPr>
            </a:p>
          </p:txBody>
        </p:sp>
        <p:sp>
          <p:nvSpPr>
            <p:cNvPr id="38" name="文本框 27"/>
            <p:cNvSpPr>
              <a:spLocks noChangeArrowheads="1"/>
            </p:cNvSpPr>
            <p:nvPr/>
          </p:nvSpPr>
          <p:spPr bwMode="auto">
            <a:xfrm>
              <a:off x="4708945" y="1668088"/>
              <a:ext cx="1604638" cy="403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4218" b="1" baseline="-3000" dirty="0">
                  <a:solidFill>
                    <a:schemeClr val="accent3"/>
                  </a:solidFill>
                  <a:latin typeface="Arial"/>
                  <a:ea typeface="微软雅黑"/>
                  <a:sym typeface="Arial"/>
                </a:rPr>
                <a:t>添加标题</a:t>
              </a:r>
            </a:p>
          </p:txBody>
        </p:sp>
      </p:grpSp>
      <p:grpSp>
        <p:nvGrpSpPr>
          <p:cNvPr id="39" name="组合 38"/>
          <p:cNvGrpSpPr/>
          <p:nvPr/>
        </p:nvGrpSpPr>
        <p:grpSpPr>
          <a:xfrm>
            <a:off x="4032936" y="2130015"/>
            <a:ext cx="2696991" cy="957591"/>
            <a:chOff x="2864644" y="1529423"/>
            <a:chExt cx="1918097" cy="681038"/>
          </a:xfrm>
        </p:grpSpPr>
        <p:sp>
          <p:nvSpPr>
            <p:cNvPr id="40" name="任意多边形 5"/>
            <p:cNvSpPr>
              <a:spLocks noChangeArrowheads="1"/>
            </p:cNvSpPr>
            <p:nvPr/>
          </p:nvSpPr>
          <p:spPr bwMode="auto">
            <a:xfrm>
              <a:off x="2864644" y="1529423"/>
              <a:ext cx="1918097"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a:solidFill>
                  <a:schemeClr val="accent3"/>
                </a:solidFill>
                <a:latin typeface="Arial"/>
                <a:ea typeface="微软雅黑"/>
                <a:sym typeface="Arial"/>
              </a:endParaRPr>
            </a:p>
          </p:txBody>
        </p:sp>
        <p:sp>
          <p:nvSpPr>
            <p:cNvPr id="41" name="文本框 24"/>
            <p:cNvSpPr>
              <a:spLocks noChangeArrowheads="1"/>
            </p:cNvSpPr>
            <p:nvPr/>
          </p:nvSpPr>
          <p:spPr bwMode="auto">
            <a:xfrm>
              <a:off x="3086531" y="1683225"/>
              <a:ext cx="1622611" cy="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4218" b="1" baseline="-3000" dirty="0">
                  <a:solidFill>
                    <a:schemeClr val="accent2"/>
                  </a:solidFill>
                  <a:latin typeface="Arial"/>
                  <a:ea typeface="微软雅黑"/>
                  <a:sym typeface="Arial"/>
                </a:rPr>
                <a:t>添加标题</a:t>
              </a:r>
            </a:p>
          </p:txBody>
        </p:sp>
      </p:grpSp>
      <p:grpSp>
        <p:nvGrpSpPr>
          <p:cNvPr id="71" name="组合 70"/>
          <p:cNvGrpSpPr/>
          <p:nvPr/>
        </p:nvGrpSpPr>
        <p:grpSpPr>
          <a:xfrm>
            <a:off x="1779583" y="2130015"/>
            <a:ext cx="2696991" cy="957591"/>
            <a:chOff x="1262063" y="1529423"/>
            <a:chExt cx="1918097" cy="681038"/>
          </a:xfrm>
        </p:grpSpPr>
        <p:sp>
          <p:nvSpPr>
            <p:cNvPr id="72" name="任意多边形 4"/>
            <p:cNvSpPr>
              <a:spLocks noChangeArrowheads="1"/>
            </p:cNvSpPr>
            <p:nvPr/>
          </p:nvSpPr>
          <p:spPr bwMode="auto">
            <a:xfrm>
              <a:off x="1262063" y="1529423"/>
              <a:ext cx="1918097" cy="681038"/>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a:solidFill>
                  <a:schemeClr val="accent2"/>
                </a:solidFill>
                <a:latin typeface="Arial"/>
                <a:ea typeface="微软雅黑"/>
                <a:sym typeface="Arial"/>
              </a:endParaRPr>
            </a:p>
          </p:txBody>
        </p:sp>
        <p:sp>
          <p:nvSpPr>
            <p:cNvPr id="73" name="文本框 25"/>
            <p:cNvSpPr>
              <a:spLocks noChangeArrowheads="1"/>
            </p:cNvSpPr>
            <p:nvPr/>
          </p:nvSpPr>
          <p:spPr bwMode="auto">
            <a:xfrm>
              <a:off x="1460556" y="1668083"/>
              <a:ext cx="1668881" cy="403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20000"/>
                </a:lnSpc>
                <a:spcBef>
                  <a:spcPct val="0"/>
                </a:spcBef>
                <a:buFont typeface="Arial" panose="020B0604020202020204" pitchFamily="34" charset="0"/>
                <a:buNone/>
              </a:pPr>
              <a:r>
                <a:rPr lang="zh-CN" altLang="en-US" sz="4218" b="1" baseline="-3000" dirty="0">
                  <a:solidFill>
                    <a:schemeClr val="accent1"/>
                  </a:solidFill>
                  <a:latin typeface="Arial"/>
                  <a:ea typeface="微软雅黑"/>
                  <a:sym typeface="Arial"/>
                </a:rPr>
                <a:t>添加标题</a:t>
              </a:r>
            </a:p>
          </p:txBody>
        </p:sp>
      </p:grpSp>
      <p:sp>
        <p:nvSpPr>
          <p:cNvPr id="74" name="矩形 73"/>
          <p:cNvSpPr>
            <a:spLocks noChangeArrowheads="1"/>
          </p:cNvSpPr>
          <p:nvPr/>
        </p:nvSpPr>
        <p:spPr bwMode="auto">
          <a:xfrm>
            <a:off x="1156257" y="5418081"/>
            <a:ext cx="10546236" cy="554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96374" tIns="48186" rIns="96374" bIns="48186">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nSpc>
                <a:spcPct val="130000"/>
              </a:lnSpc>
              <a:spcBef>
                <a:spcPct val="0"/>
              </a:spcBef>
              <a:buNone/>
            </a:pPr>
            <a:r>
              <a:rPr lang="zh-CN" altLang="en-US" sz="1200">
                <a:solidFill>
                  <a:schemeClr val="tx1">
                    <a:lumMod val="75000"/>
                    <a:lumOff val="25000"/>
                  </a:schemeClr>
                </a:solidFill>
                <a:latin typeface="Arial"/>
                <a:ea typeface="微软雅黑"/>
                <a:sym typeface="Arial"/>
              </a:rPr>
              <a:t>请替换文字内容，修改文字内容，也可以直接复制你的内容到此。请替换文字内容，修改文字内容，也可以直接复制你的内容到此。请替换文字内容，修改文字内容，也可以直接复制你的内容到此。请替换文字内容，修改文字内容，也可以直接复制你的内容到此。</a:t>
            </a:r>
            <a:endParaRPr lang="zh-CN" altLang="en-US" sz="1600" dirty="0">
              <a:solidFill>
                <a:schemeClr val="tx1">
                  <a:lumMod val="75000"/>
                  <a:lumOff val="25000"/>
                </a:schemeClr>
              </a:solidFill>
              <a:latin typeface="Arial"/>
              <a:ea typeface="微软雅黑"/>
              <a:sym typeface="Arial"/>
            </a:endParaRPr>
          </a:p>
        </p:txBody>
      </p:sp>
      <p:sp>
        <p:nvSpPr>
          <p:cNvPr id="75" name="矩形 32"/>
          <p:cNvSpPr>
            <a:spLocks noChangeArrowheads="1"/>
          </p:cNvSpPr>
          <p:nvPr/>
        </p:nvSpPr>
        <p:spPr bwMode="auto">
          <a:xfrm>
            <a:off x="2155691" y="3612804"/>
            <a:ext cx="1348792" cy="4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374" tIns="48186" rIns="96374" bIns="48186">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250" dirty="0">
                <a:solidFill>
                  <a:schemeClr val="tx1">
                    <a:lumMod val="75000"/>
                    <a:lumOff val="25000"/>
                  </a:schemeClr>
                </a:solidFill>
                <a:latin typeface="Arial"/>
                <a:ea typeface="微软雅黑"/>
                <a:sym typeface="Arial"/>
              </a:rPr>
              <a:t>添加标题</a:t>
            </a:r>
            <a:endParaRPr lang="en-US" sz="2250" dirty="0">
              <a:solidFill>
                <a:schemeClr val="tx1">
                  <a:lumMod val="75000"/>
                  <a:lumOff val="25000"/>
                </a:schemeClr>
              </a:solidFill>
              <a:latin typeface="Arial"/>
              <a:ea typeface="微软雅黑"/>
              <a:sym typeface="Arial"/>
            </a:endParaRPr>
          </a:p>
        </p:txBody>
      </p:sp>
      <p:sp>
        <p:nvSpPr>
          <p:cNvPr id="76" name="矩形 47"/>
          <p:cNvSpPr>
            <a:spLocks noChangeArrowheads="1"/>
          </p:cNvSpPr>
          <p:nvPr/>
        </p:nvSpPr>
        <p:spPr bwMode="auto">
          <a:xfrm>
            <a:off x="1810965" y="4118389"/>
            <a:ext cx="2046614" cy="876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96374" tIns="48186" rIns="96374" bIns="48186">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just" eaLnBrk="1" hangingPunct="1">
              <a:lnSpc>
                <a:spcPct val="120000"/>
              </a:lnSpc>
              <a:spcBef>
                <a:spcPct val="0"/>
              </a:spcBef>
              <a:buFont typeface="Arial" panose="020B0604020202020204" pitchFamily="34" charset="0"/>
              <a:buNone/>
            </a:pPr>
            <a:r>
              <a:rPr lang="zh-CN" altLang="en-US" sz="1406">
                <a:solidFill>
                  <a:schemeClr val="tx1">
                    <a:lumMod val="75000"/>
                    <a:lumOff val="25000"/>
                  </a:schemeClr>
                </a:solidFill>
                <a:latin typeface="Arial"/>
                <a:ea typeface="微软雅黑"/>
                <a:sym typeface="Arial"/>
              </a:rPr>
              <a:t>请替换文字内容，修改文字内容，也可以直接复制你的内容到此。</a:t>
            </a:r>
            <a:endParaRPr lang="zh-CN" altLang="en-US" sz="1828" dirty="0">
              <a:solidFill>
                <a:schemeClr val="tx1">
                  <a:lumMod val="75000"/>
                  <a:lumOff val="25000"/>
                </a:schemeClr>
              </a:solidFill>
              <a:latin typeface="Arial"/>
              <a:ea typeface="微软雅黑"/>
              <a:sym typeface="Arial"/>
            </a:endParaRPr>
          </a:p>
        </p:txBody>
      </p:sp>
      <p:sp>
        <p:nvSpPr>
          <p:cNvPr id="77" name="矩形 34"/>
          <p:cNvSpPr>
            <a:spLocks noChangeArrowheads="1"/>
          </p:cNvSpPr>
          <p:nvPr/>
        </p:nvSpPr>
        <p:spPr bwMode="auto">
          <a:xfrm>
            <a:off x="4517858" y="3612804"/>
            <a:ext cx="1348792" cy="4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374" tIns="48186" rIns="96374" bIns="48186">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250" dirty="0">
                <a:solidFill>
                  <a:schemeClr val="tx1">
                    <a:lumMod val="75000"/>
                    <a:lumOff val="25000"/>
                  </a:schemeClr>
                </a:solidFill>
                <a:latin typeface="Arial"/>
                <a:ea typeface="微软雅黑"/>
                <a:sym typeface="Arial"/>
              </a:rPr>
              <a:t>添加标题</a:t>
            </a:r>
            <a:endParaRPr lang="en-US" sz="2250" dirty="0">
              <a:solidFill>
                <a:schemeClr val="tx1">
                  <a:lumMod val="75000"/>
                  <a:lumOff val="25000"/>
                </a:schemeClr>
              </a:solidFill>
              <a:latin typeface="Arial"/>
              <a:ea typeface="微软雅黑"/>
              <a:sym typeface="Arial"/>
            </a:endParaRPr>
          </a:p>
        </p:txBody>
      </p:sp>
      <p:sp>
        <p:nvSpPr>
          <p:cNvPr id="78" name="矩形 47"/>
          <p:cNvSpPr>
            <a:spLocks noChangeArrowheads="1"/>
          </p:cNvSpPr>
          <p:nvPr/>
        </p:nvSpPr>
        <p:spPr bwMode="auto">
          <a:xfrm>
            <a:off x="4216965" y="4118388"/>
            <a:ext cx="2010860" cy="876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96374" tIns="48186" rIns="96374" bIns="48186">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just" eaLnBrk="1" hangingPunct="1">
              <a:lnSpc>
                <a:spcPct val="120000"/>
              </a:lnSpc>
              <a:spcBef>
                <a:spcPct val="0"/>
              </a:spcBef>
              <a:buFont typeface="Arial" panose="020B0604020202020204" pitchFamily="34" charset="0"/>
              <a:buNone/>
            </a:pPr>
            <a:r>
              <a:rPr lang="zh-CN" altLang="en-US" sz="1406">
                <a:solidFill>
                  <a:schemeClr val="tx1">
                    <a:lumMod val="75000"/>
                    <a:lumOff val="25000"/>
                  </a:schemeClr>
                </a:solidFill>
                <a:latin typeface="Arial"/>
                <a:ea typeface="微软雅黑"/>
                <a:sym typeface="Arial"/>
              </a:rPr>
              <a:t>请替换文字内容，修改文字内容，也可以直接复制你的内容到此。</a:t>
            </a:r>
            <a:endParaRPr lang="zh-CN" altLang="en-US" sz="1828" dirty="0">
              <a:solidFill>
                <a:schemeClr val="tx1">
                  <a:lumMod val="75000"/>
                  <a:lumOff val="25000"/>
                </a:schemeClr>
              </a:solidFill>
              <a:latin typeface="Arial"/>
              <a:ea typeface="微软雅黑"/>
              <a:sym typeface="Arial"/>
            </a:endParaRPr>
          </a:p>
        </p:txBody>
      </p:sp>
      <p:sp>
        <p:nvSpPr>
          <p:cNvPr id="79" name="矩形 36"/>
          <p:cNvSpPr>
            <a:spLocks noChangeArrowheads="1"/>
          </p:cNvSpPr>
          <p:nvPr/>
        </p:nvSpPr>
        <p:spPr bwMode="auto">
          <a:xfrm>
            <a:off x="6876681" y="3612804"/>
            <a:ext cx="1348792" cy="4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374" tIns="48186" rIns="96374" bIns="48186">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250" dirty="0">
                <a:solidFill>
                  <a:schemeClr val="tx1">
                    <a:lumMod val="75000"/>
                    <a:lumOff val="25000"/>
                  </a:schemeClr>
                </a:solidFill>
                <a:latin typeface="Arial"/>
                <a:ea typeface="微软雅黑"/>
                <a:sym typeface="Arial"/>
              </a:rPr>
              <a:t>添加标题</a:t>
            </a:r>
            <a:endParaRPr lang="en-US" sz="2250" dirty="0">
              <a:solidFill>
                <a:schemeClr val="tx1">
                  <a:lumMod val="75000"/>
                  <a:lumOff val="25000"/>
                </a:schemeClr>
              </a:solidFill>
              <a:latin typeface="Arial"/>
              <a:ea typeface="微软雅黑"/>
              <a:sym typeface="Arial"/>
            </a:endParaRPr>
          </a:p>
        </p:txBody>
      </p:sp>
      <p:sp>
        <p:nvSpPr>
          <p:cNvPr id="80" name="矩形 47"/>
          <p:cNvSpPr>
            <a:spLocks noChangeArrowheads="1"/>
          </p:cNvSpPr>
          <p:nvPr/>
        </p:nvSpPr>
        <p:spPr bwMode="auto">
          <a:xfrm>
            <a:off x="6587343" y="4118388"/>
            <a:ext cx="2029588" cy="876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96374" tIns="48186" rIns="96374" bIns="48186">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just" eaLnBrk="1" hangingPunct="1">
              <a:lnSpc>
                <a:spcPct val="120000"/>
              </a:lnSpc>
              <a:spcBef>
                <a:spcPct val="0"/>
              </a:spcBef>
              <a:buFont typeface="Arial" panose="020B0604020202020204" pitchFamily="34" charset="0"/>
              <a:buNone/>
            </a:pPr>
            <a:r>
              <a:rPr lang="zh-CN" altLang="en-US" sz="1406">
                <a:solidFill>
                  <a:schemeClr val="tx1">
                    <a:lumMod val="75000"/>
                    <a:lumOff val="25000"/>
                  </a:schemeClr>
                </a:solidFill>
                <a:latin typeface="Arial"/>
                <a:ea typeface="微软雅黑"/>
                <a:sym typeface="Arial"/>
              </a:rPr>
              <a:t>请替换文字内容，修改文字内容，也可以直接复制你的内容到此。</a:t>
            </a:r>
            <a:endParaRPr lang="zh-CN" altLang="en-US" sz="1828" dirty="0">
              <a:solidFill>
                <a:schemeClr val="tx1">
                  <a:lumMod val="75000"/>
                  <a:lumOff val="25000"/>
                </a:schemeClr>
              </a:solidFill>
              <a:latin typeface="Arial"/>
              <a:ea typeface="微软雅黑"/>
              <a:sym typeface="Arial"/>
            </a:endParaRPr>
          </a:p>
        </p:txBody>
      </p:sp>
      <p:sp>
        <p:nvSpPr>
          <p:cNvPr id="81" name="矩形 38"/>
          <p:cNvSpPr>
            <a:spLocks noChangeArrowheads="1"/>
          </p:cNvSpPr>
          <p:nvPr/>
        </p:nvSpPr>
        <p:spPr bwMode="auto">
          <a:xfrm>
            <a:off x="9238010" y="3612804"/>
            <a:ext cx="1348792" cy="4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374" tIns="48186" rIns="96374" bIns="48186">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sz="2250" dirty="0">
                <a:solidFill>
                  <a:schemeClr val="tx1">
                    <a:lumMod val="75000"/>
                    <a:lumOff val="25000"/>
                  </a:schemeClr>
                </a:solidFill>
                <a:latin typeface="Arial"/>
                <a:ea typeface="微软雅黑"/>
                <a:sym typeface="Arial"/>
              </a:rPr>
              <a:t>添加标题</a:t>
            </a:r>
            <a:endParaRPr lang="en-US" sz="2250" dirty="0">
              <a:solidFill>
                <a:schemeClr val="tx1">
                  <a:lumMod val="75000"/>
                  <a:lumOff val="25000"/>
                </a:schemeClr>
              </a:solidFill>
              <a:latin typeface="Arial"/>
              <a:ea typeface="微软雅黑"/>
              <a:sym typeface="Arial"/>
            </a:endParaRPr>
          </a:p>
        </p:txBody>
      </p:sp>
      <p:sp>
        <p:nvSpPr>
          <p:cNvPr id="82" name="矩形 47"/>
          <p:cNvSpPr>
            <a:spLocks noChangeArrowheads="1"/>
          </p:cNvSpPr>
          <p:nvPr/>
        </p:nvSpPr>
        <p:spPr bwMode="auto">
          <a:xfrm>
            <a:off x="8976456" y="4118388"/>
            <a:ext cx="2010858" cy="876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96374" tIns="48186" rIns="96374" bIns="48186">
            <a:spAutoFit/>
          </a:bodyPr>
          <a:lstStyle>
            <a:lvl1pPr>
              <a:lnSpc>
                <a:spcPct val="90000"/>
              </a:lnSpc>
              <a:spcBef>
                <a:spcPts val="1000"/>
              </a:spcBef>
              <a:buFont typeface="Arial" panose="020B0604020202020204"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pitchFamily="34" charset="0"/>
              </a:defRPr>
            </a:lvl9pPr>
          </a:lstStyle>
          <a:p>
            <a:pPr algn="just" eaLnBrk="1" hangingPunct="1">
              <a:lnSpc>
                <a:spcPct val="120000"/>
              </a:lnSpc>
              <a:spcBef>
                <a:spcPct val="0"/>
              </a:spcBef>
              <a:buFont typeface="Arial" panose="020B0604020202020204" pitchFamily="34" charset="0"/>
              <a:buNone/>
            </a:pPr>
            <a:r>
              <a:rPr lang="zh-CN" altLang="en-US" sz="1406">
                <a:solidFill>
                  <a:schemeClr val="tx1">
                    <a:lumMod val="75000"/>
                    <a:lumOff val="25000"/>
                  </a:schemeClr>
                </a:solidFill>
                <a:latin typeface="Arial"/>
                <a:ea typeface="微软雅黑"/>
                <a:sym typeface="Arial"/>
              </a:rPr>
              <a:t>请替换文字内容，修改文字内容，也可以直接复制你的内容到此。</a:t>
            </a:r>
            <a:endParaRPr lang="zh-CN" altLang="en-US" sz="1828" dirty="0">
              <a:solidFill>
                <a:schemeClr val="tx1">
                  <a:lumMod val="75000"/>
                  <a:lumOff val="25000"/>
                </a:schemeClr>
              </a:solidFill>
              <a:latin typeface="Arial"/>
              <a:ea typeface="微软雅黑"/>
              <a:sym typeface="Arial"/>
            </a:endParaRPr>
          </a:p>
        </p:txBody>
      </p:sp>
      <p:sp>
        <p:nvSpPr>
          <p:cNvPr id="83" name="直接连接符 8"/>
          <p:cNvSpPr>
            <a:spLocks noChangeShapeType="1"/>
          </p:cNvSpPr>
          <p:nvPr/>
        </p:nvSpPr>
        <p:spPr bwMode="auto">
          <a:xfrm>
            <a:off x="0" y="5192481"/>
            <a:ext cx="12858750" cy="0"/>
          </a:xfrm>
          <a:prstGeom prst="line">
            <a:avLst/>
          </a:prstGeom>
          <a:noFill/>
          <a:ln w="6350">
            <a:solidFill>
              <a:schemeClr val="accent1"/>
            </a:solidFill>
            <a:bevel/>
            <a:headEnd/>
            <a:tailEnd/>
          </a:ln>
          <a:extLst>
            <a:ext uri="{909E8E84-426E-40DD-AFC4-6F175D3DCCD1}">
              <a14:hiddenFill xmlns:a14="http://schemas.microsoft.com/office/drawing/2010/main">
                <a:noFill/>
              </a14:hiddenFill>
            </a:ext>
          </a:extLst>
        </p:spPr>
        <p:txBody>
          <a:bodyPr lIns="128511" tIns="64256" rIns="128511" bIns="64256"/>
          <a:lstStyle/>
          <a:p>
            <a:pPr algn="just"/>
            <a:endParaRPr lang="zh-CN" altLang="en-US">
              <a:solidFill>
                <a:schemeClr val="tx1">
                  <a:lumMod val="75000"/>
                  <a:lumOff val="25000"/>
                </a:schemeClr>
              </a:solidFill>
              <a:latin typeface="Arial"/>
              <a:ea typeface="微软雅黑"/>
              <a:sym typeface="Arial"/>
            </a:endParaRPr>
          </a:p>
        </p:txBody>
      </p:sp>
      <p:sp>
        <p:nvSpPr>
          <p:cNvPr id="24" name="任意多边形 23"/>
          <p:cNvSpPr/>
          <p:nvPr/>
        </p:nvSpPr>
        <p:spPr>
          <a:xfrm>
            <a:off x="-14334" y="211709"/>
            <a:ext cx="1090810" cy="708672"/>
          </a:xfrm>
          <a:custGeom>
            <a:avLst/>
            <a:gdLst>
              <a:gd name="connsiteX0" fmla="*/ 0 w 1090990"/>
              <a:gd name="connsiteY0" fmla="*/ 0 h 708790"/>
              <a:gd name="connsiteX1" fmla="*/ 738346 w 1090990"/>
              <a:gd name="connsiteY1" fmla="*/ 0 h 708790"/>
              <a:gd name="connsiteX2" fmla="*/ 1090990 w 1090990"/>
              <a:gd name="connsiteY2" fmla="*/ 299606 h 708790"/>
              <a:gd name="connsiteX3" fmla="*/ 1090990 w 1090990"/>
              <a:gd name="connsiteY3" fmla="*/ 409184 h 708790"/>
              <a:gd name="connsiteX4" fmla="*/ 738346 w 1090990"/>
              <a:gd name="connsiteY4" fmla="*/ 708790 h 708790"/>
              <a:gd name="connsiteX5" fmla="*/ 0 w 1090990"/>
              <a:gd name="connsiteY5" fmla="*/ 708790 h 708790"/>
              <a:gd name="connsiteX6" fmla="*/ 0 w 1090990"/>
              <a:gd name="connsiteY6" fmla="*/ 0 h 70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990" h="708790">
                <a:moveTo>
                  <a:pt x="0" y="0"/>
                </a:moveTo>
                <a:lnTo>
                  <a:pt x="738346" y="0"/>
                </a:lnTo>
                <a:cubicBezTo>
                  <a:pt x="933106" y="0"/>
                  <a:pt x="1090990" y="134138"/>
                  <a:pt x="1090990" y="299606"/>
                </a:cubicBezTo>
                <a:lnTo>
                  <a:pt x="1090990" y="409184"/>
                </a:lnTo>
                <a:cubicBezTo>
                  <a:pt x="1090990" y="574652"/>
                  <a:pt x="933106" y="708790"/>
                  <a:pt x="738346" y="708790"/>
                </a:cubicBezTo>
                <a:lnTo>
                  <a:pt x="0" y="70879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grpSp>
        <p:nvGrpSpPr>
          <p:cNvPr id="25" name="组合 24"/>
          <p:cNvGrpSpPr/>
          <p:nvPr/>
        </p:nvGrpSpPr>
        <p:grpSpPr>
          <a:xfrm>
            <a:off x="513311" y="352941"/>
            <a:ext cx="426212" cy="426208"/>
            <a:chOff x="304800" y="673100"/>
            <a:chExt cx="4000500" cy="4000500"/>
          </a:xfrm>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631">
                <a:defRPr/>
              </a:pPr>
              <a:endParaRPr lang="zh-CN" altLang="en-US" sz="2531" kern="0">
                <a:solidFill>
                  <a:sysClr val="windowText" lastClr="000000"/>
                </a:solidFill>
                <a:latin typeface="Arial"/>
                <a:ea typeface="微软雅黑"/>
                <a:sym typeface="Arial"/>
              </a:endParaRPr>
            </a:p>
          </p:txBody>
        </p:sp>
        <p:sp>
          <p:nvSpPr>
            <p:cNvPr id="27" name="椭圆 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631">
                <a:defRPr/>
              </a:pPr>
              <a:endParaRPr lang="zh-CN" altLang="en-US" sz="2531" kern="0">
                <a:solidFill>
                  <a:sysClr val="window" lastClr="FFFFFF"/>
                </a:solidFill>
                <a:latin typeface="Arial"/>
                <a:ea typeface="微软雅黑"/>
                <a:sym typeface="Arial"/>
              </a:endParaRPr>
            </a:p>
          </p:txBody>
        </p:sp>
      </p:grpSp>
      <p:sp>
        <p:nvSpPr>
          <p:cNvPr id="28" name="文本框 27"/>
          <p:cNvSpPr txBox="1"/>
          <p:nvPr/>
        </p:nvSpPr>
        <p:spPr>
          <a:xfrm>
            <a:off x="1126734" y="362244"/>
            <a:ext cx="3959760" cy="830997"/>
          </a:xfrm>
          <a:prstGeom prst="rect">
            <a:avLst/>
          </a:prstGeom>
          <a:noFill/>
        </p:spPr>
        <p:txBody>
          <a:bodyPr wrap="square">
            <a:spAutoFit/>
          </a:bodyPr>
          <a:lstStyle/>
          <a:p>
            <a:r>
              <a:rPr lang="en-US" altLang="zh-CN" sz="2400" b="1" dirty="0">
                <a:solidFill>
                  <a:schemeClr val="tx2"/>
                </a:solidFill>
                <a:latin typeface="Arial"/>
                <a:ea typeface="微软雅黑"/>
                <a:sym typeface="Arial"/>
              </a:rPr>
              <a:t>ADD RELATED TITLE WORDS</a:t>
            </a:r>
            <a:endParaRPr lang="zh-CN" altLang="en-US" sz="2400" b="1" dirty="0">
              <a:solidFill>
                <a:schemeClr val="tx2"/>
              </a:solidFill>
              <a:latin typeface="Arial"/>
              <a:ea typeface="微软雅黑"/>
              <a:cs typeface="Arial" panose="020B0604020202020204" pitchFamily="34" charset="0"/>
              <a:sym typeface="Arial"/>
            </a:endParaRPr>
          </a:p>
        </p:txBody>
      </p:sp>
      <p:sp>
        <p:nvSpPr>
          <p:cNvPr id="29" name="文本框 28"/>
          <p:cNvSpPr txBox="1"/>
          <p:nvPr/>
        </p:nvSpPr>
        <p:spPr>
          <a:xfrm>
            <a:off x="241995" y="6892377"/>
            <a:ext cx="2001262" cy="251226"/>
          </a:xfrm>
          <a:prstGeom prst="rect">
            <a:avLst/>
          </a:prstGeom>
          <a:noFill/>
        </p:spPr>
        <p:txBody>
          <a:bodyPr wrap="none" lIns="96397" tIns="48198" rIns="96397" bIns="48198" rtlCol="0">
            <a:spAutoFit/>
          </a:bodyPr>
          <a:lstStyle/>
          <a:p>
            <a:pPr defTabSz="963853"/>
            <a:r>
              <a:rPr lang="en-US" altLang="zh-CN" sz="1000" dirty="0">
                <a:solidFill>
                  <a:schemeClr val="tx1">
                    <a:lumMod val="65000"/>
                    <a:lumOff val="35000"/>
                  </a:schemeClr>
                </a:solidFill>
                <a:latin typeface="Arial"/>
                <a:ea typeface="微软雅黑"/>
                <a:cs typeface="+mn-ea"/>
                <a:sym typeface="Arial"/>
              </a:rPr>
              <a:t>ADD RELATED TITLE WORDS</a:t>
            </a:r>
            <a:endParaRPr lang="zh-CN" altLang="en-US" sz="1000" dirty="0">
              <a:solidFill>
                <a:schemeClr val="tx1">
                  <a:lumMod val="65000"/>
                  <a:lumOff val="35000"/>
                </a:schemeClr>
              </a:solidFill>
              <a:latin typeface="Arial"/>
              <a:ea typeface="微软雅黑"/>
              <a:cs typeface="+mn-ea"/>
              <a:sym typeface="Arial"/>
            </a:endParaRPr>
          </a:p>
        </p:txBody>
      </p:sp>
      <p:sp>
        <p:nvSpPr>
          <p:cNvPr id="30" name="矩形 29"/>
          <p:cNvSpPr/>
          <p:nvPr/>
        </p:nvSpPr>
        <p:spPr>
          <a:xfrm>
            <a:off x="11396298" y="6945982"/>
            <a:ext cx="1459633" cy="143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0" tIns="45703" rIns="91410" bIns="45703" numCol="1" spcCol="0" rtlCol="0" fromWordArt="0" anchor="ctr" anchorCtr="0" forceAA="0" compatLnSpc="1">
            <a:prstTxWarp prst="textNoShape">
              <a:avLst/>
            </a:prstTxWarp>
            <a:noAutofit/>
          </a:bodyP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3591883123"/>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50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0-#ppt_w/2"/>
                                          </p:val>
                                        </p:tav>
                                        <p:tav tm="100000">
                                          <p:val>
                                            <p:strVal val="#ppt_x"/>
                                          </p:val>
                                        </p:tav>
                                      </p:tavLst>
                                    </p:anim>
                                    <p:anim calcmode="lin" valueType="num">
                                      <p:cBhvr additive="base">
                                        <p:cTn id="8" dur="500" fill="hold"/>
                                        <p:tgtEl>
                                          <p:spTgt spid="7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0-#ppt_w/2"/>
                                          </p:val>
                                        </p:tav>
                                        <p:tav tm="100000">
                                          <p:val>
                                            <p:strVal val="#ppt_x"/>
                                          </p:val>
                                        </p:tav>
                                      </p:tavLst>
                                    </p:anim>
                                    <p:anim calcmode="lin" valueType="num">
                                      <p:cBhvr additive="base">
                                        <p:cTn id="13" dur="500" fill="hold"/>
                                        <p:tgtEl>
                                          <p:spTgt spid="39"/>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8"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0-#ppt_w/2"/>
                                          </p:val>
                                        </p:tav>
                                        <p:tav tm="100000">
                                          <p:val>
                                            <p:strVal val="#ppt_x"/>
                                          </p:val>
                                        </p:tav>
                                      </p:tavLst>
                                    </p:anim>
                                    <p:anim calcmode="lin" valueType="num">
                                      <p:cBhvr additive="base">
                                        <p:cTn id="18" dur="500" fill="hold"/>
                                        <p:tgtEl>
                                          <p:spTgt spid="35"/>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8"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additive="base">
                                        <p:cTn id="22" dur="500" fill="hold"/>
                                        <p:tgtEl>
                                          <p:spTgt spid="32"/>
                                        </p:tgtEl>
                                        <p:attrNameLst>
                                          <p:attrName>ppt_x</p:attrName>
                                        </p:attrNameLst>
                                      </p:cBhvr>
                                      <p:tavLst>
                                        <p:tav tm="0">
                                          <p:val>
                                            <p:strVal val="0-#ppt_w/2"/>
                                          </p:val>
                                        </p:tav>
                                        <p:tav tm="100000">
                                          <p:val>
                                            <p:strVal val="#ppt_x"/>
                                          </p:val>
                                        </p:tav>
                                      </p:tavLst>
                                    </p:anim>
                                    <p:anim calcmode="lin" valueType="num">
                                      <p:cBhvr additive="base">
                                        <p:cTn id="23" dur="500" fill="hold"/>
                                        <p:tgtEl>
                                          <p:spTgt spid="32"/>
                                        </p:tgtEl>
                                        <p:attrNameLst>
                                          <p:attrName>ppt_y</p:attrName>
                                        </p:attrNameLst>
                                      </p:cBhvr>
                                      <p:tavLst>
                                        <p:tav tm="0">
                                          <p:val>
                                            <p:strVal val="#ppt_y"/>
                                          </p:val>
                                        </p:tav>
                                        <p:tav tm="100000">
                                          <p:val>
                                            <p:strVal val="#ppt_y"/>
                                          </p:val>
                                        </p:tav>
                                      </p:tavLst>
                                    </p:anim>
                                  </p:childTnLst>
                                </p:cTn>
                              </p:par>
                            </p:childTnLst>
                          </p:cTn>
                        </p:par>
                        <p:par>
                          <p:cTn id="24" fill="hold">
                            <p:stCondLst>
                              <p:cond delay="2500"/>
                            </p:stCondLst>
                            <p:childTnLst>
                              <p:par>
                                <p:cTn id="25" presetID="12" presetClass="entr" presetSubtype="1" fill="hold" grpId="0" nodeType="after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p:cTn id="27" dur="400"/>
                                        <p:tgtEl>
                                          <p:spTgt spid="75"/>
                                        </p:tgtEl>
                                        <p:attrNameLst>
                                          <p:attrName>ppt_y</p:attrName>
                                        </p:attrNameLst>
                                      </p:cBhvr>
                                      <p:tavLst>
                                        <p:tav tm="0">
                                          <p:val>
                                            <p:strVal val="#ppt_y-#ppt_h*1.125000"/>
                                          </p:val>
                                        </p:tav>
                                        <p:tav tm="100000">
                                          <p:val>
                                            <p:strVal val="#ppt_y"/>
                                          </p:val>
                                        </p:tav>
                                      </p:tavLst>
                                    </p:anim>
                                    <p:animEffect>
                                      <p:cBhvr>
                                        <p:cTn id="28" dur="400"/>
                                        <p:tgtEl>
                                          <p:spTgt spid="75"/>
                                        </p:tgtEl>
                                      </p:cBhvr>
                                    </p:animEffect>
                                  </p:childTnLst>
                                </p:cTn>
                              </p:par>
                              <p:par>
                                <p:cTn id="29" presetID="12" presetClass="entr" presetSubtype="1"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p:cTn id="31" dur="400"/>
                                        <p:tgtEl>
                                          <p:spTgt spid="76"/>
                                        </p:tgtEl>
                                        <p:attrNameLst>
                                          <p:attrName>ppt_y</p:attrName>
                                        </p:attrNameLst>
                                      </p:cBhvr>
                                      <p:tavLst>
                                        <p:tav tm="0">
                                          <p:val>
                                            <p:strVal val="#ppt_y-#ppt_h*1.125000"/>
                                          </p:val>
                                        </p:tav>
                                        <p:tav tm="100000">
                                          <p:val>
                                            <p:strVal val="#ppt_y"/>
                                          </p:val>
                                        </p:tav>
                                      </p:tavLst>
                                    </p:anim>
                                    <p:animEffect>
                                      <p:cBhvr>
                                        <p:cTn id="32" dur="400"/>
                                        <p:tgtEl>
                                          <p:spTgt spid="76"/>
                                        </p:tgtEl>
                                      </p:cBhvr>
                                    </p:animEffect>
                                  </p:childTnLst>
                                </p:cTn>
                              </p:par>
                              <p:par>
                                <p:cTn id="33" presetID="12" presetClass="entr" presetSubtype="1"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 calcmode="lin" valueType="num">
                                      <p:cBhvr>
                                        <p:cTn id="35" dur="400"/>
                                        <p:tgtEl>
                                          <p:spTgt spid="77"/>
                                        </p:tgtEl>
                                        <p:attrNameLst>
                                          <p:attrName>ppt_y</p:attrName>
                                        </p:attrNameLst>
                                      </p:cBhvr>
                                      <p:tavLst>
                                        <p:tav tm="0">
                                          <p:val>
                                            <p:strVal val="#ppt_y-#ppt_h*1.125000"/>
                                          </p:val>
                                        </p:tav>
                                        <p:tav tm="100000">
                                          <p:val>
                                            <p:strVal val="#ppt_y"/>
                                          </p:val>
                                        </p:tav>
                                      </p:tavLst>
                                    </p:anim>
                                    <p:animEffect>
                                      <p:cBhvr>
                                        <p:cTn id="36" dur="400"/>
                                        <p:tgtEl>
                                          <p:spTgt spid="77"/>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 calcmode="lin" valueType="num">
                                      <p:cBhvr>
                                        <p:cTn id="39" dur="400"/>
                                        <p:tgtEl>
                                          <p:spTgt spid="78"/>
                                        </p:tgtEl>
                                        <p:attrNameLst>
                                          <p:attrName>ppt_y</p:attrName>
                                        </p:attrNameLst>
                                      </p:cBhvr>
                                      <p:tavLst>
                                        <p:tav tm="0">
                                          <p:val>
                                            <p:strVal val="#ppt_y-#ppt_h*1.125000"/>
                                          </p:val>
                                        </p:tav>
                                        <p:tav tm="100000">
                                          <p:val>
                                            <p:strVal val="#ppt_y"/>
                                          </p:val>
                                        </p:tav>
                                      </p:tavLst>
                                    </p:anim>
                                    <p:animEffect>
                                      <p:cBhvr>
                                        <p:cTn id="40" dur="400"/>
                                        <p:tgtEl>
                                          <p:spTgt spid="78"/>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p:cTn id="43" dur="400"/>
                                        <p:tgtEl>
                                          <p:spTgt spid="79"/>
                                        </p:tgtEl>
                                        <p:attrNameLst>
                                          <p:attrName>ppt_y</p:attrName>
                                        </p:attrNameLst>
                                      </p:cBhvr>
                                      <p:tavLst>
                                        <p:tav tm="0">
                                          <p:val>
                                            <p:strVal val="#ppt_y-#ppt_h*1.125000"/>
                                          </p:val>
                                        </p:tav>
                                        <p:tav tm="100000">
                                          <p:val>
                                            <p:strVal val="#ppt_y"/>
                                          </p:val>
                                        </p:tav>
                                      </p:tavLst>
                                    </p:anim>
                                    <p:animEffect>
                                      <p:cBhvr>
                                        <p:cTn id="44" dur="400"/>
                                        <p:tgtEl>
                                          <p:spTgt spid="79"/>
                                        </p:tgtEl>
                                      </p:cBhvr>
                                    </p:animEffect>
                                  </p:childTnLst>
                                </p:cTn>
                              </p:par>
                              <p:par>
                                <p:cTn id="45" presetID="12" presetClass="entr" presetSubtype="1"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anim calcmode="lin" valueType="num">
                                      <p:cBhvr>
                                        <p:cTn id="47" dur="400"/>
                                        <p:tgtEl>
                                          <p:spTgt spid="80"/>
                                        </p:tgtEl>
                                        <p:attrNameLst>
                                          <p:attrName>ppt_y</p:attrName>
                                        </p:attrNameLst>
                                      </p:cBhvr>
                                      <p:tavLst>
                                        <p:tav tm="0">
                                          <p:val>
                                            <p:strVal val="#ppt_y-#ppt_h*1.125000"/>
                                          </p:val>
                                        </p:tav>
                                        <p:tav tm="100000">
                                          <p:val>
                                            <p:strVal val="#ppt_y"/>
                                          </p:val>
                                        </p:tav>
                                      </p:tavLst>
                                    </p:anim>
                                    <p:animEffect>
                                      <p:cBhvr>
                                        <p:cTn id="48" dur="400"/>
                                        <p:tgtEl>
                                          <p:spTgt spid="80"/>
                                        </p:tgtEl>
                                      </p:cBhvr>
                                    </p:animEffect>
                                  </p:childTnLst>
                                </p:cTn>
                              </p:par>
                              <p:par>
                                <p:cTn id="49" presetID="12" presetClass="entr" presetSubtype="1"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anim calcmode="lin" valueType="num">
                                      <p:cBhvr>
                                        <p:cTn id="51" dur="400"/>
                                        <p:tgtEl>
                                          <p:spTgt spid="81"/>
                                        </p:tgtEl>
                                        <p:attrNameLst>
                                          <p:attrName>ppt_y</p:attrName>
                                        </p:attrNameLst>
                                      </p:cBhvr>
                                      <p:tavLst>
                                        <p:tav tm="0">
                                          <p:val>
                                            <p:strVal val="#ppt_y-#ppt_h*1.125000"/>
                                          </p:val>
                                        </p:tav>
                                        <p:tav tm="100000">
                                          <p:val>
                                            <p:strVal val="#ppt_y"/>
                                          </p:val>
                                        </p:tav>
                                      </p:tavLst>
                                    </p:anim>
                                    <p:animEffect>
                                      <p:cBhvr>
                                        <p:cTn id="52" dur="400"/>
                                        <p:tgtEl>
                                          <p:spTgt spid="81"/>
                                        </p:tgtEl>
                                      </p:cBhvr>
                                    </p:animEffect>
                                  </p:childTnLst>
                                </p:cTn>
                              </p:par>
                              <p:par>
                                <p:cTn id="53" presetID="12" presetClass="entr" presetSubtype="1" fill="hold" grpId="0" nodeType="withEffect">
                                  <p:stCondLst>
                                    <p:cond delay="0"/>
                                  </p:stCondLst>
                                  <p:childTnLst>
                                    <p:set>
                                      <p:cBhvr>
                                        <p:cTn id="54" dur="1" fill="hold">
                                          <p:stCondLst>
                                            <p:cond delay="0"/>
                                          </p:stCondLst>
                                        </p:cTn>
                                        <p:tgtEl>
                                          <p:spTgt spid="82"/>
                                        </p:tgtEl>
                                        <p:attrNameLst>
                                          <p:attrName>style.visibility</p:attrName>
                                        </p:attrNameLst>
                                      </p:cBhvr>
                                      <p:to>
                                        <p:strVal val="visible"/>
                                      </p:to>
                                    </p:set>
                                    <p:anim calcmode="lin" valueType="num">
                                      <p:cBhvr>
                                        <p:cTn id="55" dur="400"/>
                                        <p:tgtEl>
                                          <p:spTgt spid="82"/>
                                        </p:tgtEl>
                                        <p:attrNameLst>
                                          <p:attrName>ppt_y</p:attrName>
                                        </p:attrNameLst>
                                      </p:cBhvr>
                                      <p:tavLst>
                                        <p:tav tm="0">
                                          <p:val>
                                            <p:strVal val="#ppt_y-#ppt_h*1.125000"/>
                                          </p:val>
                                        </p:tav>
                                        <p:tav tm="100000">
                                          <p:val>
                                            <p:strVal val="#ppt_y"/>
                                          </p:val>
                                        </p:tav>
                                      </p:tavLst>
                                    </p:anim>
                                    <p:animEffect>
                                      <p:cBhvr>
                                        <p:cTn id="56" dur="400"/>
                                        <p:tgtEl>
                                          <p:spTgt spid="82"/>
                                        </p:tgtEl>
                                      </p:cBhvr>
                                    </p:animEffect>
                                  </p:childTnLst>
                                </p:cTn>
                              </p:par>
                            </p:childTnLst>
                          </p:cTn>
                        </p:par>
                        <p:par>
                          <p:cTn id="57" fill="hold">
                            <p:stCondLst>
                              <p:cond delay="2900"/>
                            </p:stCondLst>
                            <p:childTnLst>
                              <p:par>
                                <p:cTn id="58" presetID="16" presetClass="entr" presetSubtype="37" fill="hold" grpId="0" nodeType="afterEffect">
                                  <p:stCondLst>
                                    <p:cond delay="0"/>
                                  </p:stCondLst>
                                  <p:childTnLst>
                                    <p:set>
                                      <p:cBhvr>
                                        <p:cTn id="59" dur="1" fill="hold">
                                          <p:stCondLst>
                                            <p:cond delay="0"/>
                                          </p:stCondLst>
                                        </p:cTn>
                                        <p:tgtEl>
                                          <p:spTgt spid="83"/>
                                        </p:tgtEl>
                                        <p:attrNameLst>
                                          <p:attrName>style.visibility</p:attrName>
                                        </p:attrNameLst>
                                      </p:cBhvr>
                                      <p:to>
                                        <p:strVal val="visible"/>
                                      </p:to>
                                    </p:set>
                                    <p:animEffect>
                                      <p:cBhvr>
                                        <p:cTn id="60" dur="750"/>
                                        <p:tgtEl>
                                          <p:spTgt spid="8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anim calcmode="lin" valueType="num">
                                      <p:cBhvr>
                                        <p:cTn id="63" dur="500" fill="hold"/>
                                        <p:tgtEl>
                                          <p:spTgt spid="74"/>
                                        </p:tgtEl>
                                        <p:attrNameLst>
                                          <p:attrName>ppt_w</p:attrName>
                                        </p:attrNameLst>
                                      </p:cBhvr>
                                      <p:tavLst>
                                        <p:tav tm="0">
                                          <p:val>
                                            <p:fltVal val="0"/>
                                          </p:val>
                                        </p:tav>
                                        <p:tav tm="100000">
                                          <p:val>
                                            <p:strVal val="#ppt_w"/>
                                          </p:val>
                                        </p:tav>
                                      </p:tavLst>
                                    </p:anim>
                                    <p:anim calcmode="lin" valueType="num">
                                      <p:cBhvr>
                                        <p:cTn id="64" dur="500" fill="hold"/>
                                        <p:tgtEl>
                                          <p:spTgt spid="74"/>
                                        </p:tgtEl>
                                        <p:attrNameLst>
                                          <p:attrName>ppt_h</p:attrName>
                                        </p:attrNameLst>
                                      </p:cBhvr>
                                      <p:tavLst>
                                        <p:tav tm="0">
                                          <p:val>
                                            <p:fltVal val="0"/>
                                          </p:val>
                                        </p:tav>
                                        <p:tav tm="100000">
                                          <p:val>
                                            <p:strVal val="#ppt_h"/>
                                          </p:val>
                                        </p:tav>
                                      </p:tavLst>
                                    </p:anim>
                                    <p:animEffect>
                                      <p:cBhvr>
                                        <p:cTn id="6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ldLvl="0" autoUpdateAnimBg="0"/>
      <p:bldP spid="75" grpId="0" bldLvl="0" autoUpdateAnimBg="0"/>
      <p:bldP spid="76" grpId="0" bldLvl="0" autoUpdateAnimBg="0"/>
      <p:bldP spid="77" grpId="0" bldLvl="0" autoUpdateAnimBg="0"/>
      <p:bldP spid="78" grpId="0" bldLvl="0" autoUpdateAnimBg="0"/>
      <p:bldP spid="79" grpId="0" bldLvl="0" autoUpdateAnimBg="0"/>
      <p:bldP spid="80" grpId="0" bldLvl="0" autoUpdateAnimBg="0"/>
      <p:bldP spid="81" grpId="0" bldLvl="0" autoUpdateAnimBg="0"/>
      <p:bldP spid="82" grpId="0" bldLvl="0" autoUpdateAnimBg="0"/>
      <p:bldP spid="8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2"/>
          <p:cNvSpPr/>
          <p:nvPr/>
        </p:nvSpPr>
        <p:spPr>
          <a:xfrm rot="1299601">
            <a:off x="7000840" y="2318065"/>
            <a:ext cx="1043540" cy="716497"/>
          </a:xfrm>
          <a:custGeom>
            <a:avLst/>
            <a:gdLst/>
            <a:ahLst/>
            <a:cxnLst/>
            <a:rect l="l" t="t" r="r" b="b"/>
            <a:pathLst>
              <a:path w="2404337" h="1013447">
                <a:moveTo>
                  <a:pt x="2404337" y="0"/>
                </a:moveTo>
                <a:lnTo>
                  <a:pt x="2404337" y="1013447"/>
                </a:lnTo>
                <a:cubicBezTo>
                  <a:pt x="1580832" y="549916"/>
                  <a:pt x="647382" y="523488"/>
                  <a:pt x="0" y="944007"/>
                </a:cubicBezTo>
                <a:lnTo>
                  <a:pt x="0" y="0"/>
                </a:lnTo>
                <a:lnTo>
                  <a:pt x="61272" y="0"/>
                </a:lnTo>
                <a:cubicBezTo>
                  <a:pt x="395627" y="149555"/>
                  <a:pt x="785812" y="234382"/>
                  <a:pt x="1202168" y="234382"/>
                </a:cubicBezTo>
                <a:cubicBezTo>
                  <a:pt x="1618527" y="234382"/>
                  <a:pt x="2008712" y="149555"/>
                  <a:pt x="2343067" y="0"/>
                </a:cubicBezTo>
                <a:close/>
              </a:path>
            </a:pathLst>
          </a:custGeom>
          <a:solidFill>
            <a:schemeClr val="bg1">
              <a:lumMod val="75000"/>
            </a:schemeClr>
          </a:solidFill>
          <a:ln w="25400" cap="flat" cmpd="sng" algn="ctr">
            <a:noFill/>
            <a:prstDash val="solid"/>
          </a:ln>
          <a:effectLst/>
        </p:spPr>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defTabSz="964326" fontAlgn="auto">
              <a:lnSpc>
                <a:spcPct val="130000"/>
              </a:lnSpc>
              <a:spcBef>
                <a:spcPts val="0"/>
              </a:spcBef>
              <a:spcAft>
                <a:spcPts val="0"/>
              </a:spcAft>
              <a:defRPr/>
            </a:pPr>
            <a:endParaRPr lang="en-US" sz="1476" kern="0">
              <a:solidFill>
                <a:schemeClr val="tx1">
                  <a:lumMod val="50000"/>
                  <a:lumOff val="50000"/>
                </a:schemeClr>
              </a:solidFill>
              <a:latin typeface="Arial"/>
              <a:ea typeface="微软雅黑"/>
              <a:sym typeface="Arial"/>
            </a:endParaRPr>
          </a:p>
        </p:txBody>
      </p:sp>
      <p:sp>
        <p:nvSpPr>
          <p:cNvPr id="7" name="矩形 2"/>
          <p:cNvSpPr/>
          <p:nvPr/>
        </p:nvSpPr>
        <p:spPr>
          <a:xfrm rot="18439371">
            <a:off x="7470899" y="3669455"/>
            <a:ext cx="1016195" cy="716497"/>
          </a:xfrm>
          <a:custGeom>
            <a:avLst/>
            <a:gdLst/>
            <a:ahLst/>
            <a:cxnLst/>
            <a:rect l="l" t="t" r="r" b="b"/>
            <a:pathLst>
              <a:path w="2404337" h="1013447">
                <a:moveTo>
                  <a:pt x="2404337" y="0"/>
                </a:moveTo>
                <a:lnTo>
                  <a:pt x="2404337" y="1013447"/>
                </a:lnTo>
                <a:cubicBezTo>
                  <a:pt x="1580832" y="549916"/>
                  <a:pt x="647382" y="523488"/>
                  <a:pt x="0" y="944007"/>
                </a:cubicBezTo>
                <a:lnTo>
                  <a:pt x="0" y="0"/>
                </a:lnTo>
                <a:lnTo>
                  <a:pt x="61272" y="0"/>
                </a:lnTo>
                <a:cubicBezTo>
                  <a:pt x="395627" y="149555"/>
                  <a:pt x="785812" y="234382"/>
                  <a:pt x="1202168" y="234382"/>
                </a:cubicBezTo>
                <a:cubicBezTo>
                  <a:pt x="1618527" y="234382"/>
                  <a:pt x="2008712" y="149555"/>
                  <a:pt x="2343067" y="0"/>
                </a:cubicBezTo>
                <a:close/>
              </a:path>
            </a:pathLst>
          </a:custGeom>
          <a:solidFill>
            <a:schemeClr val="bg1">
              <a:lumMod val="75000"/>
            </a:schemeClr>
          </a:solidFill>
          <a:ln w="25400" cap="flat" cmpd="sng" algn="ctr">
            <a:noFill/>
            <a:prstDash val="solid"/>
          </a:ln>
          <a:effectLst/>
        </p:spPr>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defTabSz="964326" fontAlgn="auto">
              <a:lnSpc>
                <a:spcPct val="130000"/>
              </a:lnSpc>
              <a:spcBef>
                <a:spcPts val="0"/>
              </a:spcBef>
              <a:spcAft>
                <a:spcPts val="0"/>
              </a:spcAft>
              <a:defRPr/>
            </a:pPr>
            <a:endParaRPr lang="en-US" sz="1476" kern="0">
              <a:solidFill>
                <a:schemeClr val="tx1">
                  <a:lumMod val="50000"/>
                  <a:lumOff val="50000"/>
                </a:schemeClr>
              </a:solidFill>
              <a:latin typeface="Arial"/>
              <a:ea typeface="微软雅黑"/>
              <a:sym typeface="Arial"/>
            </a:endParaRPr>
          </a:p>
        </p:txBody>
      </p:sp>
      <p:sp>
        <p:nvSpPr>
          <p:cNvPr id="8" name="矩形 2"/>
          <p:cNvSpPr/>
          <p:nvPr/>
        </p:nvSpPr>
        <p:spPr>
          <a:xfrm rot="19965802">
            <a:off x="5597619" y="5055198"/>
            <a:ext cx="1253374" cy="716497"/>
          </a:xfrm>
          <a:custGeom>
            <a:avLst/>
            <a:gdLst/>
            <a:ahLst/>
            <a:cxnLst/>
            <a:rect l="l" t="t" r="r" b="b"/>
            <a:pathLst>
              <a:path w="2404337" h="1013447">
                <a:moveTo>
                  <a:pt x="2404337" y="0"/>
                </a:moveTo>
                <a:lnTo>
                  <a:pt x="2404337" y="1013447"/>
                </a:lnTo>
                <a:cubicBezTo>
                  <a:pt x="1580832" y="549916"/>
                  <a:pt x="647382" y="523488"/>
                  <a:pt x="0" y="944007"/>
                </a:cubicBezTo>
                <a:lnTo>
                  <a:pt x="0" y="0"/>
                </a:lnTo>
                <a:lnTo>
                  <a:pt x="61272" y="0"/>
                </a:lnTo>
                <a:cubicBezTo>
                  <a:pt x="395627" y="149555"/>
                  <a:pt x="785812" y="234382"/>
                  <a:pt x="1202168" y="234382"/>
                </a:cubicBezTo>
                <a:cubicBezTo>
                  <a:pt x="1618527" y="234382"/>
                  <a:pt x="2008712" y="149555"/>
                  <a:pt x="2343067" y="0"/>
                </a:cubicBezTo>
                <a:close/>
              </a:path>
            </a:pathLst>
          </a:custGeom>
          <a:solidFill>
            <a:schemeClr val="bg1">
              <a:lumMod val="75000"/>
            </a:schemeClr>
          </a:solidFill>
          <a:ln w="25400" cap="flat" cmpd="sng" algn="ctr">
            <a:noFill/>
            <a:prstDash val="solid"/>
          </a:ln>
          <a:effectLst/>
        </p:spPr>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defTabSz="964326" fontAlgn="auto">
              <a:lnSpc>
                <a:spcPct val="130000"/>
              </a:lnSpc>
              <a:spcBef>
                <a:spcPts val="0"/>
              </a:spcBef>
              <a:spcAft>
                <a:spcPts val="0"/>
              </a:spcAft>
              <a:defRPr/>
            </a:pPr>
            <a:endParaRPr lang="en-US" sz="1476" kern="0">
              <a:solidFill>
                <a:schemeClr val="tx1">
                  <a:lumMod val="50000"/>
                  <a:lumOff val="50000"/>
                </a:schemeClr>
              </a:solidFill>
              <a:latin typeface="Arial"/>
              <a:ea typeface="微软雅黑"/>
              <a:sym typeface="Arial"/>
            </a:endParaRPr>
          </a:p>
        </p:txBody>
      </p:sp>
      <p:sp>
        <p:nvSpPr>
          <p:cNvPr id="10" name="矩形 2"/>
          <p:cNvSpPr/>
          <p:nvPr/>
        </p:nvSpPr>
        <p:spPr>
          <a:xfrm rot="14845537">
            <a:off x="3966412" y="4352827"/>
            <a:ext cx="1253375" cy="716497"/>
          </a:xfrm>
          <a:custGeom>
            <a:avLst/>
            <a:gdLst/>
            <a:ahLst/>
            <a:cxnLst/>
            <a:rect l="l" t="t" r="r" b="b"/>
            <a:pathLst>
              <a:path w="2404337" h="1013447">
                <a:moveTo>
                  <a:pt x="2404337" y="0"/>
                </a:moveTo>
                <a:lnTo>
                  <a:pt x="2404337" y="1013447"/>
                </a:lnTo>
                <a:cubicBezTo>
                  <a:pt x="1580832" y="549916"/>
                  <a:pt x="647382" y="523488"/>
                  <a:pt x="0" y="944007"/>
                </a:cubicBezTo>
                <a:lnTo>
                  <a:pt x="0" y="0"/>
                </a:lnTo>
                <a:lnTo>
                  <a:pt x="61272" y="0"/>
                </a:lnTo>
                <a:cubicBezTo>
                  <a:pt x="395627" y="149555"/>
                  <a:pt x="785812" y="234382"/>
                  <a:pt x="1202168" y="234382"/>
                </a:cubicBezTo>
                <a:cubicBezTo>
                  <a:pt x="1618527" y="234382"/>
                  <a:pt x="2008712" y="149555"/>
                  <a:pt x="2343067" y="0"/>
                </a:cubicBezTo>
                <a:close/>
              </a:path>
            </a:pathLst>
          </a:custGeom>
          <a:solidFill>
            <a:schemeClr val="bg1">
              <a:lumMod val="75000"/>
            </a:schemeClr>
          </a:solidFill>
          <a:ln w="25400" cap="flat" cmpd="sng" algn="ctr">
            <a:noFill/>
            <a:prstDash val="solid"/>
          </a:ln>
          <a:effectLst/>
        </p:spPr>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defTabSz="964326" fontAlgn="auto">
              <a:lnSpc>
                <a:spcPct val="130000"/>
              </a:lnSpc>
              <a:spcBef>
                <a:spcPts val="0"/>
              </a:spcBef>
              <a:spcAft>
                <a:spcPts val="0"/>
              </a:spcAft>
              <a:defRPr/>
            </a:pPr>
            <a:endParaRPr lang="en-US" sz="1476" kern="0">
              <a:solidFill>
                <a:schemeClr val="tx1">
                  <a:lumMod val="50000"/>
                  <a:lumOff val="50000"/>
                </a:schemeClr>
              </a:solidFill>
              <a:latin typeface="Arial"/>
              <a:ea typeface="微软雅黑"/>
              <a:sym typeface="Arial"/>
            </a:endParaRPr>
          </a:p>
        </p:txBody>
      </p:sp>
      <p:grpSp>
        <p:nvGrpSpPr>
          <p:cNvPr id="17" name="Group 16"/>
          <p:cNvGrpSpPr/>
          <p:nvPr/>
        </p:nvGrpSpPr>
        <p:grpSpPr>
          <a:xfrm>
            <a:off x="4076840" y="5112488"/>
            <a:ext cx="1746108" cy="1476361"/>
            <a:chOff x="3865326" y="4847662"/>
            <a:chExt cx="1655660" cy="1399886"/>
          </a:xfrm>
        </p:grpSpPr>
        <p:grpSp>
          <p:nvGrpSpPr>
            <p:cNvPr id="11" name="组合 53"/>
            <p:cNvGrpSpPr/>
            <p:nvPr/>
          </p:nvGrpSpPr>
          <p:grpSpPr>
            <a:xfrm rot="759468">
              <a:off x="4121100" y="4847662"/>
              <a:ext cx="1399886" cy="1399886"/>
              <a:chOff x="3239852" y="1844824"/>
              <a:chExt cx="2664296" cy="2664296"/>
            </a:xfrm>
          </p:grpSpPr>
          <p:sp>
            <p:nvSpPr>
              <p:cNvPr id="36" name="椭圆 83"/>
              <p:cNvSpPr/>
              <p:nvPr/>
            </p:nvSpPr>
            <p:spPr>
              <a:xfrm>
                <a:off x="3239852" y="1844824"/>
                <a:ext cx="2664296" cy="2664296"/>
              </a:xfrm>
              <a:prstGeom prst="ellipse">
                <a:avLst/>
              </a:prstGeom>
              <a:solidFill>
                <a:schemeClr val="bg1">
                  <a:lumMod val="95000"/>
                </a:schemeClr>
              </a:solidFill>
              <a:ln w="25400" cap="flat" cmpd="sng" algn="ctr">
                <a:solidFill>
                  <a:sysClr val="window" lastClr="FFFFFF"/>
                </a:solidFill>
                <a:prstDash val="solid"/>
              </a:ln>
              <a:effectLst/>
            </p:spPr>
            <p:txBody>
              <a:bodyPr rtlCol="0" anchor="ctr"/>
              <a:lstStyle/>
              <a:p>
                <a:pPr algn="ctr" defTabSz="964326" fontAlgn="auto">
                  <a:lnSpc>
                    <a:spcPct val="130000"/>
                  </a:lnSpc>
                  <a:spcBef>
                    <a:spcPts val="0"/>
                  </a:spcBef>
                  <a:spcAft>
                    <a:spcPts val="0"/>
                  </a:spcAft>
                  <a:defRPr/>
                </a:pPr>
                <a:endParaRPr lang="en-US" sz="1266" kern="0">
                  <a:solidFill>
                    <a:schemeClr val="bg1"/>
                  </a:solidFill>
                  <a:latin typeface="Arial"/>
                  <a:ea typeface="微软雅黑"/>
                  <a:sym typeface="Arial"/>
                </a:endParaRPr>
              </a:p>
            </p:txBody>
          </p:sp>
          <p:sp>
            <p:nvSpPr>
              <p:cNvPr id="37" name="椭圆 84"/>
              <p:cNvSpPr/>
              <p:nvPr/>
            </p:nvSpPr>
            <p:spPr>
              <a:xfrm>
                <a:off x="3546002" y="2150974"/>
                <a:ext cx="2051997" cy="2051997"/>
              </a:xfrm>
              <a:prstGeom prst="ellipse">
                <a:avLst/>
              </a:prstGeom>
              <a:solidFill>
                <a:schemeClr val="accent2"/>
              </a:solidFill>
              <a:ln w="25400" cap="flat" cmpd="sng" algn="ctr">
                <a:solidFill>
                  <a:sysClr val="window" lastClr="FFFFFF">
                    <a:lumMod val="95000"/>
                  </a:sysClr>
                </a:solidFill>
                <a:prstDash val="solid"/>
              </a:ln>
              <a:effectLst/>
            </p:spPr>
            <p:txBody>
              <a:bodyPr rtlCol="0" anchor="ctr"/>
              <a:lstStyle/>
              <a:p>
                <a:pPr algn="ctr" defTabSz="964326" fontAlgn="auto">
                  <a:lnSpc>
                    <a:spcPct val="130000"/>
                  </a:lnSpc>
                  <a:spcBef>
                    <a:spcPts val="0"/>
                  </a:spcBef>
                  <a:spcAft>
                    <a:spcPts val="0"/>
                  </a:spcAft>
                  <a:defRPr/>
                </a:pPr>
                <a:endParaRPr lang="en-US" sz="1266" kern="0">
                  <a:solidFill>
                    <a:schemeClr val="bg1"/>
                  </a:solidFill>
                  <a:latin typeface="Arial"/>
                  <a:ea typeface="微软雅黑"/>
                  <a:sym typeface="Arial"/>
                </a:endParaRPr>
              </a:p>
            </p:txBody>
          </p:sp>
        </p:grpSp>
        <p:sp>
          <p:nvSpPr>
            <p:cNvPr id="22" name="椭圆 69"/>
            <p:cNvSpPr/>
            <p:nvPr/>
          </p:nvSpPr>
          <p:spPr>
            <a:xfrm>
              <a:off x="3865326" y="5619034"/>
              <a:ext cx="438612" cy="438612"/>
            </a:xfrm>
            <a:prstGeom prst="ellipse">
              <a:avLst/>
            </a:prstGeom>
            <a:solidFill>
              <a:schemeClr val="accent2"/>
            </a:solidFill>
            <a:ln w="57150" cap="flat" cmpd="sng" algn="ctr">
              <a:solidFill>
                <a:sysClr val="window" lastClr="FFFFFF"/>
              </a:solidFill>
              <a:prstDash val="solid"/>
            </a:ln>
            <a:effectLst/>
          </p:spPr>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defTabSz="964326" fontAlgn="auto">
                <a:lnSpc>
                  <a:spcPct val="130000"/>
                </a:lnSpc>
                <a:spcBef>
                  <a:spcPts val="0"/>
                </a:spcBef>
                <a:spcAft>
                  <a:spcPts val="0"/>
                </a:spcAft>
                <a:defRPr/>
              </a:pPr>
              <a:endParaRPr lang="en-US" sz="1266" kern="0">
                <a:solidFill>
                  <a:schemeClr val="bg1"/>
                </a:solidFill>
                <a:latin typeface="Arial"/>
                <a:ea typeface="微软雅黑"/>
                <a:sym typeface="Arial"/>
              </a:endParaRPr>
            </a:p>
          </p:txBody>
        </p:sp>
        <p:sp>
          <p:nvSpPr>
            <p:cNvPr id="23" name="TextBox 22"/>
            <p:cNvSpPr txBox="1"/>
            <p:nvPr/>
          </p:nvSpPr>
          <p:spPr>
            <a:xfrm flipH="1">
              <a:off x="3878295" y="5635348"/>
              <a:ext cx="412673" cy="41014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964326" fontAlgn="auto">
                <a:lnSpc>
                  <a:spcPct val="130000"/>
                </a:lnSpc>
                <a:spcBef>
                  <a:spcPts val="0"/>
                </a:spcBef>
                <a:spcAft>
                  <a:spcPts val="0"/>
                </a:spcAft>
                <a:defRPr/>
              </a:pPr>
              <a:r>
                <a:rPr lang="en-US" altLang="zh-CN" sz="1898" dirty="0">
                  <a:solidFill>
                    <a:schemeClr val="bg1"/>
                  </a:solidFill>
                  <a:effectLst>
                    <a:outerShdw blurRad="63500" sx="102000" sy="102000" algn="ctr" rotWithShape="0">
                      <a:prstClr val="black">
                        <a:alpha val="40000"/>
                      </a:prstClr>
                    </a:outerShdw>
                  </a:effectLst>
                  <a:latin typeface="Arial"/>
                  <a:ea typeface="微软雅黑"/>
                  <a:cs typeface="Times New Roman" pitchFamily="18" charset="0"/>
                  <a:sym typeface="Arial"/>
                </a:rPr>
                <a:t>2</a:t>
              </a:r>
              <a:endParaRPr lang="zh-CN" altLang="en-US" sz="1898" dirty="0">
                <a:solidFill>
                  <a:schemeClr val="bg1"/>
                </a:solidFill>
                <a:effectLst>
                  <a:outerShdw blurRad="63500" sx="102000" sy="102000" algn="ctr" rotWithShape="0">
                    <a:prstClr val="black">
                      <a:alpha val="40000"/>
                    </a:prstClr>
                  </a:outerShdw>
                </a:effectLst>
                <a:latin typeface="Arial"/>
                <a:ea typeface="微软雅黑"/>
                <a:cs typeface="Times New Roman" pitchFamily="18" charset="0"/>
                <a:sym typeface="Arial"/>
              </a:endParaRPr>
            </a:p>
          </p:txBody>
        </p:sp>
        <p:grpSp>
          <p:nvGrpSpPr>
            <p:cNvPr id="42" name="Group 41"/>
            <p:cNvGrpSpPr/>
            <p:nvPr/>
          </p:nvGrpSpPr>
          <p:grpSpPr>
            <a:xfrm>
              <a:off x="4588871" y="5315036"/>
              <a:ext cx="464344" cy="465138"/>
              <a:chOff x="9145588" y="4435475"/>
              <a:chExt cx="464344" cy="465138"/>
            </a:xfrm>
            <a:solidFill>
              <a:schemeClr val="bg2"/>
            </a:solidFill>
          </p:grpSpPr>
          <p:sp>
            <p:nvSpPr>
              <p:cNvPr id="43"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p>
                <a:pPr algn="ctr" defTabSz="241082" hangingPunct="0">
                  <a:lnSpc>
                    <a:spcPct val="130000"/>
                  </a:lnSpc>
                </a:pPr>
                <a:endParaRPr lang="en-US" sz="1266">
                  <a:solidFill>
                    <a:schemeClr val="bg1"/>
                  </a:solidFill>
                  <a:latin typeface="Arial"/>
                  <a:ea typeface="微软雅黑"/>
                  <a:sym typeface="Arial"/>
                </a:endParaRPr>
              </a:p>
            </p:txBody>
          </p:sp>
          <p:sp>
            <p:nvSpPr>
              <p:cNvPr id="44"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p>
                <a:pPr algn="ctr" defTabSz="241082" hangingPunct="0">
                  <a:lnSpc>
                    <a:spcPct val="130000"/>
                  </a:lnSpc>
                </a:pPr>
                <a:endParaRPr lang="en-US" sz="1266">
                  <a:solidFill>
                    <a:schemeClr val="bg1"/>
                  </a:solidFill>
                  <a:latin typeface="Arial"/>
                  <a:ea typeface="微软雅黑"/>
                  <a:sym typeface="Arial"/>
                </a:endParaRPr>
              </a:p>
            </p:txBody>
          </p:sp>
          <p:sp>
            <p:nvSpPr>
              <p:cNvPr id="45"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p>
                <a:pPr algn="ctr" defTabSz="241082" hangingPunct="0">
                  <a:lnSpc>
                    <a:spcPct val="130000"/>
                  </a:lnSpc>
                </a:pPr>
                <a:endParaRPr lang="en-US" sz="1266">
                  <a:solidFill>
                    <a:schemeClr val="bg1"/>
                  </a:solidFill>
                  <a:latin typeface="Arial"/>
                  <a:ea typeface="微软雅黑"/>
                  <a:sym typeface="Arial"/>
                </a:endParaRPr>
              </a:p>
            </p:txBody>
          </p:sp>
          <p:sp>
            <p:nvSpPr>
              <p:cNvPr id="46"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p>
                <a:pPr algn="ctr" defTabSz="241082" hangingPunct="0">
                  <a:lnSpc>
                    <a:spcPct val="130000"/>
                  </a:lnSpc>
                </a:pPr>
                <a:endParaRPr lang="en-US" sz="1266">
                  <a:solidFill>
                    <a:schemeClr val="bg1"/>
                  </a:solidFill>
                  <a:latin typeface="Arial"/>
                  <a:ea typeface="微软雅黑"/>
                  <a:sym typeface="Arial"/>
                </a:endParaRPr>
              </a:p>
            </p:txBody>
          </p:sp>
          <p:sp>
            <p:nvSpPr>
              <p:cNvPr id="47"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p>
                <a:pPr algn="ctr" defTabSz="241082" hangingPunct="0">
                  <a:lnSpc>
                    <a:spcPct val="130000"/>
                  </a:lnSpc>
                </a:pPr>
                <a:endParaRPr lang="en-US" sz="1266">
                  <a:solidFill>
                    <a:schemeClr val="bg1"/>
                  </a:solidFill>
                  <a:latin typeface="Arial"/>
                  <a:ea typeface="微软雅黑"/>
                  <a:sym typeface="Arial"/>
                </a:endParaRPr>
              </a:p>
            </p:txBody>
          </p:sp>
          <p:sp>
            <p:nvSpPr>
              <p:cNvPr id="48"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p>
                <a:pPr algn="ctr" defTabSz="241082" hangingPunct="0">
                  <a:lnSpc>
                    <a:spcPct val="130000"/>
                  </a:lnSpc>
                </a:pPr>
                <a:endParaRPr lang="en-US" sz="1266">
                  <a:solidFill>
                    <a:schemeClr val="bg1"/>
                  </a:solidFill>
                  <a:latin typeface="Arial"/>
                  <a:ea typeface="微软雅黑"/>
                  <a:sym typeface="Arial"/>
                </a:endParaRPr>
              </a:p>
            </p:txBody>
          </p:sp>
          <p:sp>
            <p:nvSpPr>
              <p:cNvPr id="49"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p>
                <a:pPr algn="ctr" defTabSz="241082" hangingPunct="0">
                  <a:lnSpc>
                    <a:spcPct val="130000"/>
                  </a:lnSpc>
                </a:pPr>
                <a:endParaRPr lang="en-US" sz="1266">
                  <a:solidFill>
                    <a:schemeClr val="bg1"/>
                  </a:solidFill>
                  <a:latin typeface="Arial"/>
                  <a:ea typeface="微软雅黑"/>
                  <a:sym typeface="Arial"/>
                </a:endParaRPr>
              </a:p>
            </p:txBody>
          </p:sp>
          <p:sp>
            <p:nvSpPr>
              <p:cNvPr id="50"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p>
                <a:pPr algn="ctr" defTabSz="241082" hangingPunct="0">
                  <a:lnSpc>
                    <a:spcPct val="130000"/>
                  </a:lnSpc>
                </a:pPr>
                <a:endParaRPr lang="en-US" sz="1266">
                  <a:solidFill>
                    <a:schemeClr val="bg1"/>
                  </a:solidFill>
                  <a:latin typeface="Arial"/>
                  <a:ea typeface="微软雅黑"/>
                  <a:sym typeface="Arial"/>
                </a:endParaRPr>
              </a:p>
            </p:txBody>
          </p:sp>
          <p:sp>
            <p:nvSpPr>
              <p:cNvPr id="51"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p>
                <a:pPr algn="ctr" defTabSz="241082" hangingPunct="0">
                  <a:lnSpc>
                    <a:spcPct val="130000"/>
                  </a:lnSpc>
                </a:pPr>
                <a:endParaRPr lang="en-US" sz="1266">
                  <a:solidFill>
                    <a:schemeClr val="bg1"/>
                  </a:solidFill>
                  <a:latin typeface="Arial"/>
                  <a:ea typeface="微软雅黑"/>
                  <a:sym typeface="Arial"/>
                </a:endParaRPr>
              </a:p>
            </p:txBody>
          </p:sp>
        </p:grpSp>
      </p:grpSp>
      <p:grpSp>
        <p:nvGrpSpPr>
          <p:cNvPr id="15" name="Group 14"/>
          <p:cNvGrpSpPr/>
          <p:nvPr/>
        </p:nvGrpSpPr>
        <p:grpSpPr>
          <a:xfrm>
            <a:off x="7854178" y="2344239"/>
            <a:ext cx="1635998" cy="1509199"/>
            <a:chOff x="7446998" y="2222810"/>
            <a:chExt cx="1551254" cy="1431024"/>
          </a:xfrm>
        </p:grpSpPr>
        <p:grpSp>
          <p:nvGrpSpPr>
            <p:cNvPr id="13" name="组合 55"/>
            <p:cNvGrpSpPr/>
            <p:nvPr/>
          </p:nvGrpSpPr>
          <p:grpSpPr>
            <a:xfrm rot="759468">
              <a:off x="7446998" y="2253948"/>
              <a:ext cx="1399886" cy="1399886"/>
              <a:chOff x="3239852" y="1844824"/>
              <a:chExt cx="2664296" cy="2664296"/>
            </a:xfrm>
          </p:grpSpPr>
          <p:sp>
            <p:nvSpPr>
              <p:cNvPr id="32" name="椭圆 79"/>
              <p:cNvSpPr/>
              <p:nvPr/>
            </p:nvSpPr>
            <p:spPr>
              <a:xfrm>
                <a:off x="3239852" y="1844824"/>
                <a:ext cx="2664296" cy="2664296"/>
              </a:xfrm>
              <a:prstGeom prst="ellipse">
                <a:avLst/>
              </a:prstGeom>
              <a:solidFill>
                <a:schemeClr val="bg1">
                  <a:lumMod val="95000"/>
                </a:schemeClr>
              </a:solidFill>
              <a:ln w="25400" cap="flat" cmpd="sng" algn="ctr">
                <a:solidFill>
                  <a:sysClr val="window" lastClr="FFFFFF"/>
                </a:solidFill>
                <a:prstDash val="solid"/>
              </a:ln>
              <a:effectLst/>
            </p:spPr>
            <p:txBody>
              <a:bodyPr rtlCol="0" anchor="ctr"/>
              <a:lstStyle/>
              <a:p>
                <a:pPr algn="ctr" defTabSz="964326" fontAlgn="auto">
                  <a:lnSpc>
                    <a:spcPct val="130000"/>
                  </a:lnSpc>
                  <a:spcBef>
                    <a:spcPts val="0"/>
                  </a:spcBef>
                  <a:spcAft>
                    <a:spcPts val="0"/>
                  </a:spcAft>
                  <a:defRPr/>
                </a:pPr>
                <a:endParaRPr lang="en-US" sz="1266" kern="0">
                  <a:solidFill>
                    <a:schemeClr val="bg1"/>
                  </a:solidFill>
                  <a:latin typeface="Arial"/>
                  <a:ea typeface="微软雅黑"/>
                  <a:sym typeface="Arial"/>
                </a:endParaRPr>
              </a:p>
            </p:txBody>
          </p:sp>
          <p:sp>
            <p:nvSpPr>
              <p:cNvPr id="33" name="椭圆 80"/>
              <p:cNvSpPr/>
              <p:nvPr/>
            </p:nvSpPr>
            <p:spPr>
              <a:xfrm>
                <a:off x="3546002" y="2150974"/>
                <a:ext cx="2051997" cy="2051997"/>
              </a:xfrm>
              <a:prstGeom prst="ellipse">
                <a:avLst/>
              </a:prstGeom>
              <a:solidFill>
                <a:schemeClr val="accent4"/>
              </a:solidFill>
              <a:ln w="25400" cap="flat" cmpd="sng" algn="ctr">
                <a:solidFill>
                  <a:sysClr val="window" lastClr="FFFFFF">
                    <a:lumMod val="95000"/>
                  </a:sysClr>
                </a:solidFill>
                <a:prstDash val="solid"/>
              </a:ln>
              <a:effectLst/>
            </p:spPr>
            <p:txBody>
              <a:bodyPr rtlCol="0" anchor="ctr"/>
              <a:lstStyle/>
              <a:p>
                <a:pPr algn="ctr" defTabSz="964326" fontAlgn="auto">
                  <a:lnSpc>
                    <a:spcPct val="130000"/>
                  </a:lnSpc>
                  <a:spcBef>
                    <a:spcPts val="0"/>
                  </a:spcBef>
                  <a:spcAft>
                    <a:spcPts val="0"/>
                  </a:spcAft>
                  <a:defRPr/>
                </a:pPr>
                <a:endParaRPr lang="en-US" sz="1266" kern="0">
                  <a:solidFill>
                    <a:schemeClr val="bg1"/>
                  </a:solidFill>
                  <a:latin typeface="Arial"/>
                  <a:ea typeface="微软雅黑"/>
                  <a:sym typeface="Arial"/>
                </a:endParaRPr>
              </a:p>
            </p:txBody>
          </p:sp>
        </p:grpSp>
        <p:sp>
          <p:nvSpPr>
            <p:cNvPr id="26" name="椭圆 73"/>
            <p:cNvSpPr/>
            <p:nvPr/>
          </p:nvSpPr>
          <p:spPr>
            <a:xfrm>
              <a:off x="8559640" y="2222810"/>
              <a:ext cx="438612" cy="438612"/>
            </a:xfrm>
            <a:prstGeom prst="ellipse">
              <a:avLst/>
            </a:prstGeom>
            <a:solidFill>
              <a:schemeClr val="accent4"/>
            </a:solidFill>
            <a:ln w="57150" cap="flat" cmpd="sng" algn="ctr">
              <a:solidFill>
                <a:sysClr val="window" lastClr="FFFFFF"/>
              </a:solidFill>
              <a:prstDash val="solid"/>
            </a:ln>
            <a:effectLst/>
          </p:spPr>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defTabSz="964326" fontAlgn="auto">
                <a:lnSpc>
                  <a:spcPct val="130000"/>
                </a:lnSpc>
                <a:spcBef>
                  <a:spcPts val="0"/>
                </a:spcBef>
                <a:spcAft>
                  <a:spcPts val="0"/>
                </a:spcAft>
                <a:defRPr/>
              </a:pPr>
              <a:endParaRPr lang="en-US" sz="1266" kern="0">
                <a:solidFill>
                  <a:schemeClr val="bg1"/>
                </a:solidFill>
                <a:latin typeface="Arial"/>
                <a:ea typeface="微软雅黑"/>
                <a:sym typeface="Arial"/>
              </a:endParaRPr>
            </a:p>
          </p:txBody>
        </p:sp>
        <p:sp>
          <p:nvSpPr>
            <p:cNvPr id="27" name="TextBox 26"/>
            <p:cNvSpPr txBox="1"/>
            <p:nvPr/>
          </p:nvSpPr>
          <p:spPr>
            <a:xfrm flipH="1">
              <a:off x="8569285" y="2222810"/>
              <a:ext cx="412673" cy="41014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964326" fontAlgn="auto">
                <a:lnSpc>
                  <a:spcPct val="130000"/>
                </a:lnSpc>
                <a:spcBef>
                  <a:spcPts val="0"/>
                </a:spcBef>
                <a:spcAft>
                  <a:spcPts val="0"/>
                </a:spcAft>
                <a:defRPr/>
              </a:pPr>
              <a:r>
                <a:rPr lang="en-US" altLang="zh-CN" sz="1898" dirty="0">
                  <a:solidFill>
                    <a:schemeClr val="bg1"/>
                  </a:solidFill>
                  <a:effectLst>
                    <a:outerShdw blurRad="63500" sx="102000" sy="102000" algn="ctr" rotWithShape="0">
                      <a:prstClr val="black">
                        <a:alpha val="40000"/>
                      </a:prstClr>
                    </a:outerShdw>
                  </a:effectLst>
                  <a:latin typeface="Arial"/>
                  <a:ea typeface="微软雅黑"/>
                  <a:cs typeface="Times New Roman" pitchFamily="18" charset="0"/>
                  <a:sym typeface="Arial"/>
                </a:rPr>
                <a:t>4</a:t>
              </a:r>
              <a:endParaRPr lang="zh-CN" altLang="en-US" sz="1898" dirty="0">
                <a:solidFill>
                  <a:schemeClr val="bg1"/>
                </a:solidFill>
                <a:effectLst>
                  <a:outerShdw blurRad="63500" sx="102000" sy="102000" algn="ctr" rotWithShape="0">
                    <a:prstClr val="black">
                      <a:alpha val="40000"/>
                    </a:prstClr>
                  </a:outerShdw>
                </a:effectLst>
                <a:latin typeface="Arial"/>
                <a:ea typeface="微软雅黑"/>
                <a:cs typeface="Times New Roman" pitchFamily="18" charset="0"/>
                <a:sym typeface="Arial"/>
              </a:endParaRPr>
            </a:p>
          </p:txBody>
        </p:sp>
        <p:grpSp>
          <p:nvGrpSpPr>
            <p:cNvPr id="52" name="Group 51"/>
            <p:cNvGrpSpPr/>
            <p:nvPr/>
          </p:nvGrpSpPr>
          <p:grpSpPr>
            <a:xfrm>
              <a:off x="7914769" y="2744044"/>
              <a:ext cx="464344" cy="464344"/>
              <a:chOff x="7287419" y="2577307"/>
              <a:chExt cx="464344" cy="464344"/>
            </a:xfrm>
            <a:solidFill>
              <a:schemeClr val="bg2"/>
            </a:solidFill>
          </p:grpSpPr>
          <p:sp>
            <p:nvSpPr>
              <p:cNvPr id="53" name="AutoShape 56"/>
              <p:cNvSpPr>
                <a:spLocks/>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p>
                <a:pPr algn="ctr" defTabSz="241082" hangingPunct="0">
                  <a:lnSpc>
                    <a:spcPct val="130000"/>
                  </a:lnSpc>
                </a:pPr>
                <a:endParaRPr lang="en-US" sz="1160">
                  <a:solidFill>
                    <a:schemeClr val="bg1"/>
                  </a:solidFill>
                  <a:effectLst>
                    <a:outerShdw blurRad="38100" dist="38100" dir="2700000" algn="tl">
                      <a:srgbClr val="000000"/>
                    </a:outerShdw>
                  </a:effectLst>
                  <a:latin typeface="Arial"/>
                  <a:ea typeface="微软雅黑"/>
                  <a:sym typeface="Arial"/>
                </a:endParaRPr>
              </a:p>
            </p:txBody>
          </p:sp>
          <p:sp>
            <p:nvSpPr>
              <p:cNvPr id="54" name="AutoShape 57"/>
              <p:cNvSpPr>
                <a:spLocks/>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p>
                <a:pPr algn="ctr" defTabSz="241082" hangingPunct="0">
                  <a:lnSpc>
                    <a:spcPct val="130000"/>
                  </a:lnSpc>
                </a:pPr>
                <a:endParaRPr lang="en-US" sz="1160">
                  <a:solidFill>
                    <a:schemeClr val="bg1"/>
                  </a:solidFill>
                  <a:effectLst>
                    <a:outerShdw blurRad="38100" dist="38100" dir="2700000" algn="tl">
                      <a:srgbClr val="000000"/>
                    </a:outerShdw>
                  </a:effectLst>
                  <a:latin typeface="Arial"/>
                  <a:ea typeface="微软雅黑"/>
                  <a:sym typeface="Arial"/>
                </a:endParaRPr>
              </a:p>
            </p:txBody>
          </p:sp>
          <p:sp>
            <p:nvSpPr>
              <p:cNvPr id="55" name="AutoShape 58"/>
              <p:cNvSpPr>
                <a:spLocks/>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p>
                <a:pPr algn="ctr" defTabSz="241082" hangingPunct="0">
                  <a:lnSpc>
                    <a:spcPct val="130000"/>
                  </a:lnSpc>
                </a:pPr>
                <a:endParaRPr lang="en-US" sz="1160">
                  <a:solidFill>
                    <a:schemeClr val="bg1"/>
                  </a:solidFill>
                  <a:effectLst>
                    <a:outerShdw blurRad="38100" dist="38100" dir="2700000" algn="tl">
                      <a:srgbClr val="000000"/>
                    </a:outerShdw>
                  </a:effectLst>
                  <a:latin typeface="Arial"/>
                  <a:ea typeface="微软雅黑"/>
                  <a:sym typeface="Arial"/>
                </a:endParaRPr>
              </a:p>
            </p:txBody>
          </p:sp>
        </p:grpSp>
      </p:grpSp>
      <p:grpSp>
        <p:nvGrpSpPr>
          <p:cNvPr id="18" name="Group 17"/>
          <p:cNvGrpSpPr/>
          <p:nvPr/>
        </p:nvGrpSpPr>
        <p:grpSpPr>
          <a:xfrm>
            <a:off x="3368573" y="2700957"/>
            <a:ext cx="1634599" cy="1629415"/>
            <a:chOff x="3193747" y="2561045"/>
            <a:chExt cx="1549927" cy="1545011"/>
          </a:xfrm>
          <a:effectLst/>
        </p:grpSpPr>
        <p:grpSp>
          <p:nvGrpSpPr>
            <p:cNvPr id="12" name="组合 54"/>
            <p:cNvGrpSpPr/>
            <p:nvPr/>
          </p:nvGrpSpPr>
          <p:grpSpPr>
            <a:xfrm rot="759468">
              <a:off x="3193747" y="2706170"/>
              <a:ext cx="1399886" cy="1399886"/>
              <a:chOff x="3239852" y="1844824"/>
              <a:chExt cx="2664296" cy="2664296"/>
            </a:xfrm>
          </p:grpSpPr>
          <p:sp>
            <p:nvSpPr>
              <p:cNvPr id="34" name="椭圆 81"/>
              <p:cNvSpPr/>
              <p:nvPr/>
            </p:nvSpPr>
            <p:spPr>
              <a:xfrm>
                <a:off x="3239852" y="1844824"/>
                <a:ext cx="2664296" cy="2664296"/>
              </a:xfrm>
              <a:prstGeom prst="ellipse">
                <a:avLst/>
              </a:prstGeom>
              <a:solidFill>
                <a:schemeClr val="bg1">
                  <a:lumMod val="95000"/>
                </a:schemeClr>
              </a:solidFill>
              <a:ln w="25400" cap="flat" cmpd="sng" algn="ctr">
                <a:solidFill>
                  <a:sysClr val="window" lastClr="FFFFFF"/>
                </a:solidFill>
                <a:prstDash val="solid"/>
              </a:ln>
              <a:effectLst/>
            </p:spPr>
            <p:txBody>
              <a:bodyPr rtlCol="0" anchor="ctr"/>
              <a:lstStyle/>
              <a:p>
                <a:pPr algn="ctr" defTabSz="964326" fontAlgn="auto">
                  <a:lnSpc>
                    <a:spcPct val="130000"/>
                  </a:lnSpc>
                  <a:spcBef>
                    <a:spcPts val="0"/>
                  </a:spcBef>
                  <a:spcAft>
                    <a:spcPts val="0"/>
                  </a:spcAft>
                  <a:defRPr/>
                </a:pPr>
                <a:endParaRPr lang="en-US" sz="1266" kern="0">
                  <a:solidFill>
                    <a:schemeClr val="bg1"/>
                  </a:solidFill>
                  <a:latin typeface="Arial"/>
                  <a:ea typeface="微软雅黑"/>
                  <a:sym typeface="Arial"/>
                </a:endParaRPr>
              </a:p>
            </p:txBody>
          </p:sp>
          <p:sp>
            <p:nvSpPr>
              <p:cNvPr id="35" name="椭圆 82"/>
              <p:cNvSpPr/>
              <p:nvPr/>
            </p:nvSpPr>
            <p:spPr>
              <a:xfrm>
                <a:off x="3546002" y="2150974"/>
                <a:ext cx="2051997" cy="2051997"/>
              </a:xfrm>
              <a:prstGeom prst="ellipse">
                <a:avLst/>
              </a:prstGeom>
              <a:solidFill>
                <a:schemeClr val="accent1"/>
              </a:solidFill>
              <a:ln w="25400" cap="flat" cmpd="sng" algn="ctr">
                <a:solidFill>
                  <a:sysClr val="window" lastClr="FFFFFF">
                    <a:lumMod val="95000"/>
                    <a:alpha val="94000"/>
                  </a:sysClr>
                </a:solidFill>
                <a:prstDash val="solid"/>
              </a:ln>
              <a:effectLst/>
            </p:spPr>
            <p:txBody>
              <a:bodyPr rtlCol="0" anchor="ctr"/>
              <a:lstStyle/>
              <a:p>
                <a:pPr algn="ctr" defTabSz="964326" fontAlgn="auto">
                  <a:lnSpc>
                    <a:spcPct val="130000"/>
                  </a:lnSpc>
                  <a:spcBef>
                    <a:spcPts val="0"/>
                  </a:spcBef>
                  <a:spcAft>
                    <a:spcPts val="0"/>
                  </a:spcAft>
                  <a:defRPr/>
                </a:pPr>
                <a:endParaRPr lang="en-US" sz="1266" kern="0">
                  <a:solidFill>
                    <a:schemeClr val="bg1"/>
                  </a:solidFill>
                  <a:latin typeface="Arial"/>
                  <a:ea typeface="微软雅黑"/>
                  <a:sym typeface="Arial"/>
                </a:endParaRPr>
              </a:p>
            </p:txBody>
          </p:sp>
        </p:grpSp>
        <p:sp>
          <p:nvSpPr>
            <p:cNvPr id="20" name="椭圆 67"/>
            <p:cNvSpPr/>
            <p:nvPr/>
          </p:nvSpPr>
          <p:spPr>
            <a:xfrm>
              <a:off x="4305062" y="2567638"/>
              <a:ext cx="438612" cy="438612"/>
            </a:xfrm>
            <a:prstGeom prst="ellipse">
              <a:avLst/>
            </a:prstGeom>
            <a:solidFill>
              <a:schemeClr val="accent1"/>
            </a:solidFill>
            <a:ln w="57150" cap="flat" cmpd="sng" algn="ctr">
              <a:solidFill>
                <a:sysClr val="window" lastClr="FFFFFF"/>
              </a:solidFill>
              <a:prstDash val="solid"/>
            </a:ln>
            <a:effectLst/>
          </p:spPr>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defTabSz="964326" fontAlgn="auto">
                <a:lnSpc>
                  <a:spcPct val="130000"/>
                </a:lnSpc>
                <a:spcBef>
                  <a:spcPts val="0"/>
                </a:spcBef>
                <a:spcAft>
                  <a:spcPts val="0"/>
                </a:spcAft>
                <a:defRPr/>
              </a:pPr>
              <a:endParaRPr lang="en-US" sz="1266" kern="0">
                <a:solidFill>
                  <a:schemeClr val="bg1"/>
                </a:solidFill>
                <a:latin typeface="Arial"/>
                <a:ea typeface="微软雅黑"/>
                <a:sym typeface="Arial"/>
              </a:endParaRPr>
            </a:p>
          </p:txBody>
        </p:sp>
        <p:sp>
          <p:nvSpPr>
            <p:cNvPr id="21" name="TextBox 20"/>
            <p:cNvSpPr txBox="1"/>
            <p:nvPr/>
          </p:nvSpPr>
          <p:spPr>
            <a:xfrm flipH="1">
              <a:off x="4315188" y="2561045"/>
              <a:ext cx="412673" cy="41014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964326" fontAlgn="auto">
                <a:lnSpc>
                  <a:spcPct val="130000"/>
                </a:lnSpc>
                <a:spcBef>
                  <a:spcPts val="0"/>
                </a:spcBef>
                <a:spcAft>
                  <a:spcPts val="0"/>
                </a:spcAft>
                <a:defRPr/>
              </a:pPr>
              <a:r>
                <a:rPr lang="en-US" altLang="zh-CN" sz="1898" dirty="0">
                  <a:solidFill>
                    <a:schemeClr val="bg1"/>
                  </a:solidFill>
                  <a:effectLst>
                    <a:outerShdw blurRad="63500" sx="102000" sy="102000" algn="ctr" rotWithShape="0">
                      <a:prstClr val="black">
                        <a:alpha val="40000"/>
                      </a:prstClr>
                    </a:outerShdw>
                  </a:effectLst>
                  <a:latin typeface="Arial"/>
                  <a:ea typeface="微软雅黑"/>
                  <a:cs typeface="Times New Roman" pitchFamily="18" charset="0"/>
                  <a:sym typeface="Arial"/>
                </a:rPr>
                <a:t>1</a:t>
              </a:r>
              <a:endParaRPr lang="zh-CN" altLang="en-US" sz="1898" dirty="0">
                <a:solidFill>
                  <a:schemeClr val="bg1"/>
                </a:solidFill>
                <a:effectLst>
                  <a:outerShdw blurRad="63500" sx="102000" sy="102000" algn="ctr" rotWithShape="0">
                    <a:prstClr val="black">
                      <a:alpha val="40000"/>
                    </a:prstClr>
                  </a:outerShdw>
                </a:effectLst>
                <a:latin typeface="Arial"/>
                <a:ea typeface="微软雅黑"/>
                <a:cs typeface="Times New Roman" pitchFamily="18" charset="0"/>
                <a:sym typeface="Arial"/>
              </a:endParaRPr>
            </a:p>
          </p:txBody>
        </p:sp>
        <p:grpSp>
          <p:nvGrpSpPr>
            <p:cNvPr id="56" name="Group 55"/>
            <p:cNvGrpSpPr/>
            <p:nvPr/>
          </p:nvGrpSpPr>
          <p:grpSpPr>
            <a:xfrm>
              <a:off x="3661121" y="3204364"/>
              <a:ext cx="465138" cy="435769"/>
              <a:chOff x="5368132" y="3540125"/>
              <a:chExt cx="465138" cy="435769"/>
            </a:xfrm>
            <a:solidFill>
              <a:schemeClr val="bg2"/>
            </a:solidFill>
          </p:grpSpPr>
          <p:sp>
            <p:nvSpPr>
              <p:cNvPr id="57"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p>
                <a:pPr algn="ctr" defTabSz="241082" hangingPunct="0">
                  <a:lnSpc>
                    <a:spcPct val="130000"/>
                  </a:lnSpc>
                </a:pPr>
                <a:endParaRPr lang="en-US" sz="1160">
                  <a:solidFill>
                    <a:schemeClr val="bg1"/>
                  </a:solidFill>
                  <a:effectLst>
                    <a:outerShdw blurRad="38100" dist="38100" dir="2700000" algn="tl">
                      <a:srgbClr val="000000"/>
                    </a:outerShdw>
                  </a:effectLst>
                  <a:latin typeface="Arial"/>
                  <a:ea typeface="微软雅黑"/>
                  <a:sym typeface="Arial"/>
                </a:endParaRPr>
              </a:p>
            </p:txBody>
          </p:sp>
          <p:sp>
            <p:nvSpPr>
              <p:cNvPr id="58"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p>
                <a:pPr algn="ctr" defTabSz="241082" hangingPunct="0">
                  <a:lnSpc>
                    <a:spcPct val="130000"/>
                  </a:lnSpc>
                </a:pPr>
                <a:endParaRPr lang="en-US" sz="1160">
                  <a:solidFill>
                    <a:schemeClr val="bg1"/>
                  </a:solidFill>
                  <a:effectLst>
                    <a:outerShdw blurRad="38100" dist="38100" dir="2700000" algn="tl">
                      <a:srgbClr val="000000"/>
                    </a:outerShdw>
                  </a:effectLst>
                  <a:latin typeface="Arial"/>
                  <a:ea typeface="微软雅黑"/>
                  <a:sym typeface="Arial"/>
                </a:endParaRPr>
              </a:p>
            </p:txBody>
          </p:sp>
        </p:grpSp>
      </p:grpSp>
      <p:grpSp>
        <p:nvGrpSpPr>
          <p:cNvPr id="16" name="Group 15"/>
          <p:cNvGrpSpPr/>
          <p:nvPr/>
        </p:nvGrpSpPr>
        <p:grpSpPr>
          <a:xfrm>
            <a:off x="6483987" y="4128262"/>
            <a:ext cx="1860655" cy="1476361"/>
            <a:chOff x="6147783" y="3914419"/>
            <a:chExt cx="1764273" cy="1399886"/>
          </a:xfrm>
        </p:grpSpPr>
        <p:grpSp>
          <p:nvGrpSpPr>
            <p:cNvPr id="9" name="组合 51"/>
            <p:cNvGrpSpPr/>
            <p:nvPr/>
          </p:nvGrpSpPr>
          <p:grpSpPr>
            <a:xfrm rot="759468">
              <a:off x="6147783" y="3914419"/>
              <a:ext cx="1399886" cy="1399886"/>
              <a:chOff x="3239853" y="1844824"/>
              <a:chExt cx="2664296" cy="2664295"/>
            </a:xfrm>
          </p:grpSpPr>
          <p:sp>
            <p:nvSpPr>
              <p:cNvPr id="38" name="椭圆 85"/>
              <p:cNvSpPr/>
              <p:nvPr/>
            </p:nvSpPr>
            <p:spPr>
              <a:xfrm>
                <a:off x="3239853" y="1844824"/>
                <a:ext cx="2664296" cy="2664295"/>
              </a:xfrm>
              <a:prstGeom prst="ellipse">
                <a:avLst/>
              </a:prstGeom>
              <a:solidFill>
                <a:schemeClr val="bg1">
                  <a:lumMod val="95000"/>
                </a:schemeClr>
              </a:solidFill>
              <a:ln w="25400" cap="flat" cmpd="sng" algn="ctr">
                <a:solidFill>
                  <a:sysClr val="window" lastClr="FFFFFF"/>
                </a:solidFill>
                <a:prstDash val="solid"/>
              </a:ln>
              <a:effectLst/>
            </p:spPr>
            <p:txBody>
              <a:bodyPr rtlCol="0" anchor="ctr"/>
              <a:lstStyle/>
              <a:p>
                <a:pPr algn="ctr" defTabSz="964326" fontAlgn="auto">
                  <a:lnSpc>
                    <a:spcPct val="130000"/>
                  </a:lnSpc>
                  <a:spcBef>
                    <a:spcPts val="0"/>
                  </a:spcBef>
                  <a:spcAft>
                    <a:spcPts val="0"/>
                  </a:spcAft>
                  <a:defRPr/>
                </a:pPr>
                <a:endParaRPr lang="en-US" sz="1266" kern="0">
                  <a:solidFill>
                    <a:schemeClr val="bg1"/>
                  </a:solidFill>
                  <a:latin typeface="Arial"/>
                  <a:ea typeface="微软雅黑"/>
                  <a:sym typeface="Arial"/>
                </a:endParaRPr>
              </a:p>
            </p:txBody>
          </p:sp>
          <p:sp>
            <p:nvSpPr>
              <p:cNvPr id="39" name="椭圆 86"/>
              <p:cNvSpPr/>
              <p:nvPr/>
            </p:nvSpPr>
            <p:spPr>
              <a:xfrm>
                <a:off x="3546002" y="2150974"/>
                <a:ext cx="2051997" cy="2051997"/>
              </a:xfrm>
              <a:prstGeom prst="ellipse">
                <a:avLst/>
              </a:prstGeom>
              <a:solidFill>
                <a:schemeClr val="accent3"/>
              </a:solidFill>
              <a:ln w="25400" cap="flat" cmpd="sng" algn="ctr">
                <a:solidFill>
                  <a:sysClr val="window" lastClr="FFFFFF">
                    <a:lumMod val="95000"/>
                  </a:sysClr>
                </a:solidFill>
                <a:prstDash val="solid"/>
              </a:ln>
              <a:effectLst/>
            </p:spPr>
            <p:txBody>
              <a:bodyPr rtlCol="0" anchor="ctr"/>
              <a:lstStyle/>
              <a:p>
                <a:pPr algn="ctr" defTabSz="964326" fontAlgn="auto">
                  <a:lnSpc>
                    <a:spcPct val="130000"/>
                  </a:lnSpc>
                  <a:spcBef>
                    <a:spcPts val="0"/>
                  </a:spcBef>
                  <a:spcAft>
                    <a:spcPts val="0"/>
                  </a:spcAft>
                  <a:defRPr/>
                </a:pPr>
                <a:endParaRPr lang="en-US" sz="1266" kern="0">
                  <a:solidFill>
                    <a:schemeClr val="bg1"/>
                  </a:solidFill>
                  <a:latin typeface="Arial"/>
                  <a:ea typeface="微软雅黑"/>
                  <a:sym typeface="Arial"/>
                </a:endParaRPr>
              </a:p>
            </p:txBody>
          </p:sp>
        </p:grpSp>
        <p:sp>
          <p:nvSpPr>
            <p:cNvPr id="24" name="椭圆 71"/>
            <p:cNvSpPr/>
            <p:nvPr/>
          </p:nvSpPr>
          <p:spPr>
            <a:xfrm>
              <a:off x="7473444" y="4502191"/>
              <a:ext cx="438612" cy="438612"/>
            </a:xfrm>
            <a:prstGeom prst="ellipse">
              <a:avLst/>
            </a:prstGeom>
            <a:solidFill>
              <a:schemeClr val="accent3"/>
            </a:solidFill>
            <a:ln w="57150" cap="flat" cmpd="sng" algn="ctr">
              <a:solidFill>
                <a:sysClr val="window" lastClr="FFFFFF"/>
              </a:solidFill>
              <a:prstDash val="solid"/>
            </a:ln>
            <a:effectLst/>
          </p:spPr>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defTabSz="964326" fontAlgn="auto">
                <a:lnSpc>
                  <a:spcPct val="130000"/>
                </a:lnSpc>
                <a:spcBef>
                  <a:spcPts val="0"/>
                </a:spcBef>
                <a:spcAft>
                  <a:spcPts val="0"/>
                </a:spcAft>
                <a:defRPr/>
              </a:pPr>
              <a:endParaRPr lang="en-US" sz="1266" kern="0">
                <a:solidFill>
                  <a:schemeClr val="bg1"/>
                </a:solidFill>
                <a:latin typeface="Arial"/>
                <a:ea typeface="微软雅黑"/>
                <a:sym typeface="Arial"/>
              </a:endParaRPr>
            </a:p>
          </p:txBody>
        </p:sp>
        <p:sp>
          <p:nvSpPr>
            <p:cNvPr id="25" name="TextBox 24"/>
            <p:cNvSpPr txBox="1"/>
            <p:nvPr/>
          </p:nvSpPr>
          <p:spPr>
            <a:xfrm flipH="1">
              <a:off x="7490372" y="4498077"/>
              <a:ext cx="412673" cy="41014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964326" fontAlgn="auto">
                <a:lnSpc>
                  <a:spcPct val="130000"/>
                </a:lnSpc>
                <a:spcBef>
                  <a:spcPts val="0"/>
                </a:spcBef>
                <a:spcAft>
                  <a:spcPts val="0"/>
                </a:spcAft>
                <a:defRPr/>
              </a:pPr>
              <a:r>
                <a:rPr lang="en-US" altLang="zh-CN" sz="1898" dirty="0">
                  <a:solidFill>
                    <a:schemeClr val="bg1"/>
                  </a:solidFill>
                  <a:effectLst>
                    <a:outerShdw blurRad="63500" sx="102000" sy="102000" algn="ctr" rotWithShape="0">
                      <a:prstClr val="black">
                        <a:alpha val="40000"/>
                      </a:prstClr>
                    </a:outerShdw>
                  </a:effectLst>
                  <a:latin typeface="Arial"/>
                  <a:ea typeface="微软雅黑"/>
                  <a:cs typeface="Times New Roman" pitchFamily="18" charset="0"/>
                  <a:sym typeface="Arial"/>
                </a:rPr>
                <a:t>3</a:t>
              </a:r>
              <a:endParaRPr lang="zh-CN" altLang="en-US" sz="1898" dirty="0">
                <a:solidFill>
                  <a:schemeClr val="bg1"/>
                </a:solidFill>
                <a:effectLst>
                  <a:outerShdw blurRad="63500" sx="102000" sy="102000" algn="ctr" rotWithShape="0">
                    <a:prstClr val="black">
                      <a:alpha val="40000"/>
                    </a:prstClr>
                  </a:outerShdw>
                </a:effectLst>
                <a:latin typeface="Arial"/>
                <a:ea typeface="微软雅黑"/>
                <a:cs typeface="Times New Roman" pitchFamily="18" charset="0"/>
                <a:sym typeface="Arial"/>
              </a:endParaRPr>
            </a:p>
          </p:txBody>
        </p:sp>
        <p:grpSp>
          <p:nvGrpSpPr>
            <p:cNvPr id="59" name="Group 58"/>
            <p:cNvGrpSpPr/>
            <p:nvPr/>
          </p:nvGrpSpPr>
          <p:grpSpPr>
            <a:xfrm>
              <a:off x="6608558" y="4382190"/>
              <a:ext cx="465138" cy="464344"/>
              <a:chOff x="2581275" y="2582069"/>
              <a:chExt cx="465138" cy="464344"/>
            </a:xfrm>
            <a:solidFill>
              <a:schemeClr val="bg2"/>
            </a:solidFill>
          </p:grpSpPr>
          <p:sp>
            <p:nvSpPr>
              <p:cNvPr id="60" name="AutoShape 128"/>
              <p:cNvSpPr>
                <a:spLocks/>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p>
                <a:pPr algn="ctr" defTabSz="241082" hangingPunct="0">
                  <a:lnSpc>
                    <a:spcPct val="130000"/>
                  </a:lnSpc>
                </a:pPr>
                <a:endParaRPr lang="en-US" sz="1160">
                  <a:solidFill>
                    <a:schemeClr val="bg1"/>
                  </a:solidFill>
                  <a:effectLst>
                    <a:outerShdw blurRad="38100" dist="38100" dir="2700000" algn="tl">
                      <a:srgbClr val="000000"/>
                    </a:outerShdw>
                  </a:effectLst>
                  <a:latin typeface="Arial"/>
                  <a:ea typeface="微软雅黑"/>
                  <a:sym typeface="Arial"/>
                </a:endParaRPr>
              </a:p>
            </p:txBody>
          </p:sp>
          <p:sp>
            <p:nvSpPr>
              <p:cNvPr id="61" name="AutoShape 129"/>
              <p:cNvSpPr>
                <a:spLocks/>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p>
                <a:pPr algn="ctr" defTabSz="241082" hangingPunct="0">
                  <a:lnSpc>
                    <a:spcPct val="130000"/>
                  </a:lnSpc>
                </a:pPr>
                <a:endParaRPr lang="en-US" sz="1160">
                  <a:solidFill>
                    <a:schemeClr val="bg1"/>
                  </a:solidFill>
                  <a:effectLst>
                    <a:outerShdw blurRad="38100" dist="38100" dir="2700000" algn="tl">
                      <a:srgbClr val="000000"/>
                    </a:outerShdw>
                  </a:effectLst>
                  <a:latin typeface="Arial"/>
                  <a:ea typeface="微软雅黑"/>
                  <a:sym typeface="Arial"/>
                </a:endParaRPr>
              </a:p>
            </p:txBody>
          </p:sp>
        </p:grpSp>
      </p:grpSp>
      <p:grpSp>
        <p:nvGrpSpPr>
          <p:cNvPr id="4" name="Group 3"/>
          <p:cNvGrpSpPr/>
          <p:nvPr/>
        </p:nvGrpSpPr>
        <p:grpSpPr>
          <a:xfrm>
            <a:off x="5457600" y="1474205"/>
            <a:ext cx="1831808" cy="1476361"/>
            <a:chOff x="5174562" y="1397841"/>
            <a:chExt cx="1736921" cy="1399886"/>
          </a:xfrm>
        </p:grpSpPr>
        <p:grpSp>
          <p:nvGrpSpPr>
            <p:cNvPr id="14" name="组合 56"/>
            <p:cNvGrpSpPr/>
            <p:nvPr/>
          </p:nvGrpSpPr>
          <p:grpSpPr>
            <a:xfrm rot="759468">
              <a:off x="5511597" y="1397841"/>
              <a:ext cx="1399886" cy="1399886"/>
              <a:chOff x="3239852" y="1844824"/>
              <a:chExt cx="2664296" cy="2664296"/>
            </a:xfrm>
          </p:grpSpPr>
          <p:sp>
            <p:nvSpPr>
              <p:cNvPr id="30" name="椭圆 77"/>
              <p:cNvSpPr/>
              <p:nvPr/>
            </p:nvSpPr>
            <p:spPr>
              <a:xfrm>
                <a:off x="3239852" y="1844824"/>
                <a:ext cx="2664296" cy="2664296"/>
              </a:xfrm>
              <a:prstGeom prst="ellipse">
                <a:avLst/>
              </a:prstGeom>
              <a:solidFill>
                <a:schemeClr val="bg1">
                  <a:lumMod val="95000"/>
                </a:schemeClr>
              </a:solidFill>
              <a:ln w="25400" cap="flat" cmpd="sng" algn="ctr">
                <a:solidFill>
                  <a:sysClr val="window" lastClr="FFFFFF"/>
                </a:solidFill>
                <a:prstDash val="solid"/>
              </a:ln>
              <a:effectLst/>
            </p:spPr>
            <p:txBody>
              <a:bodyPr rtlCol="0" anchor="ctr"/>
              <a:lstStyle/>
              <a:p>
                <a:pPr algn="ctr" defTabSz="964326" fontAlgn="auto">
                  <a:lnSpc>
                    <a:spcPct val="130000"/>
                  </a:lnSpc>
                  <a:spcBef>
                    <a:spcPts val="0"/>
                  </a:spcBef>
                  <a:spcAft>
                    <a:spcPts val="0"/>
                  </a:spcAft>
                  <a:defRPr/>
                </a:pPr>
                <a:endParaRPr lang="en-US" sz="1266" kern="0">
                  <a:solidFill>
                    <a:schemeClr val="bg1"/>
                  </a:solidFill>
                  <a:latin typeface="Arial"/>
                  <a:ea typeface="微软雅黑"/>
                  <a:sym typeface="Arial"/>
                </a:endParaRPr>
              </a:p>
            </p:txBody>
          </p:sp>
          <p:sp>
            <p:nvSpPr>
              <p:cNvPr id="31" name="椭圆 78"/>
              <p:cNvSpPr/>
              <p:nvPr/>
            </p:nvSpPr>
            <p:spPr>
              <a:xfrm>
                <a:off x="3546002" y="2150974"/>
                <a:ext cx="2051997" cy="2051997"/>
              </a:xfrm>
              <a:prstGeom prst="ellipse">
                <a:avLst/>
              </a:prstGeom>
              <a:solidFill>
                <a:schemeClr val="accent6"/>
              </a:solidFill>
              <a:ln w="25400" cap="flat" cmpd="sng" algn="ctr">
                <a:solidFill>
                  <a:sysClr val="window" lastClr="FFFFFF">
                    <a:lumMod val="95000"/>
                  </a:sysClr>
                </a:solidFill>
                <a:prstDash val="solid"/>
              </a:ln>
              <a:effectLst/>
            </p:spPr>
            <p:txBody>
              <a:bodyPr rtlCol="0" anchor="ctr"/>
              <a:lstStyle/>
              <a:p>
                <a:pPr algn="ctr" defTabSz="964326" fontAlgn="auto">
                  <a:lnSpc>
                    <a:spcPct val="130000"/>
                  </a:lnSpc>
                  <a:spcBef>
                    <a:spcPts val="0"/>
                  </a:spcBef>
                  <a:spcAft>
                    <a:spcPts val="0"/>
                  </a:spcAft>
                  <a:defRPr/>
                </a:pPr>
                <a:endParaRPr lang="en-US" sz="1266" kern="0">
                  <a:solidFill>
                    <a:schemeClr val="bg1"/>
                  </a:solidFill>
                  <a:latin typeface="Arial"/>
                  <a:ea typeface="微软雅黑"/>
                  <a:sym typeface="Arial"/>
                </a:endParaRPr>
              </a:p>
            </p:txBody>
          </p:sp>
        </p:grpSp>
        <p:sp>
          <p:nvSpPr>
            <p:cNvPr id="28" name="椭圆 75"/>
            <p:cNvSpPr/>
            <p:nvPr/>
          </p:nvSpPr>
          <p:spPr>
            <a:xfrm>
              <a:off x="5174562" y="1609120"/>
              <a:ext cx="438612" cy="438612"/>
            </a:xfrm>
            <a:prstGeom prst="ellipse">
              <a:avLst/>
            </a:prstGeom>
            <a:solidFill>
              <a:schemeClr val="accent6"/>
            </a:solidFill>
            <a:ln w="57150" cap="flat" cmpd="sng" algn="ctr">
              <a:solidFill>
                <a:sysClr val="window" lastClr="FFFFFF"/>
              </a:solidFill>
              <a:prstDash val="solid"/>
            </a:ln>
            <a:effectLst/>
          </p:spPr>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defTabSz="964326" fontAlgn="auto">
                <a:lnSpc>
                  <a:spcPct val="130000"/>
                </a:lnSpc>
                <a:spcBef>
                  <a:spcPts val="0"/>
                </a:spcBef>
                <a:spcAft>
                  <a:spcPts val="0"/>
                </a:spcAft>
                <a:defRPr/>
              </a:pPr>
              <a:endParaRPr lang="en-US" sz="1266" kern="0">
                <a:solidFill>
                  <a:schemeClr val="bg1"/>
                </a:solidFill>
                <a:latin typeface="Arial"/>
                <a:ea typeface="微软雅黑"/>
                <a:sym typeface="Arial"/>
              </a:endParaRPr>
            </a:p>
          </p:txBody>
        </p:sp>
        <p:sp>
          <p:nvSpPr>
            <p:cNvPr id="29" name="TextBox 28"/>
            <p:cNvSpPr txBox="1"/>
            <p:nvPr/>
          </p:nvSpPr>
          <p:spPr>
            <a:xfrm flipH="1">
              <a:off x="5184773" y="1609120"/>
              <a:ext cx="412673" cy="41014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964326" fontAlgn="auto">
                <a:lnSpc>
                  <a:spcPct val="130000"/>
                </a:lnSpc>
                <a:spcBef>
                  <a:spcPts val="0"/>
                </a:spcBef>
                <a:spcAft>
                  <a:spcPts val="0"/>
                </a:spcAft>
                <a:defRPr/>
              </a:pPr>
              <a:r>
                <a:rPr lang="en-US" altLang="zh-CN" sz="1898" dirty="0">
                  <a:solidFill>
                    <a:schemeClr val="bg1"/>
                  </a:solidFill>
                  <a:effectLst>
                    <a:outerShdw blurRad="63500" sx="102000" sy="102000" algn="ctr" rotWithShape="0">
                      <a:prstClr val="black">
                        <a:alpha val="40000"/>
                      </a:prstClr>
                    </a:outerShdw>
                  </a:effectLst>
                  <a:latin typeface="Arial"/>
                  <a:ea typeface="微软雅黑"/>
                  <a:cs typeface="Times New Roman" pitchFamily="18" charset="0"/>
                  <a:sym typeface="Arial"/>
                </a:rPr>
                <a:t>5</a:t>
              </a:r>
              <a:endParaRPr lang="zh-CN" altLang="en-US" sz="1898" dirty="0">
                <a:solidFill>
                  <a:schemeClr val="bg1"/>
                </a:solidFill>
                <a:effectLst>
                  <a:outerShdw blurRad="63500" sx="102000" sy="102000" algn="ctr" rotWithShape="0">
                    <a:prstClr val="black">
                      <a:alpha val="40000"/>
                    </a:prstClr>
                  </a:outerShdw>
                </a:effectLst>
                <a:latin typeface="Arial"/>
                <a:ea typeface="微软雅黑"/>
                <a:cs typeface="Times New Roman" pitchFamily="18" charset="0"/>
                <a:sym typeface="Arial"/>
              </a:endParaRPr>
            </a:p>
          </p:txBody>
        </p:sp>
        <p:grpSp>
          <p:nvGrpSpPr>
            <p:cNvPr id="62" name="Group 61"/>
            <p:cNvGrpSpPr/>
            <p:nvPr/>
          </p:nvGrpSpPr>
          <p:grpSpPr>
            <a:xfrm>
              <a:off x="5979368" y="1864772"/>
              <a:ext cx="464344" cy="464344"/>
              <a:chOff x="4439444" y="1652588"/>
              <a:chExt cx="464344" cy="464344"/>
            </a:xfrm>
            <a:solidFill>
              <a:schemeClr val="bg2"/>
            </a:solidFill>
          </p:grpSpPr>
          <p:sp>
            <p:nvSpPr>
              <p:cNvPr id="63"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p>
                <a:pPr algn="ctr" defTabSz="241082" hangingPunct="0">
                  <a:lnSpc>
                    <a:spcPct val="130000"/>
                  </a:lnSpc>
                </a:pPr>
                <a:endParaRPr lang="en-US" sz="1266">
                  <a:solidFill>
                    <a:schemeClr val="bg1"/>
                  </a:solidFill>
                  <a:latin typeface="Arial"/>
                  <a:ea typeface="微软雅黑"/>
                  <a:sym typeface="Arial"/>
                </a:endParaRPr>
              </a:p>
            </p:txBody>
          </p:sp>
          <p:sp>
            <p:nvSpPr>
              <p:cNvPr id="64"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p>
                <a:pPr algn="ctr" defTabSz="241082" hangingPunct="0">
                  <a:lnSpc>
                    <a:spcPct val="130000"/>
                  </a:lnSpc>
                </a:pPr>
                <a:endParaRPr lang="en-US" sz="1266">
                  <a:solidFill>
                    <a:schemeClr val="bg1"/>
                  </a:solidFill>
                  <a:latin typeface="Arial"/>
                  <a:ea typeface="微软雅黑"/>
                  <a:sym typeface="Arial"/>
                </a:endParaRPr>
              </a:p>
            </p:txBody>
          </p:sp>
          <p:sp>
            <p:nvSpPr>
              <p:cNvPr id="65"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1" tIns="20091" rIns="20091" bIns="20091" anchor="ctr"/>
              <a:lstStyle/>
              <a:p>
                <a:pPr algn="ctr" defTabSz="241082" hangingPunct="0">
                  <a:lnSpc>
                    <a:spcPct val="130000"/>
                  </a:lnSpc>
                </a:pPr>
                <a:endParaRPr lang="en-US" sz="1266">
                  <a:solidFill>
                    <a:schemeClr val="bg1"/>
                  </a:solidFill>
                  <a:latin typeface="Arial"/>
                  <a:ea typeface="微软雅黑"/>
                  <a:sym typeface="Arial"/>
                </a:endParaRPr>
              </a:p>
            </p:txBody>
          </p:sp>
        </p:grpSp>
      </p:grpSp>
      <p:grpSp>
        <p:nvGrpSpPr>
          <p:cNvPr id="66" name="Group 65"/>
          <p:cNvGrpSpPr/>
          <p:nvPr/>
        </p:nvGrpSpPr>
        <p:grpSpPr>
          <a:xfrm>
            <a:off x="2625505" y="1535109"/>
            <a:ext cx="2471137" cy="1076074"/>
            <a:chOff x="1957396" y="2646258"/>
            <a:chExt cx="2734735" cy="1020333"/>
          </a:xfrm>
        </p:grpSpPr>
        <p:sp>
          <p:nvSpPr>
            <p:cNvPr id="67" name="TextBox 66"/>
            <p:cNvSpPr txBox="1"/>
            <p:nvPr/>
          </p:nvSpPr>
          <p:spPr>
            <a:xfrm>
              <a:off x="2784730" y="2646258"/>
              <a:ext cx="1907401" cy="429482"/>
            </a:xfrm>
            <a:prstGeom prst="rect">
              <a:avLst/>
            </a:prstGeom>
            <a:noFill/>
          </p:spPr>
          <p:txBody>
            <a:bodyPr wrap="none" rtlCol="0">
              <a:spAutoFit/>
            </a:bodyPr>
            <a:lstStyle/>
            <a:p>
              <a:pPr algn="r">
                <a:lnSpc>
                  <a:spcPct val="130000"/>
                </a:lnSpc>
              </a:pPr>
              <a:r>
                <a:rPr lang="zh-CN" altLang="en-US" sz="2000" dirty="0">
                  <a:solidFill>
                    <a:schemeClr val="tx1">
                      <a:lumMod val="75000"/>
                      <a:lumOff val="25000"/>
                    </a:schemeClr>
                  </a:solidFill>
                  <a:latin typeface="Arial"/>
                  <a:ea typeface="微软雅黑"/>
                  <a:sym typeface="Arial"/>
                </a:rPr>
                <a:t>相关标题文字</a:t>
              </a:r>
              <a:endParaRPr lang="en-GB" sz="2000" dirty="0">
                <a:solidFill>
                  <a:schemeClr val="tx1">
                    <a:lumMod val="75000"/>
                    <a:lumOff val="25000"/>
                  </a:schemeClr>
                </a:solidFill>
                <a:latin typeface="Arial"/>
                <a:ea typeface="微软雅黑"/>
                <a:sym typeface="Arial"/>
              </a:endParaRPr>
            </a:p>
          </p:txBody>
        </p:sp>
        <p:sp>
          <p:nvSpPr>
            <p:cNvPr id="68" name="Rectangle 67"/>
            <p:cNvSpPr/>
            <p:nvPr/>
          </p:nvSpPr>
          <p:spPr>
            <a:xfrm>
              <a:off x="1957396" y="2981512"/>
              <a:ext cx="2734735" cy="685079"/>
            </a:xfrm>
            <a:prstGeom prst="rect">
              <a:avLst/>
            </a:prstGeom>
          </p:spPr>
          <p:txBody>
            <a:bodyPr wrap="square">
              <a:spAutoFit/>
            </a:bodyPr>
            <a:lstStyle/>
            <a:p>
              <a:pPr algn="r">
                <a:lnSpc>
                  <a:spcPct val="130000"/>
                </a:lnSpc>
              </a:pPr>
              <a:r>
                <a:rPr lang="zh-CN" altLang="en-US" sz="105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en-GB" sz="1050" dirty="0">
                <a:solidFill>
                  <a:schemeClr val="tx1">
                    <a:lumMod val="75000"/>
                    <a:lumOff val="25000"/>
                  </a:schemeClr>
                </a:solidFill>
                <a:latin typeface="Arial"/>
                <a:ea typeface="微软雅黑"/>
                <a:sym typeface="Arial"/>
              </a:endParaRPr>
            </a:p>
          </p:txBody>
        </p:sp>
      </p:grpSp>
      <p:grpSp>
        <p:nvGrpSpPr>
          <p:cNvPr id="69" name="Group 68"/>
          <p:cNvGrpSpPr/>
          <p:nvPr/>
        </p:nvGrpSpPr>
        <p:grpSpPr>
          <a:xfrm>
            <a:off x="9661217" y="2486478"/>
            <a:ext cx="2534750" cy="1076074"/>
            <a:chOff x="1140082" y="2646258"/>
            <a:chExt cx="2926999" cy="1020333"/>
          </a:xfrm>
        </p:grpSpPr>
        <p:sp>
          <p:nvSpPr>
            <p:cNvPr id="70" name="TextBox 69"/>
            <p:cNvSpPr txBox="1"/>
            <p:nvPr/>
          </p:nvSpPr>
          <p:spPr>
            <a:xfrm>
              <a:off x="1140082" y="2646258"/>
              <a:ext cx="1990266" cy="429482"/>
            </a:xfrm>
            <a:prstGeom prst="rect">
              <a:avLst/>
            </a:prstGeom>
            <a:noFill/>
          </p:spPr>
          <p:txBody>
            <a:bodyPr wrap="none" rtlCol="0">
              <a:spAutoFit/>
            </a:bodyPr>
            <a:lstStyle/>
            <a:p>
              <a:pPr>
                <a:lnSpc>
                  <a:spcPct val="130000"/>
                </a:lnSpc>
              </a:pPr>
              <a:r>
                <a:rPr lang="zh-CN" altLang="en-US" sz="2000" dirty="0">
                  <a:solidFill>
                    <a:schemeClr val="tx1">
                      <a:lumMod val="75000"/>
                      <a:lumOff val="25000"/>
                    </a:schemeClr>
                  </a:solidFill>
                  <a:latin typeface="Arial"/>
                  <a:ea typeface="微软雅黑"/>
                  <a:sym typeface="Arial"/>
                </a:rPr>
                <a:t>相关标题文字</a:t>
              </a:r>
              <a:endParaRPr lang="en-GB" sz="2000" dirty="0">
                <a:solidFill>
                  <a:schemeClr val="tx1">
                    <a:lumMod val="75000"/>
                    <a:lumOff val="25000"/>
                  </a:schemeClr>
                </a:solidFill>
                <a:latin typeface="Arial"/>
                <a:ea typeface="微软雅黑"/>
                <a:sym typeface="Arial"/>
              </a:endParaRPr>
            </a:p>
          </p:txBody>
        </p:sp>
        <p:sp>
          <p:nvSpPr>
            <p:cNvPr id="71" name="Rectangle 70"/>
            <p:cNvSpPr/>
            <p:nvPr/>
          </p:nvSpPr>
          <p:spPr>
            <a:xfrm>
              <a:off x="1140083" y="2981512"/>
              <a:ext cx="2926998" cy="685079"/>
            </a:xfrm>
            <a:prstGeom prst="rect">
              <a:avLst/>
            </a:prstGeom>
          </p:spPr>
          <p:txBody>
            <a:bodyPr wrap="square">
              <a:spAutoFit/>
            </a:bodyPr>
            <a:lstStyle/>
            <a:p>
              <a:pPr>
                <a:lnSpc>
                  <a:spcPct val="130000"/>
                </a:lnSpc>
              </a:pPr>
              <a:r>
                <a:rPr lang="zh-CN" altLang="en-US" sz="105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en-GB" sz="1050" dirty="0">
                <a:solidFill>
                  <a:schemeClr val="tx1">
                    <a:lumMod val="75000"/>
                    <a:lumOff val="25000"/>
                  </a:schemeClr>
                </a:solidFill>
                <a:latin typeface="Arial"/>
                <a:ea typeface="微软雅黑"/>
                <a:sym typeface="Arial"/>
              </a:endParaRPr>
            </a:p>
          </p:txBody>
        </p:sp>
      </p:grpSp>
      <p:grpSp>
        <p:nvGrpSpPr>
          <p:cNvPr id="72" name="Group 71"/>
          <p:cNvGrpSpPr/>
          <p:nvPr/>
        </p:nvGrpSpPr>
        <p:grpSpPr>
          <a:xfrm>
            <a:off x="8582749" y="4413157"/>
            <a:ext cx="2524920" cy="1076074"/>
            <a:chOff x="1140082" y="2646258"/>
            <a:chExt cx="3180863" cy="1020333"/>
          </a:xfrm>
        </p:grpSpPr>
        <p:sp>
          <p:nvSpPr>
            <p:cNvPr id="73" name="TextBox 72"/>
            <p:cNvSpPr txBox="1"/>
            <p:nvPr/>
          </p:nvSpPr>
          <p:spPr>
            <a:xfrm>
              <a:off x="1140082" y="2646258"/>
              <a:ext cx="2171306" cy="429482"/>
            </a:xfrm>
            <a:prstGeom prst="rect">
              <a:avLst/>
            </a:prstGeom>
            <a:noFill/>
          </p:spPr>
          <p:txBody>
            <a:bodyPr wrap="none" rtlCol="0">
              <a:spAutoFit/>
            </a:bodyPr>
            <a:lstStyle/>
            <a:p>
              <a:pPr>
                <a:lnSpc>
                  <a:spcPct val="130000"/>
                </a:lnSpc>
              </a:pPr>
              <a:r>
                <a:rPr lang="zh-CN" altLang="en-US" sz="2000" dirty="0">
                  <a:solidFill>
                    <a:schemeClr val="tx1">
                      <a:lumMod val="75000"/>
                      <a:lumOff val="25000"/>
                    </a:schemeClr>
                  </a:solidFill>
                  <a:latin typeface="Arial"/>
                  <a:ea typeface="微软雅黑"/>
                  <a:sym typeface="Arial"/>
                </a:rPr>
                <a:t>相关标题文字</a:t>
              </a:r>
              <a:endParaRPr lang="en-GB" sz="2000" dirty="0">
                <a:solidFill>
                  <a:schemeClr val="tx1">
                    <a:lumMod val="75000"/>
                    <a:lumOff val="25000"/>
                  </a:schemeClr>
                </a:solidFill>
                <a:latin typeface="Arial"/>
                <a:ea typeface="微软雅黑"/>
                <a:sym typeface="Arial"/>
              </a:endParaRPr>
            </a:p>
          </p:txBody>
        </p:sp>
        <p:sp>
          <p:nvSpPr>
            <p:cNvPr id="74" name="Rectangle 73"/>
            <p:cNvSpPr/>
            <p:nvPr/>
          </p:nvSpPr>
          <p:spPr>
            <a:xfrm>
              <a:off x="1140085" y="2981512"/>
              <a:ext cx="3180860" cy="685079"/>
            </a:xfrm>
            <a:prstGeom prst="rect">
              <a:avLst/>
            </a:prstGeom>
          </p:spPr>
          <p:txBody>
            <a:bodyPr wrap="square">
              <a:spAutoFit/>
            </a:bodyPr>
            <a:lstStyle/>
            <a:p>
              <a:pPr>
                <a:lnSpc>
                  <a:spcPct val="130000"/>
                </a:lnSpc>
              </a:pPr>
              <a:r>
                <a:rPr lang="zh-CN" altLang="en-US" sz="105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en-GB" sz="1050" dirty="0">
                <a:solidFill>
                  <a:schemeClr val="tx1">
                    <a:lumMod val="75000"/>
                    <a:lumOff val="25000"/>
                  </a:schemeClr>
                </a:solidFill>
                <a:latin typeface="Arial"/>
                <a:ea typeface="微软雅黑"/>
                <a:sym typeface="Arial"/>
              </a:endParaRPr>
            </a:p>
          </p:txBody>
        </p:sp>
      </p:grpSp>
      <p:grpSp>
        <p:nvGrpSpPr>
          <p:cNvPr id="75" name="Group 74"/>
          <p:cNvGrpSpPr/>
          <p:nvPr/>
        </p:nvGrpSpPr>
        <p:grpSpPr>
          <a:xfrm>
            <a:off x="1385180" y="5510803"/>
            <a:ext cx="2505541" cy="1076074"/>
            <a:chOff x="1919323" y="2646258"/>
            <a:chExt cx="2772808" cy="1020333"/>
          </a:xfrm>
        </p:grpSpPr>
        <p:sp>
          <p:nvSpPr>
            <p:cNvPr id="76" name="TextBox 75"/>
            <p:cNvSpPr txBox="1"/>
            <p:nvPr/>
          </p:nvSpPr>
          <p:spPr>
            <a:xfrm>
              <a:off x="2784730" y="2646258"/>
              <a:ext cx="1907401" cy="429482"/>
            </a:xfrm>
            <a:prstGeom prst="rect">
              <a:avLst/>
            </a:prstGeom>
            <a:noFill/>
          </p:spPr>
          <p:txBody>
            <a:bodyPr wrap="none" rtlCol="0">
              <a:spAutoFit/>
            </a:bodyPr>
            <a:lstStyle/>
            <a:p>
              <a:pPr algn="r">
                <a:lnSpc>
                  <a:spcPct val="130000"/>
                </a:lnSpc>
              </a:pPr>
              <a:r>
                <a:rPr lang="zh-CN" altLang="en-US" sz="2000" dirty="0">
                  <a:solidFill>
                    <a:schemeClr val="tx1">
                      <a:lumMod val="75000"/>
                      <a:lumOff val="25000"/>
                    </a:schemeClr>
                  </a:solidFill>
                  <a:latin typeface="Arial"/>
                  <a:ea typeface="微软雅黑"/>
                  <a:sym typeface="Arial"/>
                </a:rPr>
                <a:t>相关标题文字</a:t>
              </a:r>
              <a:endParaRPr lang="en-GB" sz="2000" dirty="0">
                <a:solidFill>
                  <a:schemeClr val="tx1">
                    <a:lumMod val="75000"/>
                    <a:lumOff val="25000"/>
                  </a:schemeClr>
                </a:solidFill>
                <a:latin typeface="Arial"/>
                <a:ea typeface="微软雅黑"/>
                <a:sym typeface="Arial"/>
              </a:endParaRPr>
            </a:p>
          </p:txBody>
        </p:sp>
        <p:sp>
          <p:nvSpPr>
            <p:cNvPr id="77" name="Rectangle 76"/>
            <p:cNvSpPr/>
            <p:nvPr/>
          </p:nvSpPr>
          <p:spPr>
            <a:xfrm>
              <a:off x="1919323" y="2981512"/>
              <a:ext cx="2772808" cy="685079"/>
            </a:xfrm>
            <a:prstGeom prst="rect">
              <a:avLst/>
            </a:prstGeom>
          </p:spPr>
          <p:txBody>
            <a:bodyPr wrap="square">
              <a:spAutoFit/>
            </a:bodyPr>
            <a:lstStyle/>
            <a:p>
              <a:pPr algn="r">
                <a:lnSpc>
                  <a:spcPct val="130000"/>
                </a:lnSpc>
              </a:pPr>
              <a:r>
                <a:rPr lang="zh-CN" altLang="en-US" sz="105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en-GB" sz="1050" dirty="0">
                <a:solidFill>
                  <a:schemeClr val="tx1">
                    <a:lumMod val="75000"/>
                    <a:lumOff val="25000"/>
                  </a:schemeClr>
                </a:solidFill>
                <a:latin typeface="Arial"/>
                <a:ea typeface="微软雅黑"/>
                <a:sym typeface="Arial"/>
              </a:endParaRPr>
            </a:p>
          </p:txBody>
        </p:sp>
      </p:grpSp>
      <p:grpSp>
        <p:nvGrpSpPr>
          <p:cNvPr id="81" name="Group 80"/>
          <p:cNvGrpSpPr/>
          <p:nvPr/>
        </p:nvGrpSpPr>
        <p:grpSpPr>
          <a:xfrm>
            <a:off x="615635" y="3042912"/>
            <a:ext cx="2527120" cy="1076074"/>
            <a:chOff x="1270391" y="2646258"/>
            <a:chExt cx="2796690" cy="1020333"/>
          </a:xfrm>
        </p:grpSpPr>
        <p:sp>
          <p:nvSpPr>
            <p:cNvPr id="82" name="TextBox 81"/>
            <p:cNvSpPr txBox="1"/>
            <p:nvPr/>
          </p:nvSpPr>
          <p:spPr>
            <a:xfrm>
              <a:off x="2159680" y="2646258"/>
              <a:ext cx="1907401" cy="429482"/>
            </a:xfrm>
            <a:prstGeom prst="rect">
              <a:avLst/>
            </a:prstGeom>
            <a:noFill/>
          </p:spPr>
          <p:txBody>
            <a:bodyPr wrap="none" rtlCol="0">
              <a:spAutoFit/>
            </a:bodyPr>
            <a:lstStyle/>
            <a:p>
              <a:pPr algn="r">
                <a:lnSpc>
                  <a:spcPct val="130000"/>
                </a:lnSpc>
              </a:pPr>
              <a:r>
                <a:rPr lang="zh-CN" altLang="en-US" sz="2000" dirty="0">
                  <a:solidFill>
                    <a:schemeClr val="tx1">
                      <a:lumMod val="75000"/>
                      <a:lumOff val="25000"/>
                    </a:schemeClr>
                  </a:solidFill>
                  <a:latin typeface="Arial"/>
                  <a:ea typeface="微软雅黑"/>
                  <a:sym typeface="Arial"/>
                </a:rPr>
                <a:t>相关标题文字</a:t>
              </a:r>
              <a:endParaRPr lang="en-GB" sz="2000" dirty="0">
                <a:solidFill>
                  <a:schemeClr val="tx1">
                    <a:lumMod val="75000"/>
                    <a:lumOff val="25000"/>
                  </a:schemeClr>
                </a:solidFill>
                <a:latin typeface="Arial"/>
                <a:ea typeface="微软雅黑"/>
                <a:sym typeface="Arial"/>
              </a:endParaRPr>
            </a:p>
          </p:txBody>
        </p:sp>
        <p:sp>
          <p:nvSpPr>
            <p:cNvPr id="83" name="Rectangle 82"/>
            <p:cNvSpPr/>
            <p:nvPr/>
          </p:nvSpPr>
          <p:spPr>
            <a:xfrm>
              <a:off x="1270391" y="2981512"/>
              <a:ext cx="2796689" cy="685079"/>
            </a:xfrm>
            <a:prstGeom prst="rect">
              <a:avLst/>
            </a:prstGeom>
          </p:spPr>
          <p:txBody>
            <a:bodyPr wrap="square">
              <a:spAutoFit/>
            </a:bodyPr>
            <a:lstStyle/>
            <a:p>
              <a:pPr algn="r">
                <a:lnSpc>
                  <a:spcPct val="130000"/>
                </a:lnSpc>
              </a:pPr>
              <a:r>
                <a:rPr lang="zh-CN" altLang="en-US" sz="105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en-GB" sz="1050" dirty="0">
                <a:solidFill>
                  <a:schemeClr val="tx1">
                    <a:lumMod val="75000"/>
                    <a:lumOff val="25000"/>
                  </a:schemeClr>
                </a:solidFill>
                <a:latin typeface="Arial"/>
                <a:ea typeface="微软雅黑"/>
                <a:sym typeface="Arial"/>
              </a:endParaRPr>
            </a:p>
          </p:txBody>
        </p:sp>
      </p:grpSp>
      <p:sp>
        <p:nvSpPr>
          <p:cNvPr id="78" name="任意多边形 77"/>
          <p:cNvSpPr/>
          <p:nvPr/>
        </p:nvSpPr>
        <p:spPr>
          <a:xfrm>
            <a:off x="-14334" y="211709"/>
            <a:ext cx="1090810" cy="708672"/>
          </a:xfrm>
          <a:custGeom>
            <a:avLst/>
            <a:gdLst>
              <a:gd name="connsiteX0" fmla="*/ 0 w 1090990"/>
              <a:gd name="connsiteY0" fmla="*/ 0 h 708790"/>
              <a:gd name="connsiteX1" fmla="*/ 738346 w 1090990"/>
              <a:gd name="connsiteY1" fmla="*/ 0 h 708790"/>
              <a:gd name="connsiteX2" fmla="*/ 1090990 w 1090990"/>
              <a:gd name="connsiteY2" fmla="*/ 299606 h 708790"/>
              <a:gd name="connsiteX3" fmla="*/ 1090990 w 1090990"/>
              <a:gd name="connsiteY3" fmla="*/ 409184 h 708790"/>
              <a:gd name="connsiteX4" fmla="*/ 738346 w 1090990"/>
              <a:gd name="connsiteY4" fmla="*/ 708790 h 708790"/>
              <a:gd name="connsiteX5" fmla="*/ 0 w 1090990"/>
              <a:gd name="connsiteY5" fmla="*/ 708790 h 708790"/>
              <a:gd name="connsiteX6" fmla="*/ 0 w 1090990"/>
              <a:gd name="connsiteY6" fmla="*/ 0 h 70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990" h="708790">
                <a:moveTo>
                  <a:pt x="0" y="0"/>
                </a:moveTo>
                <a:lnTo>
                  <a:pt x="738346" y="0"/>
                </a:lnTo>
                <a:cubicBezTo>
                  <a:pt x="933106" y="0"/>
                  <a:pt x="1090990" y="134138"/>
                  <a:pt x="1090990" y="299606"/>
                </a:cubicBezTo>
                <a:lnTo>
                  <a:pt x="1090990" y="409184"/>
                </a:lnTo>
                <a:cubicBezTo>
                  <a:pt x="1090990" y="574652"/>
                  <a:pt x="933106" y="708790"/>
                  <a:pt x="738346" y="708790"/>
                </a:cubicBezTo>
                <a:lnTo>
                  <a:pt x="0" y="70879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grpSp>
        <p:nvGrpSpPr>
          <p:cNvPr id="79" name="组合 78"/>
          <p:cNvGrpSpPr/>
          <p:nvPr/>
        </p:nvGrpSpPr>
        <p:grpSpPr>
          <a:xfrm>
            <a:off x="513311" y="352941"/>
            <a:ext cx="426212" cy="426208"/>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631">
                <a:defRPr/>
              </a:pPr>
              <a:endParaRPr lang="zh-CN" altLang="en-US" sz="2531" kern="0">
                <a:solidFill>
                  <a:sysClr val="windowText" lastClr="000000"/>
                </a:solidFill>
                <a:latin typeface="Arial"/>
                <a:ea typeface="微软雅黑"/>
                <a:sym typeface="Arial"/>
              </a:endParaRPr>
            </a:p>
          </p:txBody>
        </p:sp>
        <p:sp>
          <p:nvSpPr>
            <p:cNvPr id="84" name="椭圆 83"/>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631">
                <a:defRPr/>
              </a:pPr>
              <a:endParaRPr lang="zh-CN" altLang="en-US" sz="2531" kern="0">
                <a:solidFill>
                  <a:sysClr val="window" lastClr="FFFFFF"/>
                </a:solidFill>
                <a:latin typeface="Arial"/>
                <a:ea typeface="微软雅黑"/>
                <a:sym typeface="Arial"/>
              </a:endParaRPr>
            </a:p>
          </p:txBody>
        </p:sp>
      </p:grpSp>
      <p:sp>
        <p:nvSpPr>
          <p:cNvPr id="85" name="文本框 84"/>
          <p:cNvSpPr txBox="1"/>
          <p:nvPr/>
        </p:nvSpPr>
        <p:spPr>
          <a:xfrm>
            <a:off x="1126734" y="362244"/>
            <a:ext cx="3959760" cy="830997"/>
          </a:xfrm>
          <a:prstGeom prst="rect">
            <a:avLst/>
          </a:prstGeom>
          <a:noFill/>
        </p:spPr>
        <p:txBody>
          <a:bodyPr wrap="square">
            <a:spAutoFit/>
          </a:bodyPr>
          <a:lstStyle/>
          <a:p>
            <a:r>
              <a:rPr lang="en-US" altLang="zh-CN" sz="2400" b="1" dirty="0">
                <a:solidFill>
                  <a:schemeClr val="tx2"/>
                </a:solidFill>
                <a:latin typeface="Arial"/>
                <a:ea typeface="微软雅黑"/>
                <a:sym typeface="Arial"/>
              </a:rPr>
              <a:t>ADD RELATED TITLE WORDS</a:t>
            </a:r>
            <a:endParaRPr lang="zh-CN" altLang="en-US" sz="2400" b="1" dirty="0">
              <a:solidFill>
                <a:schemeClr val="tx2"/>
              </a:solidFill>
              <a:latin typeface="Arial"/>
              <a:ea typeface="微软雅黑"/>
              <a:cs typeface="Arial" panose="020B0604020202020204" pitchFamily="34" charset="0"/>
              <a:sym typeface="Arial"/>
            </a:endParaRPr>
          </a:p>
        </p:txBody>
      </p:sp>
      <p:sp>
        <p:nvSpPr>
          <p:cNvPr id="86" name="文本框 85"/>
          <p:cNvSpPr txBox="1"/>
          <p:nvPr/>
        </p:nvSpPr>
        <p:spPr>
          <a:xfrm>
            <a:off x="241995" y="6892377"/>
            <a:ext cx="2001262" cy="251226"/>
          </a:xfrm>
          <a:prstGeom prst="rect">
            <a:avLst/>
          </a:prstGeom>
          <a:noFill/>
        </p:spPr>
        <p:txBody>
          <a:bodyPr wrap="none" lIns="96397" tIns="48198" rIns="96397" bIns="48198" rtlCol="0">
            <a:spAutoFit/>
          </a:bodyPr>
          <a:lstStyle/>
          <a:p>
            <a:pPr defTabSz="963853"/>
            <a:r>
              <a:rPr lang="en-US" altLang="zh-CN" sz="1000" dirty="0">
                <a:solidFill>
                  <a:schemeClr val="tx1">
                    <a:lumMod val="65000"/>
                    <a:lumOff val="35000"/>
                  </a:schemeClr>
                </a:solidFill>
                <a:latin typeface="Arial"/>
                <a:ea typeface="微软雅黑"/>
                <a:cs typeface="+mn-ea"/>
                <a:sym typeface="Arial"/>
              </a:rPr>
              <a:t>ADD RELATED TITLE WORDS</a:t>
            </a:r>
            <a:endParaRPr lang="zh-CN" altLang="en-US" sz="1000" dirty="0">
              <a:solidFill>
                <a:schemeClr val="tx1">
                  <a:lumMod val="65000"/>
                  <a:lumOff val="35000"/>
                </a:schemeClr>
              </a:solidFill>
              <a:latin typeface="Arial"/>
              <a:ea typeface="微软雅黑"/>
              <a:cs typeface="+mn-ea"/>
              <a:sym typeface="Arial"/>
            </a:endParaRPr>
          </a:p>
        </p:txBody>
      </p:sp>
      <p:sp>
        <p:nvSpPr>
          <p:cNvPr id="87" name="矩形 86"/>
          <p:cNvSpPr/>
          <p:nvPr/>
        </p:nvSpPr>
        <p:spPr>
          <a:xfrm>
            <a:off x="11396298" y="6945982"/>
            <a:ext cx="1459633" cy="143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0" tIns="45703" rIns="91410" bIns="45703" numCol="1" spcCol="0" rtlCol="0" fromWordArt="0" anchor="ctr" anchorCtr="0" forceAA="0" compatLnSpc="1">
            <a:prstTxWarp prst="textNoShape">
              <a:avLst/>
            </a:prstTxWarp>
            <a:noAutofit/>
          </a:bodyP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148560685"/>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8"/>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childTnLst>
                          </p:cTn>
                        </p:par>
                        <p:par>
                          <p:cTn id="15" fill="hold">
                            <p:stCondLst>
                              <p:cond delay="1500"/>
                            </p:stCondLst>
                            <p:childTnLst>
                              <p:par>
                                <p:cTn id="16" presetID="15"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1000" fill="hold"/>
                                        <p:tgtEl>
                                          <p:spTgt spid="17"/>
                                        </p:tgtEl>
                                        <p:attrNameLst>
                                          <p:attrName>ppt_w</p:attrName>
                                        </p:attrNameLst>
                                      </p:cBhvr>
                                      <p:tavLst>
                                        <p:tav tm="0">
                                          <p:val>
                                            <p:fltVal val="0"/>
                                          </p:val>
                                        </p:tav>
                                        <p:tav tm="100000">
                                          <p:val>
                                            <p:strVal val="#ppt_w"/>
                                          </p:val>
                                        </p:tav>
                                      </p:tavLst>
                                    </p:anim>
                                    <p:anim calcmode="lin" valueType="num">
                                      <p:cBhvr>
                                        <p:cTn id="19" dur="1000" fill="hold"/>
                                        <p:tgtEl>
                                          <p:spTgt spid="17"/>
                                        </p:tgtEl>
                                        <p:attrNameLst>
                                          <p:attrName>ppt_h</p:attrName>
                                        </p:attrNameLst>
                                      </p:cBhvr>
                                      <p:tavLst>
                                        <p:tav tm="0">
                                          <p:val>
                                            <p:fltVal val="0"/>
                                          </p:val>
                                        </p:tav>
                                        <p:tav tm="100000">
                                          <p:val>
                                            <p:strVal val="#ppt_h"/>
                                          </p:val>
                                        </p:tav>
                                      </p:tavLst>
                                    </p:anim>
                                    <p:anim calcmode="lin" valueType="num">
                                      <p:cBhvr>
                                        <p:cTn id="20" dur="1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17"/>
                                        </p:tgtEl>
                                        <p:attrNameLst>
                                          <p:attrName>ppt_y</p:attrName>
                                        </p:attrNameLst>
                                      </p:cBhvr>
                                      <p:tavLst>
                                        <p:tav tm="0" fmla="#ppt_y+(sin(-2*pi*(1-$))*-#ppt_x+cos(-2*pi*(1-$))*(1-#ppt_y))*(1-$)">
                                          <p:val>
                                            <p:fltVal val="0"/>
                                          </p:val>
                                        </p:tav>
                                        <p:tav tm="100000">
                                          <p:val>
                                            <p:fltVal val="1"/>
                                          </p:val>
                                        </p:tav>
                                      </p:tavLst>
                                    </p:anim>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3000"/>
                            </p:stCondLst>
                            <p:childTnLst>
                              <p:par>
                                <p:cTn id="27" presetID="15"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1000" fill="hold"/>
                                        <p:tgtEl>
                                          <p:spTgt spid="16"/>
                                        </p:tgtEl>
                                        <p:attrNameLst>
                                          <p:attrName>ppt_w</p:attrName>
                                        </p:attrNameLst>
                                      </p:cBhvr>
                                      <p:tavLst>
                                        <p:tav tm="0">
                                          <p:val>
                                            <p:fltVal val="0"/>
                                          </p:val>
                                        </p:tav>
                                        <p:tav tm="100000">
                                          <p:val>
                                            <p:strVal val="#ppt_w"/>
                                          </p:val>
                                        </p:tav>
                                      </p:tavLst>
                                    </p:anim>
                                    <p:anim calcmode="lin" valueType="num">
                                      <p:cBhvr>
                                        <p:cTn id="30" dur="1000" fill="hold"/>
                                        <p:tgtEl>
                                          <p:spTgt spid="16"/>
                                        </p:tgtEl>
                                        <p:attrNameLst>
                                          <p:attrName>ppt_h</p:attrName>
                                        </p:attrNameLst>
                                      </p:cBhvr>
                                      <p:tavLst>
                                        <p:tav tm="0">
                                          <p:val>
                                            <p:fltVal val="0"/>
                                          </p:val>
                                        </p:tav>
                                        <p:tav tm="100000">
                                          <p:val>
                                            <p:strVal val="#ppt_h"/>
                                          </p:val>
                                        </p:tav>
                                      </p:tavLst>
                                    </p:anim>
                                    <p:anim calcmode="lin" valueType="num">
                                      <p:cBhvr>
                                        <p:cTn id="31"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par>
                          <p:cTn id="33" fill="hold">
                            <p:stCondLst>
                              <p:cond delay="4000"/>
                            </p:stCondLst>
                            <p:childTnLst>
                              <p:par>
                                <p:cTn id="34" presetID="22" presetClass="entr" presetSubtype="4"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1000" fill="hold"/>
                                        <p:tgtEl>
                                          <p:spTgt spid="15"/>
                                        </p:tgtEl>
                                        <p:attrNameLst>
                                          <p:attrName>ppt_w</p:attrName>
                                        </p:attrNameLst>
                                      </p:cBhvr>
                                      <p:tavLst>
                                        <p:tav tm="0">
                                          <p:val>
                                            <p:fltVal val="0"/>
                                          </p:val>
                                        </p:tav>
                                        <p:tav tm="100000">
                                          <p:val>
                                            <p:strVal val="#ppt_w"/>
                                          </p:val>
                                        </p:tav>
                                      </p:tavLst>
                                    </p:anim>
                                    <p:anim calcmode="lin" valueType="num">
                                      <p:cBhvr>
                                        <p:cTn id="41" dur="1000" fill="hold"/>
                                        <p:tgtEl>
                                          <p:spTgt spid="15"/>
                                        </p:tgtEl>
                                        <p:attrNameLst>
                                          <p:attrName>ppt_h</p:attrName>
                                        </p:attrNameLst>
                                      </p:cBhvr>
                                      <p:tavLst>
                                        <p:tav tm="0">
                                          <p:val>
                                            <p:fltVal val="0"/>
                                          </p:val>
                                        </p:tav>
                                        <p:tav tm="100000">
                                          <p:val>
                                            <p:strVal val="#ppt_h"/>
                                          </p:val>
                                        </p:tav>
                                      </p:tavLst>
                                    </p:anim>
                                    <p:anim calcmode="lin" valueType="num">
                                      <p:cBhvr>
                                        <p:cTn id="42"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22" presetClass="entr" presetSubtype="2"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right)">
                                      <p:cBhvr>
                                        <p:cTn id="47" dur="500"/>
                                        <p:tgtEl>
                                          <p:spTgt spid="6"/>
                                        </p:tgtEl>
                                      </p:cBhvr>
                                    </p:animEffect>
                                  </p:childTnLst>
                                </p:cTn>
                              </p:par>
                            </p:childTnLst>
                          </p:cTn>
                        </p:par>
                        <p:par>
                          <p:cTn id="48" fill="hold">
                            <p:stCondLst>
                              <p:cond delay="6000"/>
                            </p:stCondLst>
                            <p:childTnLst>
                              <p:par>
                                <p:cTn id="49" presetID="15" presetClass="entr" presetSubtype="0"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p:cTn id="51" dur="1000" fill="hold"/>
                                        <p:tgtEl>
                                          <p:spTgt spid="4"/>
                                        </p:tgtEl>
                                        <p:attrNameLst>
                                          <p:attrName>ppt_w</p:attrName>
                                        </p:attrNameLst>
                                      </p:cBhvr>
                                      <p:tavLst>
                                        <p:tav tm="0">
                                          <p:val>
                                            <p:fltVal val="0"/>
                                          </p:val>
                                        </p:tav>
                                        <p:tav tm="100000">
                                          <p:val>
                                            <p:strVal val="#ppt_w"/>
                                          </p:val>
                                        </p:tav>
                                      </p:tavLst>
                                    </p:anim>
                                    <p:anim calcmode="lin" valueType="num">
                                      <p:cBhvr>
                                        <p:cTn id="52" dur="1000" fill="hold"/>
                                        <p:tgtEl>
                                          <p:spTgt spid="4"/>
                                        </p:tgtEl>
                                        <p:attrNameLst>
                                          <p:attrName>ppt_h</p:attrName>
                                        </p:attrNameLst>
                                      </p:cBhvr>
                                      <p:tavLst>
                                        <p:tav tm="0">
                                          <p:val>
                                            <p:fltVal val="0"/>
                                          </p:val>
                                        </p:tav>
                                        <p:tav tm="100000">
                                          <p:val>
                                            <p:strVal val="#ppt_h"/>
                                          </p:val>
                                        </p:tav>
                                      </p:tavLst>
                                    </p:anim>
                                    <p:anim calcmode="lin" valueType="num">
                                      <p:cBhvr>
                                        <p:cTn id="53"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par>
                          <p:cTn id="55" fill="hold">
                            <p:stCondLst>
                              <p:cond delay="7000"/>
                            </p:stCondLst>
                            <p:childTnLst>
                              <p:par>
                                <p:cTn id="56" presetID="22" presetClass="entr" presetSubtype="2" fill="hold" nodeType="afterEffect">
                                  <p:stCondLst>
                                    <p:cond delay="0"/>
                                  </p:stCondLst>
                                  <p:childTnLst>
                                    <p:set>
                                      <p:cBhvr>
                                        <p:cTn id="57" dur="1" fill="hold">
                                          <p:stCondLst>
                                            <p:cond delay="0"/>
                                          </p:stCondLst>
                                        </p:cTn>
                                        <p:tgtEl>
                                          <p:spTgt spid="81"/>
                                        </p:tgtEl>
                                        <p:attrNameLst>
                                          <p:attrName>style.visibility</p:attrName>
                                        </p:attrNameLst>
                                      </p:cBhvr>
                                      <p:to>
                                        <p:strVal val="visible"/>
                                      </p:to>
                                    </p:set>
                                    <p:animEffect transition="in" filter="wipe(right)">
                                      <p:cBhvr>
                                        <p:cTn id="58" dur="500"/>
                                        <p:tgtEl>
                                          <p:spTgt spid="81"/>
                                        </p:tgtEl>
                                      </p:cBhvr>
                                    </p:animEffect>
                                  </p:childTnLst>
                                </p:cTn>
                              </p:par>
                            </p:childTnLst>
                          </p:cTn>
                        </p:par>
                        <p:par>
                          <p:cTn id="59" fill="hold">
                            <p:stCondLst>
                              <p:cond delay="7500"/>
                            </p:stCondLst>
                            <p:childTnLst>
                              <p:par>
                                <p:cTn id="60" presetID="22" presetClass="entr" presetSubtype="2" fill="hold" nodeType="after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wipe(right)">
                                      <p:cBhvr>
                                        <p:cTn id="62" dur="500"/>
                                        <p:tgtEl>
                                          <p:spTgt spid="66"/>
                                        </p:tgtEl>
                                      </p:cBhvr>
                                    </p:animEffect>
                                  </p:childTnLst>
                                </p:cTn>
                              </p:par>
                            </p:childTnLst>
                          </p:cTn>
                        </p:par>
                        <p:par>
                          <p:cTn id="63" fill="hold">
                            <p:stCondLst>
                              <p:cond delay="8000"/>
                            </p:stCondLst>
                            <p:childTnLst>
                              <p:par>
                                <p:cTn id="64" presetID="22" presetClass="entr" presetSubtype="2" fill="hold" nodeType="after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wipe(right)">
                                      <p:cBhvr>
                                        <p:cTn id="66" dur="500"/>
                                        <p:tgtEl>
                                          <p:spTgt spid="75"/>
                                        </p:tgtEl>
                                      </p:cBhvr>
                                    </p:animEffect>
                                  </p:childTnLst>
                                </p:cTn>
                              </p:par>
                            </p:childTnLst>
                          </p:cTn>
                        </p:par>
                        <p:par>
                          <p:cTn id="67" fill="hold">
                            <p:stCondLst>
                              <p:cond delay="8500"/>
                            </p:stCondLst>
                            <p:childTnLst>
                              <p:par>
                                <p:cTn id="68" presetID="22" presetClass="entr" presetSubtype="8" fill="hold" nodeType="after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wipe(left)">
                                      <p:cBhvr>
                                        <p:cTn id="70" dur="500"/>
                                        <p:tgtEl>
                                          <p:spTgt spid="72"/>
                                        </p:tgtEl>
                                      </p:cBhvr>
                                    </p:animEffect>
                                  </p:childTnLst>
                                </p:cTn>
                              </p:par>
                            </p:childTnLst>
                          </p:cTn>
                        </p:par>
                        <p:par>
                          <p:cTn id="71" fill="hold">
                            <p:stCondLst>
                              <p:cond delay="9000"/>
                            </p:stCondLst>
                            <p:childTnLst>
                              <p:par>
                                <p:cTn id="72" presetID="22" presetClass="entr" presetSubtype="8" fill="hold" nodeType="afterEffect">
                                  <p:stCondLst>
                                    <p:cond delay="0"/>
                                  </p:stCondLst>
                                  <p:childTnLst>
                                    <p:set>
                                      <p:cBhvr>
                                        <p:cTn id="73" dur="1" fill="hold">
                                          <p:stCondLst>
                                            <p:cond delay="0"/>
                                          </p:stCondLst>
                                        </p:cTn>
                                        <p:tgtEl>
                                          <p:spTgt spid="69"/>
                                        </p:tgtEl>
                                        <p:attrNameLst>
                                          <p:attrName>style.visibility</p:attrName>
                                        </p:attrNameLst>
                                      </p:cBhvr>
                                      <p:to>
                                        <p:strVal val="visible"/>
                                      </p:to>
                                    </p:set>
                                    <p:animEffect transition="in" filter="wipe(left)">
                                      <p:cBhvr>
                                        <p:cTn id="7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7" y="397"/>
            <a:ext cx="12858397" cy="7232253"/>
          </a:xfrm>
          <a:prstGeom prst="rect">
            <a:avLst/>
          </a:prstGeom>
          <a:blipFill dpi="0" rotWithShape="1">
            <a:blip r:embed="rId12">
              <a:extLst>
                <a:ext uri="{BEBA8EAE-BF5A-486C-A8C5-ECC9F3942E4B}">
                  <a14:imgProps xmlns:a14="http://schemas.microsoft.com/office/drawing/2010/main">
                    <a14:imgLayer r:embed="rId13">
                      <a14:imgEffect>
                        <a14:brightnessContrast contrast="20000"/>
                      </a14:imgEffect>
                    </a14:imgLayer>
                  </a14:imgProps>
                </a:ext>
                <a:ext uri="{28A0092B-C50C-407E-A947-70E740481C1C}">
                  <a14:useLocalDpi xmlns:a14="http://schemas.microsoft.com/office/drawing/2010/main" val="0"/>
                </a:ext>
              </a:extLst>
            </a:blip>
            <a:srcRect/>
            <a:stretch>
              <a:fillRect l="-4881" t="6029" r="30709" b="602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ffectLst>
                <a:outerShdw blurRad="38100" dist="38100" dir="2700000" algn="tl">
                  <a:srgbClr val="000000">
                    <a:alpha val="43137"/>
                  </a:srgbClr>
                </a:outerShdw>
              </a:effectLst>
              <a:latin typeface="Arial"/>
              <a:ea typeface="微软雅黑"/>
              <a:sym typeface="Arial"/>
            </a:endParaRPr>
          </a:p>
        </p:txBody>
      </p:sp>
      <p:sp>
        <p:nvSpPr>
          <p:cNvPr id="5" name="MH_SubTitle_4"/>
          <p:cNvSpPr>
            <a:spLocks noChangeArrowheads="1"/>
          </p:cNvSpPr>
          <p:nvPr>
            <p:custDataLst>
              <p:tags r:id="rId1"/>
            </p:custDataLst>
          </p:nvPr>
        </p:nvSpPr>
        <p:spPr bwMode="gray">
          <a:xfrm>
            <a:off x="7256184" y="5145547"/>
            <a:ext cx="4395771" cy="681409"/>
          </a:xfrm>
          <a:prstGeom prst="roundRect">
            <a:avLst>
              <a:gd name="adj" fmla="val 50000"/>
            </a:avLst>
          </a:prstGeom>
          <a:solidFill>
            <a:schemeClr val="accent4"/>
          </a:solidFill>
          <a:ln>
            <a:noFill/>
          </a:ln>
          <a:extLst/>
        </p:spPr>
        <p:txBody>
          <a:bodyPr lIns="0" tIns="0" rIns="0" bIns="0" anchor="ctr" anchorCtr="1">
            <a:noAutofit/>
          </a:bodyP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lvl="0" algn="ctr">
              <a:buNone/>
            </a:pPr>
            <a:r>
              <a:rPr lang="zh-CN" altLang="en-US">
                <a:solidFill>
                  <a:schemeClr val="bg1"/>
                </a:solidFill>
                <a:latin typeface="Arial"/>
                <a:ea typeface="微软雅黑"/>
                <a:sym typeface="Arial"/>
              </a:rPr>
              <a:t>请替换文字内容</a:t>
            </a:r>
            <a:endParaRPr lang="zh-CN" altLang="en-US" sz="1200">
              <a:solidFill>
                <a:schemeClr val="bg1"/>
              </a:solidFill>
              <a:latin typeface="Arial"/>
              <a:ea typeface="微软雅黑"/>
              <a:sym typeface="Arial"/>
            </a:endParaRPr>
          </a:p>
        </p:txBody>
      </p:sp>
      <p:sp>
        <p:nvSpPr>
          <p:cNvPr id="6" name="MH_Other_1"/>
          <p:cNvSpPr>
            <a:spLocks noChangeShapeType="1"/>
          </p:cNvSpPr>
          <p:nvPr>
            <p:custDataLst>
              <p:tags r:id="rId2"/>
            </p:custDataLst>
          </p:nvPr>
        </p:nvSpPr>
        <p:spPr bwMode="auto">
          <a:xfrm flipV="1">
            <a:off x="3209678" y="2392189"/>
            <a:ext cx="2467807" cy="1299198"/>
          </a:xfrm>
          <a:prstGeom prst="line">
            <a:avLst/>
          </a:prstGeom>
          <a:noFill/>
          <a:ln w="38100" cap="rnd">
            <a:solidFill>
              <a:schemeClr val="accent2"/>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2">
              <a:solidFill>
                <a:srgbClr val="FFFFFF"/>
              </a:solidFill>
              <a:latin typeface="Arial"/>
              <a:ea typeface="微软雅黑"/>
              <a:sym typeface="Arial"/>
            </a:endParaRPr>
          </a:p>
        </p:txBody>
      </p:sp>
      <p:sp>
        <p:nvSpPr>
          <p:cNvPr id="8" name="MH_Other_2"/>
          <p:cNvSpPr>
            <a:spLocks noChangeShapeType="1"/>
          </p:cNvSpPr>
          <p:nvPr>
            <p:custDataLst>
              <p:tags r:id="rId3"/>
            </p:custDataLst>
          </p:nvPr>
        </p:nvSpPr>
        <p:spPr bwMode="auto">
          <a:xfrm flipV="1">
            <a:off x="3209678" y="3395049"/>
            <a:ext cx="2482876" cy="385072"/>
          </a:xfrm>
          <a:prstGeom prst="line">
            <a:avLst/>
          </a:prstGeom>
          <a:noFill/>
          <a:ln w="38100" cap="rnd">
            <a:solidFill>
              <a:schemeClr val="accent2"/>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2">
              <a:solidFill>
                <a:srgbClr val="FFFFFF"/>
              </a:solidFill>
              <a:latin typeface="Arial"/>
              <a:ea typeface="微软雅黑"/>
              <a:sym typeface="Arial"/>
            </a:endParaRPr>
          </a:p>
        </p:txBody>
      </p:sp>
      <p:sp>
        <p:nvSpPr>
          <p:cNvPr id="9" name="MH_Other_3"/>
          <p:cNvSpPr>
            <a:spLocks noChangeShapeType="1"/>
          </p:cNvSpPr>
          <p:nvPr>
            <p:custDataLst>
              <p:tags r:id="rId4"/>
            </p:custDataLst>
          </p:nvPr>
        </p:nvSpPr>
        <p:spPr bwMode="auto">
          <a:xfrm>
            <a:off x="3306782" y="3914058"/>
            <a:ext cx="2370702" cy="370004"/>
          </a:xfrm>
          <a:prstGeom prst="line">
            <a:avLst/>
          </a:prstGeom>
          <a:noFill/>
          <a:ln w="38100" cap="rnd">
            <a:solidFill>
              <a:schemeClr val="accent2"/>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2">
              <a:solidFill>
                <a:srgbClr val="FFFFFF"/>
              </a:solidFill>
              <a:latin typeface="Arial"/>
              <a:ea typeface="微软雅黑"/>
              <a:sym typeface="Arial"/>
            </a:endParaRPr>
          </a:p>
        </p:txBody>
      </p:sp>
      <p:sp>
        <p:nvSpPr>
          <p:cNvPr id="11" name="MH_Other_4"/>
          <p:cNvSpPr>
            <a:spLocks noChangeShapeType="1"/>
          </p:cNvSpPr>
          <p:nvPr>
            <p:custDataLst>
              <p:tags r:id="rId5"/>
            </p:custDataLst>
          </p:nvPr>
        </p:nvSpPr>
        <p:spPr bwMode="auto">
          <a:xfrm>
            <a:off x="3437372" y="4099898"/>
            <a:ext cx="2271923" cy="1325986"/>
          </a:xfrm>
          <a:prstGeom prst="line">
            <a:avLst/>
          </a:prstGeom>
          <a:noFill/>
          <a:ln w="38100" cap="rnd">
            <a:solidFill>
              <a:schemeClr val="accent2"/>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normAutofit fontScale="25000" lnSpcReduction="20000"/>
          </a:bodyPr>
          <a:lstStyle/>
          <a:p>
            <a:pPr>
              <a:defRPr/>
            </a:pPr>
            <a:endParaRPr lang="zh-CN" altLang="en-US" sz="2002">
              <a:solidFill>
                <a:srgbClr val="FFFFFF"/>
              </a:solidFill>
              <a:latin typeface="Arial"/>
              <a:ea typeface="微软雅黑"/>
              <a:sym typeface="Arial"/>
            </a:endParaRPr>
          </a:p>
        </p:txBody>
      </p:sp>
      <p:sp>
        <p:nvSpPr>
          <p:cNvPr id="12" name="MH_SubTitle_1"/>
          <p:cNvSpPr>
            <a:spLocks noChangeArrowheads="1"/>
          </p:cNvSpPr>
          <p:nvPr>
            <p:custDataLst>
              <p:tags r:id="rId6"/>
            </p:custDataLst>
          </p:nvPr>
        </p:nvSpPr>
        <p:spPr bwMode="gray">
          <a:xfrm>
            <a:off x="7256184" y="2036511"/>
            <a:ext cx="4395771" cy="683084"/>
          </a:xfrm>
          <a:prstGeom prst="roundRect">
            <a:avLst>
              <a:gd name="adj" fmla="val 50000"/>
            </a:avLst>
          </a:prstGeom>
          <a:solidFill>
            <a:schemeClr val="accent1"/>
          </a:solidFill>
          <a:ln>
            <a:noFill/>
          </a:ln>
          <a:extLst/>
        </p:spPr>
        <p:txBody>
          <a:bodyPr lIns="0" tIns="0" rIns="0" bIns="0" anchor="ctr" anchorCtr="1">
            <a:noAutofit/>
          </a:bodyP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algn="ctr">
              <a:buNone/>
            </a:pPr>
            <a:r>
              <a:rPr lang="zh-CN" altLang="en-US">
                <a:solidFill>
                  <a:schemeClr val="bg1"/>
                </a:solidFill>
                <a:latin typeface="Arial"/>
                <a:ea typeface="微软雅黑"/>
                <a:sym typeface="Arial"/>
              </a:rPr>
              <a:t>请替换文字内容</a:t>
            </a:r>
            <a:endParaRPr lang="zh-CN" altLang="en-US" sz="1200">
              <a:solidFill>
                <a:schemeClr val="bg1"/>
              </a:solidFill>
              <a:latin typeface="Arial"/>
              <a:ea typeface="微软雅黑"/>
              <a:sym typeface="Arial"/>
            </a:endParaRPr>
          </a:p>
        </p:txBody>
      </p:sp>
      <p:sp>
        <p:nvSpPr>
          <p:cNvPr id="14" name="MH_SubTitle_2"/>
          <p:cNvSpPr>
            <a:spLocks noChangeArrowheads="1"/>
          </p:cNvSpPr>
          <p:nvPr>
            <p:custDataLst>
              <p:tags r:id="rId7"/>
            </p:custDataLst>
          </p:nvPr>
        </p:nvSpPr>
        <p:spPr bwMode="gray">
          <a:xfrm>
            <a:off x="7256184" y="3072857"/>
            <a:ext cx="4395771" cy="683084"/>
          </a:xfrm>
          <a:prstGeom prst="roundRect">
            <a:avLst>
              <a:gd name="adj" fmla="val 50000"/>
            </a:avLst>
          </a:prstGeom>
          <a:solidFill>
            <a:schemeClr val="accent2"/>
          </a:solidFill>
          <a:ln>
            <a:noFill/>
          </a:ln>
          <a:extLst/>
        </p:spPr>
        <p:txBody>
          <a:bodyPr lIns="0" tIns="0" rIns="0" bIns="0" anchor="ctr" anchorCtr="1">
            <a:noAutofit/>
          </a:bodyP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lvl="0" algn="ctr">
              <a:buNone/>
            </a:pPr>
            <a:r>
              <a:rPr lang="zh-CN" altLang="en-US">
                <a:solidFill>
                  <a:schemeClr val="bg1"/>
                </a:solidFill>
                <a:latin typeface="Arial"/>
                <a:ea typeface="微软雅黑"/>
                <a:sym typeface="Arial"/>
              </a:rPr>
              <a:t>请替换文字内容</a:t>
            </a:r>
            <a:endParaRPr lang="zh-CN" altLang="en-US" sz="1200">
              <a:solidFill>
                <a:schemeClr val="bg1"/>
              </a:solidFill>
              <a:latin typeface="Arial"/>
              <a:ea typeface="微软雅黑"/>
              <a:sym typeface="Arial"/>
            </a:endParaRPr>
          </a:p>
        </p:txBody>
      </p:sp>
      <p:sp>
        <p:nvSpPr>
          <p:cNvPr id="15" name="MH_SubTitle_3"/>
          <p:cNvSpPr>
            <a:spLocks noChangeArrowheads="1"/>
          </p:cNvSpPr>
          <p:nvPr>
            <p:custDataLst>
              <p:tags r:id="rId8"/>
            </p:custDataLst>
          </p:nvPr>
        </p:nvSpPr>
        <p:spPr bwMode="gray">
          <a:xfrm>
            <a:off x="7256184" y="4109202"/>
            <a:ext cx="4395771" cy="681410"/>
          </a:xfrm>
          <a:prstGeom prst="roundRect">
            <a:avLst>
              <a:gd name="adj" fmla="val 50000"/>
            </a:avLst>
          </a:prstGeom>
          <a:solidFill>
            <a:schemeClr val="accent3"/>
          </a:solidFill>
          <a:ln>
            <a:noFill/>
          </a:ln>
          <a:extLst/>
        </p:spPr>
        <p:txBody>
          <a:bodyPr lIns="0" tIns="0" rIns="0" bIns="0" anchor="ctr" anchorCtr="1">
            <a:noAutofit/>
          </a:bodyPr>
          <a:lstStyle>
            <a:lvl1pPr eaLnBrk="0" hangingPunct="0">
              <a:spcBef>
                <a:spcPct val="20000"/>
              </a:spcBef>
              <a:buChar char="•"/>
              <a:defRPr kumimoji="1" sz="2800" b="1">
                <a:solidFill>
                  <a:schemeClr val="tx1"/>
                </a:solidFill>
                <a:latin typeface="微軟正黑體" panose="020B0604030504040204" pitchFamily="34" charset="-120"/>
                <a:ea typeface="微軟正黑體" panose="020B0604030504040204" pitchFamily="34" charset="-120"/>
              </a:defRPr>
            </a:lvl1pPr>
            <a:lvl2pPr marL="742950" indent="-285750" eaLnBrk="0" hangingPunct="0">
              <a:spcBef>
                <a:spcPct val="20000"/>
              </a:spcBef>
              <a:buChar char="–"/>
              <a:defRPr kumimoji="1" sz="2400" b="1">
                <a:solidFill>
                  <a:schemeClr val="tx1"/>
                </a:solidFill>
                <a:latin typeface="微軟正黑體" panose="020B0604030504040204" pitchFamily="34" charset="-120"/>
                <a:ea typeface="微軟正黑體" panose="020B0604030504040204" pitchFamily="34" charset="-120"/>
              </a:defRPr>
            </a:lvl2pPr>
            <a:lvl3pPr marL="1143000" indent="-228600" eaLnBrk="0" hangingPunct="0">
              <a:spcBef>
                <a:spcPct val="20000"/>
              </a:spcBef>
              <a:buChar char="•"/>
              <a:defRPr kumimoji="1" sz="2000" b="1">
                <a:solidFill>
                  <a:schemeClr val="tx1"/>
                </a:solidFill>
                <a:latin typeface="微軟正黑體" panose="020B0604030504040204" pitchFamily="34" charset="-120"/>
                <a:ea typeface="微軟正黑體" panose="020B0604030504040204" pitchFamily="34" charset="-120"/>
              </a:defRPr>
            </a:lvl3pPr>
            <a:lvl4pPr marL="1600200" indent="-228600" eaLnBrk="0" hangingPunct="0">
              <a:spcBef>
                <a:spcPct val="20000"/>
              </a:spcBef>
              <a:buChar char="–"/>
              <a:defRPr kumimoji="1" b="1">
                <a:solidFill>
                  <a:schemeClr val="tx1"/>
                </a:solidFill>
                <a:latin typeface="微軟正黑體" panose="020B0604030504040204" pitchFamily="34" charset="-120"/>
                <a:ea typeface="微軟正黑體"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新細明體" panose="02020500000000000000" pitchFamily="18" charset="-120"/>
              </a:defRPr>
            </a:lvl9pPr>
          </a:lstStyle>
          <a:p>
            <a:pPr lvl="0" algn="ctr">
              <a:buNone/>
            </a:pPr>
            <a:r>
              <a:rPr lang="zh-CN" altLang="en-US">
                <a:solidFill>
                  <a:schemeClr val="bg1"/>
                </a:solidFill>
                <a:latin typeface="Arial"/>
                <a:ea typeface="微软雅黑"/>
                <a:sym typeface="Arial"/>
              </a:rPr>
              <a:t>请替换文字内容</a:t>
            </a:r>
            <a:endParaRPr lang="zh-CN" altLang="en-US" sz="1200">
              <a:solidFill>
                <a:schemeClr val="bg1"/>
              </a:solidFill>
              <a:latin typeface="Arial"/>
              <a:ea typeface="微软雅黑"/>
              <a:sym typeface="Arial"/>
            </a:endParaRPr>
          </a:p>
        </p:txBody>
      </p:sp>
      <p:sp>
        <p:nvSpPr>
          <p:cNvPr id="17" name="MH_Title_1"/>
          <p:cNvSpPr/>
          <p:nvPr>
            <p:custDataLst>
              <p:tags r:id="rId9"/>
            </p:custDataLst>
          </p:nvPr>
        </p:nvSpPr>
        <p:spPr>
          <a:xfrm>
            <a:off x="1411218" y="2844058"/>
            <a:ext cx="2026154" cy="2026154"/>
          </a:xfrm>
          <a:prstGeom prst="ellipse">
            <a:avLst/>
          </a:prstGeom>
          <a:solidFill>
            <a:srgbClr val="002F7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Autofit/>
          </a:bodyPr>
          <a:lstStyle/>
          <a:p>
            <a:pPr algn="ctr">
              <a:defRPr/>
            </a:pPr>
            <a:r>
              <a:rPr lang="zh-CN" altLang="en-US" sz="5400">
                <a:solidFill>
                  <a:srgbClr val="FFFFFF"/>
                </a:solidFill>
                <a:latin typeface="Arial"/>
                <a:ea typeface="微软雅黑"/>
                <a:sym typeface="Arial"/>
              </a:rPr>
              <a:t>目录</a:t>
            </a:r>
            <a:endParaRPr lang="zh-TW" altLang="en-US" sz="5400">
              <a:solidFill>
                <a:srgbClr val="FFFFFF"/>
              </a:solidFill>
              <a:latin typeface="Arial"/>
              <a:ea typeface="微软雅黑"/>
              <a:sym typeface="Arial"/>
            </a:endParaRPr>
          </a:p>
        </p:txBody>
      </p:sp>
    </p:spTree>
    <p:extLst>
      <p:ext uri="{BB962C8B-B14F-4D97-AF65-F5344CB8AC3E}">
        <p14:creationId xmlns:p14="http://schemas.microsoft.com/office/powerpoint/2010/main" val="702888442"/>
      </p:ext>
    </p:extLst>
  </p:cSld>
  <p:clrMapOvr>
    <a:masterClrMapping/>
  </p:clrMapOvr>
  <p:transition spd="slow" advTm="3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0000">
                                          <p:cBhvr additive="base">
                                            <p:cTn id="7" dur="125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8" dur="1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accel="40000" fill="hold" grpId="0" nodeType="clickEffect" p14:presetBounceEnd="40000">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14:bounceEnd="40000">
                                          <p:cBhvr additive="base">
                                            <p:cTn id="25" dur="150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26" dur="1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accel="40000" fill="hold" grpId="0" nodeType="clickEffect" p14:presetBounceEnd="40000">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14:bounceEnd="40000">
                                          <p:cBhvr additive="base">
                                            <p:cTn id="36" dur="1500" fill="hold"/>
                                            <p:tgtEl>
                                              <p:spTgt spid="14"/>
                                            </p:tgtEl>
                                            <p:attrNameLst>
                                              <p:attrName>ppt_x</p:attrName>
                                            </p:attrNameLst>
                                          </p:cBhvr>
                                          <p:tavLst>
                                            <p:tav tm="0">
                                              <p:val>
                                                <p:strVal val="0-#ppt_w/2"/>
                                              </p:val>
                                            </p:tav>
                                            <p:tav tm="100000">
                                              <p:val>
                                                <p:strVal val="#ppt_x"/>
                                              </p:val>
                                            </p:tav>
                                          </p:tavLst>
                                        </p:anim>
                                        <p:anim calcmode="lin" valueType="num" p14:bounceEnd="40000">
                                          <p:cBhvr additive="base">
                                            <p:cTn id="37" dur="1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accel="40000" fill="hold" grpId="0" nodeType="clickEffect" p14:presetBounceEnd="40000">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14:bounceEnd="40000">
                                          <p:cBhvr additive="base">
                                            <p:cTn id="47" dur="1500" fill="hold"/>
                                            <p:tgtEl>
                                              <p:spTgt spid="15"/>
                                            </p:tgtEl>
                                            <p:attrNameLst>
                                              <p:attrName>ppt_x</p:attrName>
                                            </p:attrNameLst>
                                          </p:cBhvr>
                                          <p:tavLst>
                                            <p:tav tm="0">
                                              <p:val>
                                                <p:strVal val="0-#ppt_w/2"/>
                                              </p:val>
                                            </p:tav>
                                            <p:tav tm="100000">
                                              <p:val>
                                                <p:strVal val="#ppt_x"/>
                                              </p:val>
                                            </p:tav>
                                          </p:tavLst>
                                        </p:anim>
                                        <p:anim calcmode="lin" valueType="num" p14:bounceEnd="40000">
                                          <p:cBhvr additive="base">
                                            <p:cTn id="48" dur="1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accel="40000" fill="hold" grpId="0" nodeType="clickEffect" p14:presetBounceEnd="40000">
                                      <p:stCondLst>
                                        <p:cond delay="0"/>
                                      </p:stCondLst>
                                      <p:childTnLst>
                                        <p:set>
                                          <p:cBhvr>
                                            <p:cTn id="57" dur="1" fill="hold">
                                              <p:stCondLst>
                                                <p:cond delay="0"/>
                                              </p:stCondLst>
                                            </p:cTn>
                                            <p:tgtEl>
                                              <p:spTgt spid="5"/>
                                            </p:tgtEl>
                                            <p:attrNameLst>
                                              <p:attrName>style.visibility</p:attrName>
                                            </p:attrNameLst>
                                          </p:cBhvr>
                                          <p:to>
                                            <p:strVal val="visible"/>
                                          </p:to>
                                        </p:set>
                                        <p:anim calcmode="lin" valueType="num" p14:bounceEnd="40000">
                                          <p:cBhvr additive="base">
                                            <p:cTn id="58" dur="1500" fill="hold"/>
                                            <p:tgtEl>
                                              <p:spTgt spid="5"/>
                                            </p:tgtEl>
                                            <p:attrNameLst>
                                              <p:attrName>ppt_x</p:attrName>
                                            </p:attrNameLst>
                                          </p:cBhvr>
                                          <p:tavLst>
                                            <p:tav tm="0">
                                              <p:val>
                                                <p:strVal val="0-#ppt_w/2"/>
                                              </p:val>
                                            </p:tav>
                                            <p:tav tm="100000">
                                              <p:val>
                                                <p:strVal val="#ppt_x"/>
                                              </p:val>
                                            </p:tav>
                                          </p:tavLst>
                                        </p:anim>
                                        <p:anim calcmode="lin" valueType="num" p14:bounceEnd="40000">
                                          <p:cBhvr additive="base">
                                            <p:cTn id="59"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6" grpId="0" animBg="1"/>
          <p:bldP spid="8" grpId="0" animBg="1"/>
          <p:bldP spid="9" grpId="0" animBg="1"/>
          <p:bldP spid="11" grpId="0" animBg="1"/>
          <p:bldP spid="12" grpId="0" animBg="1"/>
          <p:bldP spid="14" grpId="0" animBg="1"/>
          <p:bldP spid="15" grpId="0" animBg="1"/>
          <p:bldP spid="1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accel="4000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1500" fill="hold"/>
                                            <p:tgtEl>
                                              <p:spTgt spid="12"/>
                                            </p:tgtEl>
                                            <p:attrNameLst>
                                              <p:attrName>ppt_x</p:attrName>
                                            </p:attrNameLst>
                                          </p:cBhvr>
                                          <p:tavLst>
                                            <p:tav tm="0">
                                              <p:val>
                                                <p:strVal val="0-#ppt_w/2"/>
                                              </p:val>
                                            </p:tav>
                                            <p:tav tm="100000">
                                              <p:val>
                                                <p:strVal val="#ppt_x"/>
                                              </p:val>
                                            </p:tav>
                                          </p:tavLst>
                                        </p:anim>
                                        <p:anim calcmode="lin" valueType="num">
                                          <p:cBhvr additive="base">
                                            <p:cTn id="26" dur="1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accel="4000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1500" fill="hold"/>
                                            <p:tgtEl>
                                              <p:spTgt spid="14"/>
                                            </p:tgtEl>
                                            <p:attrNameLst>
                                              <p:attrName>ppt_x</p:attrName>
                                            </p:attrNameLst>
                                          </p:cBhvr>
                                          <p:tavLst>
                                            <p:tav tm="0">
                                              <p:val>
                                                <p:strVal val="0-#ppt_w/2"/>
                                              </p:val>
                                            </p:tav>
                                            <p:tav tm="100000">
                                              <p:val>
                                                <p:strVal val="#ppt_x"/>
                                              </p:val>
                                            </p:tav>
                                          </p:tavLst>
                                        </p:anim>
                                        <p:anim calcmode="lin" valueType="num">
                                          <p:cBhvr additive="base">
                                            <p:cTn id="37" dur="1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accel="4000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500" fill="hold"/>
                                            <p:tgtEl>
                                              <p:spTgt spid="15"/>
                                            </p:tgtEl>
                                            <p:attrNameLst>
                                              <p:attrName>ppt_x</p:attrName>
                                            </p:attrNameLst>
                                          </p:cBhvr>
                                          <p:tavLst>
                                            <p:tav tm="0">
                                              <p:val>
                                                <p:strVal val="0-#ppt_w/2"/>
                                              </p:val>
                                            </p:tav>
                                            <p:tav tm="100000">
                                              <p:val>
                                                <p:strVal val="#ppt_x"/>
                                              </p:val>
                                            </p:tav>
                                          </p:tavLst>
                                        </p:anim>
                                        <p:anim calcmode="lin" valueType="num">
                                          <p:cBhvr additive="base">
                                            <p:cTn id="48" dur="1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accel="40000" fill="hold" grpId="0" nodeType="clickEffect">
                                      <p:stCondLst>
                                        <p:cond delay="0"/>
                                      </p:stCondLst>
                                      <p:childTnLst>
                                        <p:set>
                                          <p:cBhvr>
                                            <p:cTn id="57" dur="1" fill="hold">
                                              <p:stCondLst>
                                                <p:cond delay="0"/>
                                              </p:stCondLst>
                                            </p:cTn>
                                            <p:tgtEl>
                                              <p:spTgt spid="5"/>
                                            </p:tgtEl>
                                            <p:attrNameLst>
                                              <p:attrName>style.visibility</p:attrName>
                                            </p:attrNameLst>
                                          </p:cBhvr>
                                          <p:to>
                                            <p:strVal val="visible"/>
                                          </p:to>
                                        </p:set>
                                        <p:anim calcmode="lin" valueType="num">
                                          <p:cBhvr additive="base">
                                            <p:cTn id="58" dur="1500" fill="hold"/>
                                            <p:tgtEl>
                                              <p:spTgt spid="5"/>
                                            </p:tgtEl>
                                            <p:attrNameLst>
                                              <p:attrName>ppt_x</p:attrName>
                                            </p:attrNameLst>
                                          </p:cBhvr>
                                          <p:tavLst>
                                            <p:tav tm="0">
                                              <p:val>
                                                <p:strVal val="0-#ppt_w/2"/>
                                              </p:val>
                                            </p:tav>
                                            <p:tav tm="100000">
                                              <p:val>
                                                <p:strVal val="#ppt_x"/>
                                              </p:val>
                                            </p:tav>
                                          </p:tavLst>
                                        </p:anim>
                                        <p:anim calcmode="lin" valueType="num">
                                          <p:cBhvr additive="base">
                                            <p:cTn id="59"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6" grpId="0" animBg="1"/>
          <p:bldP spid="8" grpId="0" animBg="1"/>
          <p:bldP spid="9" grpId="0" animBg="1"/>
          <p:bldP spid="11" grpId="0" animBg="1"/>
          <p:bldP spid="12" grpId="0" animBg="1"/>
          <p:bldP spid="14" grpId="0" animBg="1"/>
          <p:bldP spid="15" grpId="0" animBg="1"/>
          <p:bldP spid="17"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7" y="397"/>
            <a:ext cx="12858397" cy="7232253"/>
          </a:xfrm>
          <a:prstGeom prst="rect">
            <a:avLst/>
          </a:prstGeom>
          <a:blipFill dpi="0"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l="-4881" t="6029" r="30709" b="602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ffectLst>
                <a:outerShdw blurRad="38100" dist="38100" dir="2700000" algn="tl">
                  <a:srgbClr val="000000">
                    <a:alpha val="43137"/>
                  </a:srgbClr>
                </a:outerShdw>
              </a:effectLst>
              <a:latin typeface="Arial"/>
              <a:ea typeface="微软雅黑"/>
              <a:sym typeface="Arial"/>
            </a:endParaRPr>
          </a:p>
        </p:txBody>
      </p:sp>
      <p:sp>
        <p:nvSpPr>
          <p:cNvPr id="5" name="文本框 4"/>
          <p:cNvSpPr txBox="1"/>
          <p:nvPr/>
        </p:nvSpPr>
        <p:spPr>
          <a:xfrm>
            <a:off x="9036521" y="2033147"/>
            <a:ext cx="1441421" cy="1446550"/>
          </a:xfrm>
          <a:prstGeom prst="rect">
            <a:avLst/>
          </a:prstGeom>
          <a:noFill/>
        </p:spPr>
        <p:txBody>
          <a:bodyPr wrap="none" rtlCol="0">
            <a:spAutoFit/>
          </a:bodyPr>
          <a:lstStyle/>
          <a:p>
            <a:pPr algn="ctr"/>
            <a:r>
              <a:rPr lang="en-US" altLang="zh-CN" sz="8800">
                <a:solidFill>
                  <a:schemeClr val="accent4"/>
                </a:solidFill>
                <a:latin typeface="Arial"/>
                <a:ea typeface="微软雅黑"/>
                <a:sym typeface="Arial"/>
              </a:rPr>
              <a:t>04</a:t>
            </a:r>
            <a:endParaRPr lang="zh-CN" altLang="en-US" sz="8800" dirty="0">
              <a:solidFill>
                <a:schemeClr val="accent4"/>
              </a:solidFill>
              <a:latin typeface="Arial"/>
              <a:ea typeface="微软雅黑"/>
              <a:sym typeface="Arial"/>
            </a:endParaRPr>
          </a:p>
        </p:txBody>
      </p:sp>
      <p:sp>
        <p:nvSpPr>
          <p:cNvPr id="6" name="文本框 5"/>
          <p:cNvSpPr txBox="1"/>
          <p:nvPr/>
        </p:nvSpPr>
        <p:spPr>
          <a:xfrm>
            <a:off x="7869535" y="3842039"/>
            <a:ext cx="3775393" cy="707886"/>
          </a:xfrm>
          <a:prstGeom prst="rect">
            <a:avLst/>
          </a:prstGeom>
          <a:noFill/>
        </p:spPr>
        <p:txBody>
          <a:bodyPr wrap="none" rtlCol="0">
            <a:spAutoFit/>
          </a:bodyPr>
          <a:lstStyle/>
          <a:p>
            <a:pPr algn="ctr"/>
            <a:r>
              <a:rPr lang="zh-CN" altLang="en-US" sz="4000">
                <a:solidFill>
                  <a:schemeClr val="accent4"/>
                </a:solidFill>
                <a:latin typeface="Arial"/>
                <a:ea typeface="微软雅黑"/>
                <a:sym typeface="Arial"/>
              </a:rPr>
              <a:t>请替换文字内容</a:t>
            </a:r>
            <a:endParaRPr lang="zh-CN" altLang="en-US" sz="4000" dirty="0">
              <a:solidFill>
                <a:schemeClr val="accent4"/>
              </a:solidFill>
              <a:latin typeface="Arial"/>
              <a:ea typeface="微软雅黑"/>
              <a:sym typeface="Arial"/>
            </a:endParaRPr>
          </a:p>
        </p:txBody>
      </p:sp>
      <p:sp>
        <p:nvSpPr>
          <p:cNvPr id="8" name="文本框 7"/>
          <p:cNvSpPr txBox="1"/>
          <p:nvPr/>
        </p:nvSpPr>
        <p:spPr>
          <a:xfrm>
            <a:off x="8961084" y="3399790"/>
            <a:ext cx="1592295" cy="400110"/>
          </a:xfrm>
          <a:prstGeom prst="rect">
            <a:avLst/>
          </a:prstGeom>
          <a:noFill/>
        </p:spPr>
        <p:txBody>
          <a:bodyPr wrap="none" rtlCol="0">
            <a:spAutoFit/>
          </a:bodyPr>
          <a:lstStyle/>
          <a:p>
            <a:pPr algn="ctr"/>
            <a:r>
              <a:rPr lang="en-US" altLang="zh-CN" sz="2000" dirty="0">
                <a:solidFill>
                  <a:schemeClr val="accent4"/>
                </a:solidFill>
                <a:latin typeface="Arial"/>
                <a:ea typeface="微软雅黑"/>
                <a:sym typeface="Arial"/>
              </a:rPr>
              <a:t>Part THREE</a:t>
            </a:r>
            <a:endParaRPr lang="zh-CN" altLang="en-US" sz="2000" dirty="0">
              <a:solidFill>
                <a:schemeClr val="accent4"/>
              </a:solidFill>
              <a:latin typeface="Arial"/>
              <a:ea typeface="微软雅黑"/>
              <a:sym typeface="Arial"/>
            </a:endParaRPr>
          </a:p>
        </p:txBody>
      </p:sp>
      <p:sp>
        <p:nvSpPr>
          <p:cNvPr id="9" name="文本框 8"/>
          <p:cNvSpPr txBox="1"/>
          <p:nvPr/>
        </p:nvSpPr>
        <p:spPr>
          <a:xfrm>
            <a:off x="7977737" y="4493856"/>
            <a:ext cx="3558988" cy="786306"/>
          </a:xfrm>
          <a:prstGeom prst="rect">
            <a:avLst/>
          </a:prstGeom>
          <a:noFill/>
        </p:spPr>
        <p:txBody>
          <a:bodyPr wrap="square" rtlCol="0">
            <a:spAutoFit/>
          </a:bodyPr>
          <a:lstStyle/>
          <a:p>
            <a:pPr algn="ctr">
              <a:lnSpc>
                <a:spcPct val="150000"/>
              </a:lnSpc>
            </a:pPr>
            <a:r>
              <a:rPr lang="zh-CN" altLang="en-US" sz="1600">
                <a:solidFill>
                  <a:schemeClr val="accent4"/>
                </a:solidFill>
                <a:latin typeface="Arial"/>
                <a:ea typeface="微软雅黑"/>
                <a:cs typeface="Arial" panose="020B0604020202020204" pitchFamily="34" charset="0"/>
                <a:sym typeface="Arial"/>
              </a:rPr>
              <a:t>请替换文字内容，修改文字内容，也可以直接复制你的内容到此。</a:t>
            </a:r>
            <a:endParaRPr lang="en-US" altLang="zh-CN" sz="1600" dirty="0">
              <a:solidFill>
                <a:schemeClr val="accent4"/>
              </a:solidFill>
              <a:latin typeface="Arial"/>
              <a:ea typeface="微软雅黑"/>
              <a:cs typeface="Arial" panose="020B0604020202020204" pitchFamily="34" charset="0"/>
              <a:sym typeface="Arial"/>
            </a:endParaRPr>
          </a:p>
        </p:txBody>
      </p:sp>
    </p:spTree>
    <p:extLst>
      <p:ext uri="{BB962C8B-B14F-4D97-AF65-F5344CB8AC3E}">
        <p14:creationId xmlns:p14="http://schemas.microsoft.com/office/powerpoint/2010/main" val="4111158092"/>
      </p:ext>
    </p:extLst>
  </p:cSld>
  <p:clrMapOvr>
    <a:masterClrMapping/>
  </p:clrMapOvr>
  <p:transition spd="slow" advTm="3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0000">
                                          <p:cBhvr additive="base">
                                            <p:cTn id="7" dur="125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8" dur="1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6"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6" grpId="0"/>
          <p:bldP spid="8" grpId="0"/>
          <p:bldP spid="9"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86"/>
          <p:cNvSpPr>
            <a:spLocks noEditPoints="1"/>
          </p:cNvSpPr>
          <p:nvPr/>
        </p:nvSpPr>
        <p:spPr bwMode="auto">
          <a:xfrm>
            <a:off x="7618536" y="1849825"/>
            <a:ext cx="795286" cy="689153"/>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solidFill>
            <a:schemeClr val="accent3"/>
          </a:solid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6" name="Freeform 20"/>
          <p:cNvSpPr>
            <a:spLocks noEditPoints="1"/>
          </p:cNvSpPr>
          <p:nvPr/>
        </p:nvSpPr>
        <p:spPr bwMode="auto">
          <a:xfrm>
            <a:off x="4685271" y="2259726"/>
            <a:ext cx="553851" cy="513972"/>
          </a:xfrm>
          <a:custGeom>
            <a:avLst/>
            <a:gdLst>
              <a:gd name="T0" fmla="*/ 55 w 70"/>
              <a:gd name="T1" fmla="*/ 45 h 65"/>
              <a:gd name="T2" fmla="*/ 55 w 70"/>
              <a:gd name="T3" fmla="*/ 35 h 65"/>
              <a:gd name="T4" fmla="*/ 29 w 70"/>
              <a:gd name="T5" fmla="*/ 25 h 65"/>
              <a:gd name="T6" fmla="*/ 40 w 70"/>
              <a:gd name="T7" fmla="*/ 50 h 65"/>
              <a:gd name="T8" fmla="*/ 49 w 70"/>
              <a:gd name="T9" fmla="*/ 51 h 65"/>
              <a:gd name="T10" fmla="*/ 64 w 70"/>
              <a:gd name="T11" fmla="*/ 65 h 65"/>
              <a:gd name="T12" fmla="*/ 48 w 70"/>
              <a:gd name="T13" fmla="*/ 44 h 65"/>
              <a:gd name="T14" fmla="*/ 28 w 70"/>
              <a:gd name="T15" fmla="*/ 35 h 65"/>
              <a:gd name="T16" fmla="*/ 48 w 70"/>
              <a:gd name="T17" fmla="*/ 27 h 65"/>
              <a:gd name="T18" fmla="*/ 50 w 70"/>
              <a:gd name="T19" fmla="*/ 47 h 65"/>
              <a:gd name="T20" fmla="*/ 51 w 70"/>
              <a:gd name="T21" fmla="*/ 45 h 65"/>
              <a:gd name="T22" fmla="*/ 66 w 70"/>
              <a:gd name="T23" fmla="*/ 61 h 65"/>
              <a:gd name="T24" fmla="*/ 52 w 70"/>
              <a:gd name="T25" fmla="*/ 50 h 65"/>
              <a:gd name="T26" fmla="*/ 53 w 70"/>
              <a:gd name="T27" fmla="*/ 49 h 65"/>
              <a:gd name="T28" fmla="*/ 55 w 70"/>
              <a:gd name="T29" fmla="*/ 48 h 65"/>
              <a:gd name="T30" fmla="*/ 66 w 70"/>
              <a:gd name="T31" fmla="*/ 61 h 65"/>
              <a:gd name="T32" fmla="*/ 34 w 70"/>
              <a:gd name="T33" fmla="*/ 42 h 65"/>
              <a:gd name="T34" fmla="*/ 32 w 70"/>
              <a:gd name="T35" fmla="*/ 43 h 65"/>
              <a:gd name="T36" fmla="*/ 34 w 70"/>
              <a:gd name="T37" fmla="*/ 28 h 65"/>
              <a:gd name="T38" fmla="*/ 39 w 70"/>
              <a:gd name="T39" fmla="*/ 60 h 65"/>
              <a:gd name="T40" fmla="*/ 33 w 70"/>
              <a:gd name="T41" fmla="*/ 60 h 65"/>
              <a:gd name="T42" fmla="*/ 31 w 70"/>
              <a:gd name="T43" fmla="*/ 60 h 65"/>
              <a:gd name="T44" fmla="*/ 28 w 70"/>
              <a:gd name="T45" fmla="*/ 47 h 65"/>
              <a:gd name="T46" fmla="*/ 18 w 70"/>
              <a:gd name="T47" fmla="*/ 33 h 65"/>
              <a:gd name="T48" fmla="*/ 18 w 70"/>
              <a:gd name="T49" fmla="*/ 31 h 65"/>
              <a:gd name="T50" fmla="*/ 31 w 70"/>
              <a:gd name="T51" fmla="*/ 21 h 65"/>
              <a:gd name="T52" fmla="*/ 45 w 70"/>
              <a:gd name="T53" fmla="*/ 19 h 65"/>
              <a:gd name="T54" fmla="*/ 47 w 70"/>
              <a:gd name="T55" fmla="*/ 19 h 65"/>
              <a:gd name="T56" fmla="*/ 56 w 70"/>
              <a:gd name="T57" fmla="*/ 33 h 65"/>
              <a:gd name="T58" fmla="*/ 55 w 70"/>
              <a:gd name="T59" fmla="*/ 43 h 65"/>
              <a:gd name="T60" fmla="*/ 60 w 70"/>
              <a:gd name="T61" fmla="*/ 45 h 65"/>
              <a:gd name="T62" fmla="*/ 32 w 70"/>
              <a:gd name="T63" fmla="*/ 0 h 65"/>
              <a:gd name="T64" fmla="*/ 51 w 70"/>
              <a:gd name="T65" fmla="*/ 57 h 65"/>
              <a:gd name="T66" fmla="*/ 60 w 70"/>
              <a:gd name="T67" fmla="*/ 24 h 65"/>
              <a:gd name="T68" fmla="*/ 60 w 70"/>
              <a:gd name="T69" fmla="*/ 24 h 65"/>
              <a:gd name="T70" fmla="*/ 33 w 70"/>
              <a:gd name="T71" fmla="*/ 15 h 65"/>
              <a:gd name="T72" fmla="*/ 31 w 70"/>
              <a:gd name="T73" fmla="*/ 15 h 65"/>
              <a:gd name="T74" fmla="*/ 25 w 70"/>
              <a:gd name="T75" fmla="*/ 4 h 65"/>
              <a:gd name="T76" fmla="*/ 25 w 70"/>
              <a:gd name="T77" fmla="*/ 4 h 65"/>
              <a:gd name="T78" fmla="*/ 3 w 70"/>
              <a:gd name="T79" fmla="*/ 31 h 65"/>
              <a:gd name="T80" fmla="*/ 17 w 70"/>
              <a:gd name="T81" fmla="*/ 44 h 65"/>
              <a:gd name="T82" fmla="*/ 4 w 70"/>
              <a:gd name="T83" fmla="*/ 39 h 65"/>
              <a:gd name="T84" fmla="*/ 4 w 70"/>
              <a:gd name="T85" fmla="*/ 3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 h="65">
                <a:moveTo>
                  <a:pt x="68" y="55"/>
                </a:moveTo>
                <a:cubicBezTo>
                  <a:pt x="59" y="47"/>
                  <a:pt x="59" y="47"/>
                  <a:pt x="59" y="47"/>
                </a:cubicBezTo>
                <a:cubicBezTo>
                  <a:pt x="58" y="46"/>
                  <a:pt x="56" y="45"/>
                  <a:pt x="55" y="45"/>
                </a:cubicBezTo>
                <a:cubicBezTo>
                  <a:pt x="54" y="45"/>
                  <a:pt x="54" y="45"/>
                  <a:pt x="54" y="45"/>
                </a:cubicBezTo>
                <a:cubicBezTo>
                  <a:pt x="52" y="44"/>
                  <a:pt x="52" y="44"/>
                  <a:pt x="52" y="44"/>
                </a:cubicBezTo>
                <a:cubicBezTo>
                  <a:pt x="54" y="41"/>
                  <a:pt x="55" y="38"/>
                  <a:pt x="55" y="35"/>
                </a:cubicBezTo>
                <a:cubicBezTo>
                  <a:pt x="55" y="31"/>
                  <a:pt x="53" y="28"/>
                  <a:pt x="50" y="25"/>
                </a:cubicBezTo>
                <a:cubicBezTo>
                  <a:pt x="47" y="22"/>
                  <a:pt x="44" y="21"/>
                  <a:pt x="40" y="21"/>
                </a:cubicBezTo>
                <a:cubicBezTo>
                  <a:pt x="36" y="21"/>
                  <a:pt x="32" y="22"/>
                  <a:pt x="29" y="25"/>
                </a:cubicBezTo>
                <a:cubicBezTo>
                  <a:pt x="26" y="28"/>
                  <a:pt x="25" y="31"/>
                  <a:pt x="25" y="35"/>
                </a:cubicBezTo>
                <a:cubicBezTo>
                  <a:pt x="25" y="39"/>
                  <a:pt x="26" y="43"/>
                  <a:pt x="29" y="46"/>
                </a:cubicBezTo>
                <a:cubicBezTo>
                  <a:pt x="32" y="49"/>
                  <a:pt x="36" y="50"/>
                  <a:pt x="40" y="50"/>
                </a:cubicBezTo>
                <a:cubicBezTo>
                  <a:pt x="43" y="50"/>
                  <a:pt x="46" y="50"/>
                  <a:pt x="48" y="48"/>
                </a:cubicBezTo>
                <a:cubicBezTo>
                  <a:pt x="49" y="49"/>
                  <a:pt x="49" y="49"/>
                  <a:pt x="49" y="49"/>
                </a:cubicBezTo>
                <a:cubicBezTo>
                  <a:pt x="49" y="50"/>
                  <a:pt x="49" y="50"/>
                  <a:pt x="49" y="51"/>
                </a:cubicBezTo>
                <a:cubicBezTo>
                  <a:pt x="49" y="52"/>
                  <a:pt x="50" y="53"/>
                  <a:pt x="51" y="55"/>
                </a:cubicBezTo>
                <a:cubicBezTo>
                  <a:pt x="60" y="63"/>
                  <a:pt x="60" y="63"/>
                  <a:pt x="60" y="63"/>
                </a:cubicBezTo>
                <a:cubicBezTo>
                  <a:pt x="61" y="64"/>
                  <a:pt x="62" y="65"/>
                  <a:pt x="64" y="65"/>
                </a:cubicBezTo>
                <a:cubicBezTo>
                  <a:pt x="65" y="65"/>
                  <a:pt x="67" y="64"/>
                  <a:pt x="68" y="63"/>
                </a:cubicBezTo>
                <a:cubicBezTo>
                  <a:pt x="70" y="61"/>
                  <a:pt x="70" y="58"/>
                  <a:pt x="68" y="55"/>
                </a:cubicBezTo>
                <a:close/>
                <a:moveTo>
                  <a:pt x="48" y="44"/>
                </a:moveTo>
                <a:cubicBezTo>
                  <a:pt x="46" y="46"/>
                  <a:pt x="43" y="47"/>
                  <a:pt x="40" y="47"/>
                </a:cubicBezTo>
                <a:cubicBezTo>
                  <a:pt x="37" y="47"/>
                  <a:pt x="34" y="46"/>
                  <a:pt x="31" y="44"/>
                </a:cubicBezTo>
                <a:cubicBezTo>
                  <a:pt x="29" y="42"/>
                  <a:pt x="28" y="39"/>
                  <a:pt x="28" y="35"/>
                </a:cubicBezTo>
                <a:cubicBezTo>
                  <a:pt x="28" y="32"/>
                  <a:pt x="29" y="29"/>
                  <a:pt x="31" y="27"/>
                </a:cubicBezTo>
                <a:cubicBezTo>
                  <a:pt x="34" y="25"/>
                  <a:pt x="37" y="24"/>
                  <a:pt x="40" y="24"/>
                </a:cubicBezTo>
                <a:cubicBezTo>
                  <a:pt x="43" y="24"/>
                  <a:pt x="46" y="25"/>
                  <a:pt x="48" y="27"/>
                </a:cubicBezTo>
                <a:cubicBezTo>
                  <a:pt x="53" y="32"/>
                  <a:pt x="53" y="39"/>
                  <a:pt x="48" y="44"/>
                </a:cubicBezTo>
                <a:close/>
                <a:moveTo>
                  <a:pt x="51" y="47"/>
                </a:moveTo>
                <a:cubicBezTo>
                  <a:pt x="51" y="47"/>
                  <a:pt x="50" y="47"/>
                  <a:pt x="50" y="47"/>
                </a:cubicBezTo>
                <a:cubicBezTo>
                  <a:pt x="49" y="47"/>
                  <a:pt x="49" y="47"/>
                  <a:pt x="49" y="47"/>
                </a:cubicBezTo>
                <a:cubicBezTo>
                  <a:pt x="50" y="46"/>
                  <a:pt x="50" y="46"/>
                  <a:pt x="50" y="46"/>
                </a:cubicBezTo>
                <a:cubicBezTo>
                  <a:pt x="51" y="46"/>
                  <a:pt x="51" y="45"/>
                  <a:pt x="51" y="45"/>
                </a:cubicBezTo>
                <a:cubicBezTo>
                  <a:pt x="52" y="46"/>
                  <a:pt x="52" y="46"/>
                  <a:pt x="52" y="46"/>
                </a:cubicBezTo>
                <a:cubicBezTo>
                  <a:pt x="51" y="46"/>
                  <a:pt x="51" y="46"/>
                  <a:pt x="51" y="47"/>
                </a:cubicBezTo>
                <a:close/>
                <a:moveTo>
                  <a:pt x="66" y="61"/>
                </a:moveTo>
                <a:cubicBezTo>
                  <a:pt x="65" y="62"/>
                  <a:pt x="63" y="62"/>
                  <a:pt x="62" y="61"/>
                </a:cubicBezTo>
                <a:cubicBezTo>
                  <a:pt x="53" y="52"/>
                  <a:pt x="53" y="52"/>
                  <a:pt x="53" y="52"/>
                </a:cubicBezTo>
                <a:cubicBezTo>
                  <a:pt x="53" y="52"/>
                  <a:pt x="52" y="51"/>
                  <a:pt x="52" y="50"/>
                </a:cubicBezTo>
                <a:cubicBezTo>
                  <a:pt x="52" y="50"/>
                  <a:pt x="52" y="50"/>
                  <a:pt x="52" y="50"/>
                </a:cubicBezTo>
                <a:cubicBezTo>
                  <a:pt x="52" y="50"/>
                  <a:pt x="52" y="49"/>
                  <a:pt x="52" y="49"/>
                </a:cubicBezTo>
                <a:cubicBezTo>
                  <a:pt x="53" y="49"/>
                  <a:pt x="53" y="49"/>
                  <a:pt x="53" y="49"/>
                </a:cubicBezTo>
                <a:cubicBezTo>
                  <a:pt x="53" y="48"/>
                  <a:pt x="53" y="48"/>
                  <a:pt x="54" y="48"/>
                </a:cubicBezTo>
                <a:cubicBezTo>
                  <a:pt x="54" y="48"/>
                  <a:pt x="54" y="48"/>
                  <a:pt x="54" y="48"/>
                </a:cubicBezTo>
                <a:cubicBezTo>
                  <a:pt x="54" y="48"/>
                  <a:pt x="54" y="48"/>
                  <a:pt x="55" y="48"/>
                </a:cubicBezTo>
                <a:cubicBezTo>
                  <a:pt x="55" y="48"/>
                  <a:pt x="56" y="48"/>
                  <a:pt x="57" y="49"/>
                </a:cubicBezTo>
                <a:cubicBezTo>
                  <a:pt x="65" y="58"/>
                  <a:pt x="65" y="58"/>
                  <a:pt x="65" y="58"/>
                </a:cubicBezTo>
                <a:cubicBezTo>
                  <a:pt x="66" y="59"/>
                  <a:pt x="67" y="60"/>
                  <a:pt x="66" y="61"/>
                </a:cubicBezTo>
                <a:close/>
                <a:moveTo>
                  <a:pt x="34" y="29"/>
                </a:moveTo>
                <a:cubicBezTo>
                  <a:pt x="32" y="31"/>
                  <a:pt x="31" y="33"/>
                  <a:pt x="31" y="35"/>
                </a:cubicBezTo>
                <a:cubicBezTo>
                  <a:pt x="31" y="38"/>
                  <a:pt x="32" y="40"/>
                  <a:pt x="34" y="42"/>
                </a:cubicBezTo>
                <a:cubicBezTo>
                  <a:pt x="34" y="42"/>
                  <a:pt x="34" y="43"/>
                  <a:pt x="34" y="43"/>
                </a:cubicBezTo>
                <a:cubicBezTo>
                  <a:pt x="33" y="43"/>
                  <a:pt x="33" y="43"/>
                  <a:pt x="33" y="43"/>
                </a:cubicBezTo>
                <a:cubicBezTo>
                  <a:pt x="33" y="43"/>
                  <a:pt x="32" y="43"/>
                  <a:pt x="32" y="43"/>
                </a:cubicBezTo>
                <a:cubicBezTo>
                  <a:pt x="30" y="41"/>
                  <a:pt x="29" y="38"/>
                  <a:pt x="29" y="35"/>
                </a:cubicBezTo>
                <a:cubicBezTo>
                  <a:pt x="29" y="33"/>
                  <a:pt x="30" y="30"/>
                  <a:pt x="32" y="28"/>
                </a:cubicBezTo>
                <a:cubicBezTo>
                  <a:pt x="33" y="28"/>
                  <a:pt x="33" y="28"/>
                  <a:pt x="34" y="28"/>
                </a:cubicBezTo>
                <a:cubicBezTo>
                  <a:pt x="34" y="28"/>
                  <a:pt x="34" y="29"/>
                  <a:pt x="34" y="29"/>
                </a:cubicBezTo>
                <a:close/>
                <a:moveTo>
                  <a:pt x="49" y="55"/>
                </a:moveTo>
                <a:cubicBezTo>
                  <a:pt x="46" y="57"/>
                  <a:pt x="43" y="59"/>
                  <a:pt x="39" y="60"/>
                </a:cubicBezTo>
                <a:cubicBezTo>
                  <a:pt x="41" y="58"/>
                  <a:pt x="43" y="55"/>
                  <a:pt x="45" y="52"/>
                </a:cubicBezTo>
                <a:cubicBezTo>
                  <a:pt x="44" y="52"/>
                  <a:pt x="43" y="52"/>
                  <a:pt x="42" y="52"/>
                </a:cubicBezTo>
                <a:cubicBezTo>
                  <a:pt x="40" y="57"/>
                  <a:pt x="37" y="60"/>
                  <a:pt x="33" y="60"/>
                </a:cubicBezTo>
                <a:cubicBezTo>
                  <a:pt x="33" y="51"/>
                  <a:pt x="33" y="51"/>
                  <a:pt x="33" y="51"/>
                </a:cubicBezTo>
                <a:cubicBezTo>
                  <a:pt x="32" y="51"/>
                  <a:pt x="32" y="50"/>
                  <a:pt x="31" y="50"/>
                </a:cubicBezTo>
                <a:cubicBezTo>
                  <a:pt x="31" y="60"/>
                  <a:pt x="31" y="60"/>
                  <a:pt x="31" y="60"/>
                </a:cubicBezTo>
                <a:cubicBezTo>
                  <a:pt x="26" y="60"/>
                  <a:pt x="22" y="54"/>
                  <a:pt x="20" y="47"/>
                </a:cubicBezTo>
                <a:cubicBezTo>
                  <a:pt x="22" y="47"/>
                  <a:pt x="25" y="48"/>
                  <a:pt x="28" y="48"/>
                </a:cubicBezTo>
                <a:cubicBezTo>
                  <a:pt x="28" y="48"/>
                  <a:pt x="28" y="48"/>
                  <a:pt x="28" y="47"/>
                </a:cubicBezTo>
                <a:cubicBezTo>
                  <a:pt x="27" y="47"/>
                  <a:pt x="27" y="46"/>
                  <a:pt x="26" y="46"/>
                </a:cubicBezTo>
                <a:cubicBezTo>
                  <a:pt x="24" y="45"/>
                  <a:pt x="21" y="45"/>
                  <a:pt x="19" y="44"/>
                </a:cubicBezTo>
                <a:cubicBezTo>
                  <a:pt x="18" y="41"/>
                  <a:pt x="18" y="37"/>
                  <a:pt x="18" y="33"/>
                </a:cubicBezTo>
                <a:cubicBezTo>
                  <a:pt x="23" y="33"/>
                  <a:pt x="23" y="33"/>
                  <a:pt x="23" y="33"/>
                </a:cubicBezTo>
                <a:cubicBezTo>
                  <a:pt x="23" y="32"/>
                  <a:pt x="23" y="31"/>
                  <a:pt x="24" y="31"/>
                </a:cubicBezTo>
                <a:cubicBezTo>
                  <a:pt x="18" y="31"/>
                  <a:pt x="18" y="31"/>
                  <a:pt x="18" y="31"/>
                </a:cubicBezTo>
                <a:cubicBezTo>
                  <a:pt x="18" y="26"/>
                  <a:pt x="18" y="22"/>
                  <a:pt x="19" y="19"/>
                </a:cubicBezTo>
                <a:cubicBezTo>
                  <a:pt x="23" y="18"/>
                  <a:pt x="27" y="17"/>
                  <a:pt x="31" y="17"/>
                </a:cubicBezTo>
                <a:cubicBezTo>
                  <a:pt x="31" y="21"/>
                  <a:pt x="31" y="21"/>
                  <a:pt x="31" y="21"/>
                </a:cubicBezTo>
                <a:cubicBezTo>
                  <a:pt x="32" y="21"/>
                  <a:pt x="32" y="20"/>
                  <a:pt x="33" y="20"/>
                </a:cubicBezTo>
                <a:cubicBezTo>
                  <a:pt x="33" y="17"/>
                  <a:pt x="33" y="17"/>
                  <a:pt x="33" y="17"/>
                </a:cubicBezTo>
                <a:cubicBezTo>
                  <a:pt x="37" y="17"/>
                  <a:pt x="41" y="18"/>
                  <a:pt x="45" y="19"/>
                </a:cubicBezTo>
                <a:cubicBezTo>
                  <a:pt x="45" y="19"/>
                  <a:pt x="45" y="19"/>
                  <a:pt x="45" y="20"/>
                </a:cubicBezTo>
                <a:cubicBezTo>
                  <a:pt x="46" y="20"/>
                  <a:pt x="47" y="20"/>
                  <a:pt x="48" y="21"/>
                </a:cubicBezTo>
                <a:cubicBezTo>
                  <a:pt x="47" y="20"/>
                  <a:pt x="47" y="20"/>
                  <a:pt x="47" y="19"/>
                </a:cubicBezTo>
                <a:cubicBezTo>
                  <a:pt x="55" y="22"/>
                  <a:pt x="60" y="26"/>
                  <a:pt x="61" y="31"/>
                </a:cubicBezTo>
                <a:cubicBezTo>
                  <a:pt x="56" y="31"/>
                  <a:pt x="56" y="31"/>
                  <a:pt x="56" y="31"/>
                </a:cubicBezTo>
                <a:cubicBezTo>
                  <a:pt x="56" y="31"/>
                  <a:pt x="56" y="32"/>
                  <a:pt x="56" y="33"/>
                </a:cubicBezTo>
                <a:cubicBezTo>
                  <a:pt x="61" y="33"/>
                  <a:pt x="61" y="33"/>
                  <a:pt x="61" y="33"/>
                </a:cubicBezTo>
                <a:cubicBezTo>
                  <a:pt x="61" y="35"/>
                  <a:pt x="59" y="38"/>
                  <a:pt x="56" y="40"/>
                </a:cubicBezTo>
                <a:cubicBezTo>
                  <a:pt x="56" y="41"/>
                  <a:pt x="55" y="42"/>
                  <a:pt x="55" y="43"/>
                </a:cubicBezTo>
                <a:cubicBezTo>
                  <a:pt x="57" y="41"/>
                  <a:pt x="59" y="40"/>
                  <a:pt x="60" y="39"/>
                </a:cubicBezTo>
                <a:cubicBezTo>
                  <a:pt x="60" y="40"/>
                  <a:pt x="59" y="42"/>
                  <a:pt x="58" y="44"/>
                </a:cubicBezTo>
                <a:cubicBezTo>
                  <a:pt x="59" y="44"/>
                  <a:pt x="60" y="45"/>
                  <a:pt x="60" y="45"/>
                </a:cubicBezTo>
                <a:cubicBezTo>
                  <a:pt x="61" y="46"/>
                  <a:pt x="61" y="46"/>
                  <a:pt x="61" y="46"/>
                </a:cubicBezTo>
                <a:cubicBezTo>
                  <a:pt x="63" y="41"/>
                  <a:pt x="64" y="37"/>
                  <a:pt x="64" y="32"/>
                </a:cubicBezTo>
                <a:cubicBezTo>
                  <a:pt x="64" y="14"/>
                  <a:pt x="50" y="0"/>
                  <a:pt x="32" y="0"/>
                </a:cubicBezTo>
                <a:cubicBezTo>
                  <a:pt x="15" y="0"/>
                  <a:pt x="0" y="14"/>
                  <a:pt x="0" y="32"/>
                </a:cubicBezTo>
                <a:cubicBezTo>
                  <a:pt x="0" y="49"/>
                  <a:pt x="15" y="63"/>
                  <a:pt x="32" y="63"/>
                </a:cubicBezTo>
                <a:cubicBezTo>
                  <a:pt x="39" y="63"/>
                  <a:pt x="46" y="61"/>
                  <a:pt x="51" y="57"/>
                </a:cubicBezTo>
                <a:cubicBezTo>
                  <a:pt x="50" y="56"/>
                  <a:pt x="50" y="56"/>
                  <a:pt x="50" y="56"/>
                </a:cubicBezTo>
                <a:cubicBezTo>
                  <a:pt x="49" y="56"/>
                  <a:pt x="49" y="55"/>
                  <a:pt x="49" y="55"/>
                </a:cubicBezTo>
                <a:close/>
                <a:moveTo>
                  <a:pt x="60" y="24"/>
                </a:moveTo>
                <a:cubicBezTo>
                  <a:pt x="57" y="21"/>
                  <a:pt x="53" y="19"/>
                  <a:pt x="47" y="17"/>
                </a:cubicBezTo>
                <a:cubicBezTo>
                  <a:pt x="45" y="11"/>
                  <a:pt x="42" y="6"/>
                  <a:pt x="39" y="4"/>
                </a:cubicBezTo>
                <a:cubicBezTo>
                  <a:pt x="50" y="6"/>
                  <a:pt x="58" y="14"/>
                  <a:pt x="60" y="24"/>
                </a:cubicBezTo>
                <a:close/>
                <a:moveTo>
                  <a:pt x="33" y="3"/>
                </a:moveTo>
                <a:cubicBezTo>
                  <a:pt x="38" y="3"/>
                  <a:pt x="42" y="9"/>
                  <a:pt x="44" y="16"/>
                </a:cubicBezTo>
                <a:cubicBezTo>
                  <a:pt x="41" y="16"/>
                  <a:pt x="37" y="15"/>
                  <a:pt x="33" y="15"/>
                </a:cubicBezTo>
                <a:lnTo>
                  <a:pt x="33" y="3"/>
                </a:lnTo>
                <a:close/>
                <a:moveTo>
                  <a:pt x="31" y="3"/>
                </a:moveTo>
                <a:cubicBezTo>
                  <a:pt x="31" y="15"/>
                  <a:pt x="31" y="15"/>
                  <a:pt x="31" y="15"/>
                </a:cubicBezTo>
                <a:cubicBezTo>
                  <a:pt x="27" y="15"/>
                  <a:pt x="23" y="16"/>
                  <a:pt x="20" y="16"/>
                </a:cubicBezTo>
                <a:cubicBezTo>
                  <a:pt x="22" y="9"/>
                  <a:pt x="26" y="3"/>
                  <a:pt x="31" y="3"/>
                </a:cubicBezTo>
                <a:close/>
                <a:moveTo>
                  <a:pt x="25" y="4"/>
                </a:moveTo>
                <a:cubicBezTo>
                  <a:pt x="22" y="6"/>
                  <a:pt x="19" y="11"/>
                  <a:pt x="18" y="17"/>
                </a:cubicBezTo>
                <a:cubicBezTo>
                  <a:pt x="12" y="19"/>
                  <a:pt x="7" y="21"/>
                  <a:pt x="4" y="24"/>
                </a:cubicBezTo>
                <a:cubicBezTo>
                  <a:pt x="7" y="14"/>
                  <a:pt x="15" y="6"/>
                  <a:pt x="25" y="4"/>
                </a:cubicBezTo>
                <a:close/>
                <a:moveTo>
                  <a:pt x="17" y="19"/>
                </a:moveTo>
                <a:cubicBezTo>
                  <a:pt x="16" y="23"/>
                  <a:pt x="16" y="27"/>
                  <a:pt x="16" y="31"/>
                </a:cubicBezTo>
                <a:cubicBezTo>
                  <a:pt x="3" y="31"/>
                  <a:pt x="3" y="31"/>
                  <a:pt x="3" y="31"/>
                </a:cubicBezTo>
                <a:cubicBezTo>
                  <a:pt x="4" y="26"/>
                  <a:pt x="9" y="22"/>
                  <a:pt x="17" y="19"/>
                </a:cubicBezTo>
                <a:close/>
                <a:moveTo>
                  <a:pt x="16" y="33"/>
                </a:moveTo>
                <a:cubicBezTo>
                  <a:pt x="16" y="37"/>
                  <a:pt x="16" y="40"/>
                  <a:pt x="17" y="44"/>
                </a:cubicBezTo>
                <a:cubicBezTo>
                  <a:pt x="9" y="41"/>
                  <a:pt x="4" y="37"/>
                  <a:pt x="3" y="33"/>
                </a:cubicBezTo>
                <a:lnTo>
                  <a:pt x="16" y="33"/>
                </a:lnTo>
                <a:close/>
                <a:moveTo>
                  <a:pt x="4" y="39"/>
                </a:moveTo>
                <a:cubicBezTo>
                  <a:pt x="7" y="42"/>
                  <a:pt x="12" y="44"/>
                  <a:pt x="18" y="46"/>
                </a:cubicBezTo>
                <a:cubicBezTo>
                  <a:pt x="19" y="52"/>
                  <a:pt x="22" y="57"/>
                  <a:pt x="25" y="60"/>
                </a:cubicBezTo>
                <a:cubicBezTo>
                  <a:pt x="15" y="57"/>
                  <a:pt x="7" y="49"/>
                  <a:pt x="4" y="39"/>
                </a:cubicBezTo>
                <a:close/>
              </a:path>
            </a:pathLst>
          </a:custGeom>
          <a:solidFill>
            <a:schemeClr val="accent1"/>
          </a:solid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7" name="Freeform 24"/>
          <p:cNvSpPr>
            <a:spLocks noEditPoints="1"/>
          </p:cNvSpPr>
          <p:nvPr/>
        </p:nvSpPr>
        <p:spPr bwMode="auto">
          <a:xfrm>
            <a:off x="3730744" y="2775458"/>
            <a:ext cx="745647" cy="786748"/>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solidFill>
            <a:schemeClr val="accent2"/>
          </a:solid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8" name="Freeform 34"/>
          <p:cNvSpPr>
            <a:spLocks noEditPoints="1"/>
          </p:cNvSpPr>
          <p:nvPr/>
        </p:nvSpPr>
        <p:spPr bwMode="auto">
          <a:xfrm>
            <a:off x="5196552" y="4296015"/>
            <a:ext cx="450055" cy="603922"/>
          </a:xfrm>
          <a:custGeom>
            <a:avLst/>
            <a:gdLst>
              <a:gd name="T0" fmla="*/ 13 w 52"/>
              <a:gd name="T1" fmla="*/ 18 h 70"/>
              <a:gd name="T2" fmla="*/ 12 w 52"/>
              <a:gd name="T3" fmla="*/ 17 h 70"/>
              <a:gd name="T4" fmla="*/ 11 w 52"/>
              <a:gd name="T5" fmla="*/ 15 h 70"/>
              <a:gd name="T6" fmla="*/ 51 w 52"/>
              <a:gd name="T7" fmla="*/ 50 h 70"/>
              <a:gd name="T8" fmla="*/ 49 w 52"/>
              <a:gd name="T9" fmla="*/ 60 h 70"/>
              <a:gd name="T10" fmla="*/ 51 w 52"/>
              <a:gd name="T11" fmla="*/ 69 h 70"/>
              <a:gd name="T12" fmla="*/ 0 w 52"/>
              <a:gd name="T13" fmla="*/ 69 h 70"/>
              <a:gd name="T14" fmla="*/ 1 w 52"/>
              <a:gd name="T15" fmla="*/ 60 h 70"/>
              <a:gd name="T16" fmla="*/ 4 w 52"/>
              <a:gd name="T17" fmla="*/ 45 h 70"/>
              <a:gd name="T18" fmla="*/ 19 w 52"/>
              <a:gd name="T19" fmla="*/ 27 h 70"/>
              <a:gd name="T20" fmla="*/ 15 w 52"/>
              <a:gd name="T21" fmla="*/ 30 h 70"/>
              <a:gd name="T22" fmla="*/ 10 w 52"/>
              <a:gd name="T23" fmla="*/ 34 h 70"/>
              <a:gd name="T24" fmla="*/ 2 w 52"/>
              <a:gd name="T25" fmla="*/ 28 h 70"/>
              <a:gd name="T26" fmla="*/ 8 w 52"/>
              <a:gd name="T27" fmla="*/ 14 h 70"/>
              <a:gd name="T28" fmla="*/ 13 w 52"/>
              <a:gd name="T29" fmla="*/ 5 h 70"/>
              <a:gd name="T30" fmla="*/ 12 w 52"/>
              <a:gd name="T31" fmla="*/ 0 h 70"/>
              <a:gd name="T32" fmla="*/ 12 w 52"/>
              <a:gd name="T33" fmla="*/ 0 h 70"/>
              <a:gd name="T34" fmla="*/ 14 w 52"/>
              <a:gd name="T35" fmla="*/ 0 h 70"/>
              <a:gd name="T36" fmla="*/ 43 w 52"/>
              <a:gd name="T37" fmla="*/ 13 h 70"/>
              <a:gd name="T38" fmla="*/ 51 w 52"/>
              <a:gd name="T39" fmla="*/ 47 h 70"/>
              <a:gd name="T40" fmla="*/ 2 w 52"/>
              <a:gd name="T41" fmla="*/ 62 h 70"/>
              <a:gd name="T42" fmla="*/ 48 w 52"/>
              <a:gd name="T43" fmla="*/ 62 h 70"/>
              <a:gd name="T44" fmla="*/ 2 w 52"/>
              <a:gd name="T45" fmla="*/ 62 h 70"/>
              <a:gd name="T46" fmla="*/ 6 w 52"/>
              <a:gd name="T47" fmla="*/ 56 h 70"/>
              <a:gd name="T48" fmla="*/ 44 w 52"/>
              <a:gd name="T49" fmla="*/ 60 h 70"/>
              <a:gd name="T50" fmla="*/ 12 w 52"/>
              <a:gd name="T51" fmla="*/ 41 h 70"/>
              <a:gd name="T52" fmla="*/ 6 w 52"/>
              <a:gd name="T53" fmla="*/ 54 h 70"/>
              <a:gd name="T54" fmla="*/ 15 w 52"/>
              <a:gd name="T55" fmla="*/ 42 h 70"/>
              <a:gd name="T56" fmla="*/ 12 w 52"/>
              <a:gd name="T57" fmla="*/ 48 h 70"/>
              <a:gd name="T58" fmla="*/ 41 w 52"/>
              <a:gd name="T59" fmla="*/ 54 h 70"/>
              <a:gd name="T60" fmla="*/ 39 w 52"/>
              <a:gd name="T61" fmla="*/ 17 h 70"/>
              <a:gd name="T62" fmla="*/ 22 w 52"/>
              <a:gd name="T63" fmla="*/ 6 h 70"/>
              <a:gd name="T64" fmla="*/ 20 w 52"/>
              <a:gd name="T65" fmla="*/ 5 h 70"/>
              <a:gd name="T66" fmla="*/ 18 w 52"/>
              <a:gd name="T67" fmla="*/ 4 h 70"/>
              <a:gd name="T68" fmla="*/ 19 w 52"/>
              <a:gd name="T69" fmla="*/ 7 h 70"/>
              <a:gd name="T70" fmla="*/ 17 w 52"/>
              <a:gd name="T71" fmla="*/ 8 h 70"/>
              <a:gd name="T72" fmla="*/ 11 w 52"/>
              <a:gd name="T73" fmla="*/ 14 h 70"/>
              <a:gd name="T74" fmla="*/ 4 w 52"/>
              <a:gd name="T75" fmla="*/ 28 h 70"/>
              <a:gd name="T76" fmla="*/ 10 w 52"/>
              <a:gd name="T77" fmla="*/ 31 h 70"/>
              <a:gd name="T78" fmla="*/ 16 w 52"/>
              <a:gd name="T79" fmla="*/ 25 h 70"/>
              <a:gd name="T80" fmla="*/ 21 w 52"/>
              <a:gd name="T81" fmla="*/ 25 h 70"/>
              <a:gd name="T82" fmla="*/ 30 w 52"/>
              <a:gd name="T83" fmla="*/ 19 h 70"/>
              <a:gd name="T84" fmla="*/ 44 w 52"/>
              <a:gd name="T85" fmla="*/ 36 h 70"/>
              <a:gd name="T86" fmla="*/ 40 w 52"/>
              <a:gd name="T87" fmla="*/ 16 h 70"/>
              <a:gd name="T88" fmla="*/ 43 w 52"/>
              <a:gd name="T89" fmla="*/ 53 h 70"/>
              <a:gd name="T90" fmla="*/ 44 w 52"/>
              <a:gd name="T91"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0">
                <a:moveTo>
                  <a:pt x="16" y="14"/>
                </a:moveTo>
                <a:cubicBezTo>
                  <a:pt x="16" y="15"/>
                  <a:pt x="16" y="15"/>
                  <a:pt x="16" y="15"/>
                </a:cubicBezTo>
                <a:cubicBezTo>
                  <a:pt x="13" y="18"/>
                  <a:pt x="13" y="18"/>
                  <a:pt x="13" y="18"/>
                </a:cubicBezTo>
                <a:cubicBezTo>
                  <a:pt x="13" y="19"/>
                  <a:pt x="13" y="19"/>
                  <a:pt x="12" y="19"/>
                </a:cubicBezTo>
                <a:cubicBezTo>
                  <a:pt x="12" y="19"/>
                  <a:pt x="12" y="19"/>
                  <a:pt x="12" y="19"/>
                </a:cubicBezTo>
                <a:cubicBezTo>
                  <a:pt x="11" y="18"/>
                  <a:pt x="11" y="18"/>
                  <a:pt x="12" y="17"/>
                </a:cubicBezTo>
                <a:cubicBezTo>
                  <a:pt x="11" y="17"/>
                  <a:pt x="11" y="17"/>
                  <a:pt x="11" y="17"/>
                </a:cubicBezTo>
                <a:cubicBezTo>
                  <a:pt x="11" y="17"/>
                  <a:pt x="10" y="17"/>
                  <a:pt x="10" y="16"/>
                </a:cubicBezTo>
                <a:cubicBezTo>
                  <a:pt x="10" y="16"/>
                  <a:pt x="10" y="15"/>
                  <a:pt x="11" y="15"/>
                </a:cubicBezTo>
                <a:cubicBezTo>
                  <a:pt x="15" y="14"/>
                  <a:pt x="15" y="14"/>
                  <a:pt x="15" y="14"/>
                </a:cubicBezTo>
                <a:cubicBezTo>
                  <a:pt x="15" y="14"/>
                  <a:pt x="16" y="14"/>
                  <a:pt x="16" y="14"/>
                </a:cubicBezTo>
                <a:close/>
                <a:moveTo>
                  <a:pt x="51" y="50"/>
                </a:moveTo>
                <a:cubicBezTo>
                  <a:pt x="46" y="54"/>
                  <a:pt x="46" y="54"/>
                  <a:pt x="46" y="54"/>
                </a:cubicBezTo>
                <a:cubicBezTo>
                  <a:pt x="48" y="55"/>
                  <a:pt x="49" y="56"/>
                  <a:pt x="49" y="58"/>
                </a:cubicBezTo>
                <a:cubicBezTo>
                  <a:pt x="49" y="59"/>
                  <a:pt x="49" y="59"/>
                  <a:pt x="49" y="60"/>
                </a:cubicBezTo>
                <a:cubicBezTo>
                  <a:pt x="49" y="60"/>
                  <a:pt x="49" y="60"/>
                  <a:pt x="49" y="60"/>
                </a:cubicBezTo>
                <a:cubicBezTo>
                  <a:pt x="50" y="60"/>
                  <a:pt x="51" y="60"/>
                  <a:pt x="51" y="61"/>
                </a:cubicBezTo>
                <a:cubicBezTo>
                  <a:pt x="51" y="69"/>
                  <a:pt x="51" y="69"/>
                  <a:pt x="51" y="69"/>
                </a:cubicBezTo>
                <a:cubicBezTo>
                  <a:pt x="51" y="69"/>
                  <a:pt x="50" y="70"/>
                  <a:pt x="49" y="70"/>
                </a:cubicBezTo>
                <a:cubicBezTo>
                  <a:pt x="1" y="70"/>
                  <a:pt x="1" y="70"/>
                  <a:pt x="1" y="70"/>
                </a:cubicBezTo>
                <a:cubicBezTo>
                  <a:pt x="0" y="70"/>
                  <a:pt x="0" y="69"/>
                  <a:pt x="0" y="69"/>
                </a:cubicBezTo>
                <a:cubicBezTo>
                  <a:pt x="0" y="61"/>
                  <a:pt x="0" y="61"/>
                  <a:pt x="0" y="61"/>
                </a:cubicBezTo>
                <a:cubicBezTo>
                  <a:pt x="0" y="60"/>
                  <a:pt x="0" y="60"/>
                  <a:pt x="1" y="60"/>
                </a:cubicBezTo>
                <a:cubicBezTo>
                  <a:pt x="1" y="60"/>
                  <a:pt x="1" y="60"/>
                  <a:pt x="1" y="60"/>
                </a:cubicBezTo>
                <a:cubicBezTo>
                  <a:pt x="1" y="59"/>
                  <a:pt x="1" y="59"/>
                  <a:pt x="1" y="58"/>
                </a:cubicBezTo>
                <a:cubicBezTo>
                  <a:pt x="1" y="57"/>
                  <a:pt x="2" y="55"/>
                  <a:pt x="3" y="54"/>
                </a:cubicBezTo>
                <a:cubicBezTo>
                  <a:pt x="3" y="53"/>
                  <a:pt x="2" y="49"/>
                  <a:pt x="4" y="45"/>
                </a:cubicBezTo>
                <a:cubicBezTo>
                  <a:pt x="5" y="43"/>
                  <a:pt x="8" y="41"/>
                  <a:pt x="11" y="39"/>
                </a:cubicBezTo>
                <a:cubicBezTo>
                  <a:pt x="13" y="37"/>
                  <a:pt x="16" y="35"/>
                  <a:pt x="18" y="33"/>
                </a:cubicBezTo>
                <a:cubicBezTo>
                  <a:pt x="19" y="31"/>
                  <a:pt x="19" y="29"/>
                  <a:pt x="19" y="27"/>
                </a:cubicBezTo>
                <a:cubicBezTo>
                  <a:pt x="19" y="27"/>
                  <a:pt x="19" y="27"/>
                  <a:pt x="19" y="27"/>
                </a:cubicBezTo>
                <a:cubicBezTo>
                  <a:pt x="18" y="27"/>
                  <a:pt x="17" y="27"/>
                  <a:pt x="16" y="27"/>
                </a:cubicBezTo>
                <a:cubicBezTo>
                  <a:pt x="16" y="27"/>
                  <a:pt x="15" y="28"/>
                  <a:pt x="15" y="30"/>
                </a:cubicBezTo>
                <a:cubicBezTo>
                  <a:pt x="14" y="31"/>
                  <a:pt x="14" y="32"/>
                  <a:pt x="13" y="32"/>
                </a:cubicBezTo>
                <a:cubicBezTo>
                  <a:pt x="13" y="33"/>
                  <a:pt x="12" y="34"/>
                  <a:pt x="10" y="34"/>
                </a:cubicBezTo>
                <a:cubicBezTo>
                  <a:pt x="10" y="34"/>
                  <a:pt x="10" y="34"/>
                  <a:pt x="10" y="34"/>
                </a:cubicBezTo>
                <a:cubicBezTo>
                  <a:pt x="9" y="34"/>
                  <a:pt x="8" y="33"/>
                  <a:pt x="7" y="32"/>
                </a:cubicBezTo>
                <a:cubicBezTo>
                  <a:pt x="6" y="32"/>
                  <a:pt x="6" y="32"/>
                  <a:pt x="5" y="31"/>
                </a:cubicBezTo>
                <a:cubicBezTo>
                  <a:pt x="4" y="31"/>
                  <a:pt x="2" y="30"/>
                  <a:pt x="2" y="28"/>
                </a:cubicBezTo>
                <a:cubicBezTo>
                  <a:pt x="2" y="27"/>
                  <a:pt x="2" y="27"/>
                  <a:pt x="2" y="27"/>
                </a:cubicBezTo>
                <a:cubicBezTo>
                  <a:pt x="2" y="25"/>
                  <a:pt x="2" y="23"/>
                  <a:pt x="4" y="20"/>
                </a:cubicBezTo>
                <a:cubicBezTo>
                  <a:pt x="7" y="17"/>
                  <a:pt x="8" y="15"/>
                  <a:pt x="8" y="14"/>
                </a:cubicBezTo>
                <a:cubicBezTo>
                  <a:pt x="8" y="13"/>
                  <a:pt x="8" y="13"/>
                  <a:pt x="8" y="13"/>
                </a:cubicBezTo>
                <a:cubicBezTo>
                  <a:pt x="8" y="13"/>
                  <a:pt x="9" y="12"/>
                  <a:pt x="14" y="6"/>
                </a:cubicBezTo>
                <a:cubicBezTo>
                  <a:pt x="14" y="6"/>
                  <a:pt x="14" y="5"/>
                  <a:pt x="13" y="5"/>
                </a:cubicBezTo>
                <a:cubicBezTo>
                  <a:pt x="13" y="4"/>
                  <a:pt x="12" y="2"/>
                  <a:pt x="12" y="2"/>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3" y="0"/>
                  <a:pt x="13" y="0"/>
                  <a:pt x="13" y="0"/>
                </a:cubicBezTo>
                <a:cubicBezTo>
                  <a:pt x="13" y="0"/>
                  <a:pt x="13" y="0"/>
                  <a:pt x="13" y="0"/>
                </a:cubicBezTo>
                <a:cubicBezTo>
                  <a:pt x="14" y="0"/>
                  <a:pt x="14" y="0"/>
                  <a:pt x="14" y="0"/>
                </a:cubicBezTo>
                <a:cubicBezTo>
                  <a:pt x="15" y="0"/>
                  <a:pt x="18" y="1"/>
                  <a:pt x="20" y="2"/>
                </a:cubicBezTo>
                <a:cubicBezTo>
                  <a:pt x="21" y="2"/>
                  <a:pt x="23" y="2"/>
                  <a:pt x="24" y="2"/>
                </a:cubicBezTo>
                <a:cubicBezTo>
                  <a:pt x="30" y="2"/>
                  <a:pt x="37" y="4"/>
                  <a:pt x="43" y="13"/>
                </a:cubicBezTo>
                <a:cubicBezTo>
                  <a:pt x="48" y="22"/>
                  <a:pt x="47" y="30"/>
                  <a:pt x="47" y="36"/>
                </a:cubicBezTo>
                <a:cubicBezTo>
                  <a:pt x="47" y="39"/>
                  <a:pt x="46" y="41"/>
                  <a:pt x="47" y="42"/>
                </a:cubicBezTo>
                <a:cubicBezTo>
                  <a:pt x="48" y="45"/>
                  <a:pt x="51" y="47"/>
                  <a:pt x="51" y="47"/>
                </a:cubicBezTo>
                <a:cubicBezTo>
                  <a:pt x="52" y="48"/>
                  <a:pt x="52" y="48"/>
                  <a:pt x="52" y="48"/>
                </a:cubicBezTo>
                <a:cubicBezTo>
                  <a:pt x="52" y="49"/>
                  <a:pt x="52" y="49"/>
                  <a:pt x="51" y="50"/>
                </a:cubicBezTo>
                <a:close/>
                <a:moveTo>
                  <a:pt x="2" y="62"/>
                </a:moveTo>
                <a:cubicBezTo>
                  <a:pt x="2" y="68"/>
                  <a:pt x="2" y="68"/>
                  <a:pt x="2" y="68"/>
                </a:cubicBezTo>
                <a:cubicBezTo>
                  <a:pt x="48" y="68"/>
                  <a:pt x="48" y="68"/>
                  <a:pt x="48" y="68"/>
                </a:cubicBezTo>
                <a:cubicBezTo>
                  <a:pt x="48" y="62"/>
                  <a:pt x="48" y="62"/>
                  <a:pt x="48" y="62"/>
                </a:cubicBezTo>
                <a:cubicBezTo>
                  <a:pt x="44" y="62"/>
                  <a:pt x="44" y="62"/>
                  <a:pt x="44" y="62"/>
                </a:cubicBezTo>
                <a:cubicBezTo>
                  <a:pt x="6" y="62"/>
                  <a:pt x="6" y="62"/>
                  <a:pt x="6" y="62"/>
                </a:cubicBezTo>
                <a:lnTo>
                  <a:pt x="2" y="62"/>
                </a:lnTo>
                <a:close/>
                <a:moveTo>
                  <a:pt x="47" y="58"/>
                </a:moveTo>
                <a:cubicBezTo>
                  <a:pt x="47" y="57"/>
                  <a:pt x="46" y="56"/>
                  <a:pt x="44" y="56"/>
                </a:cubicBezTo>
                <a:cubicBezTo>
                  <a:pt x="6" y="56"/>
                  <a:pt x="6" y="56"/>
                  <a:pt x="6" y="56"/>
                </a:cubicBezTo>
                <a:cubicBezTo>
                  <a:pt x="4" y="56"/>
                  <a:pt x="3" y="57"/>
                  <a:pt x="3" y="58"/>
                </a:cubicBezTo>
                <a:cubicBezTo>
                  <a:pt x="3" y="59"/>
                  <a:pt x="4" y="60"/>
                  <a:pt x="6" y="60"/>
                </a:cubicBezTo>
                <a:cubicBezTo>
                  <a:pt x="44" y="60"/>
                  <a:pt x="44" y="60"/>
                  <a:pt x="44" y="60"/>
                </a:cubicBezTo>
                <a:cubicBezTo>
                  <a:pt x="46" y="60"/>
                  <a:pt x="47" y="59"/>
                  <a:pt x="47" y="58"/>
                </a:cubicBezTo>
                <a:close/>
                <a:moveTo>
                  <a:pt x="20" y="34"/>
                </a:moveTo>
                <a:cubicBezTo>
                  <a:pt x="18" y="36"/>
                  <a:pt x="15" y="39"/>
                  <a:pt x="12" y="41"/>
                </a:cubicBezTo>
                <a:cubicBezTo>
                  <a:pt x="10" y="43"/>
                  <a:pt x="7" y="45"/>
                  <a:pt x="7" y="46"/>
                </a:cubicBezTo>
                <a:cubicBezTo>
                  <a:pt x="4" y="50"/>
                  <a:pt x="6" y="54"/>
                  <a:pt x="6" y="54"/>
                </a:cubicBezTo>
                <a:cubicBezTo>
                  <a:pt x="6" y="54"/>
                  <a:pt x="6" y="54"/>
                  <a:pt x="6" y="54"/>
                </a:cubicBezTo>
                <a:cubicBezTo>
                  <a:pt x="8" y="54"/>
                  <a:pt x="8" y="54"/>
                  <a:pt x="8" y="54"/>
                </a:cubicBezTo>
                <a:cubicBezTo>
                  <a:pt x="8" y="53"/>
                  <a:pt x="8" y="49"/>
                  <a:pt x="10" y="46"/>
                </a:cubicBezTo>
                <a:cubicBezTo>
                  <a:pt x="13" y="44"/>
                  <a:pt x="15" y="42"/>
                  <a:pt x="15" y="42"/>
                </a:cubicBezTo>
                <a:cubicBezTo>
                  <a:pt x="16" y="42"/>
                  <a:pt x="16" y="42"/>
                  <a:pt x="17" y="43"/>
                </a:cubicBezTo>
                <a:cubicBezTo>
                  <a:pt x="17" y="43"/>
                  <a:pt x="17" y="44"/>
                  <a:pt x="16" y="44"/>
                </a:cubicBezTo>
                <a:cubicBezTo>
                  <a:pt x="16" y="44"/>
                  <a:pt x="14" y="46"/>
                  <a:pt x="12" y="48"/>
                </a:cubicBezTo>
                <a:cubicBezTo>
                  <a:pt x="10" y="50"/>
                  <a:pt x="10" y="54"/>
                  <a:pt x="10" y="54"/>
                </a:cubicBezTo>
                <a:cubicBezTo>
                  <a:pt x="10" y="54"/>
                  <a:pt x="10" y="54"/>
                  <a:pt x="10" y="54"/>
                </a:cubicBezTo>
                <a:cubicBezTo>
                  <a:pt x="41" y="54"/>
                  <a:pt x="41" y="54"/>
                  <a:pt x="41" y="54"/>
                </a:cubicBezTo>
                <a:cubicBezTo>
                  <a:pt x="41" y="53"/>
                  <a:pt x="39" y="49"/>
                  <a:pt x="39" y="45"/>
                </a:cubicBezTo>
                <a:cubicBezTo>
                  <a:pt x="39" y="44"/>
                  <a:pt x="39" y="42"/>
                  <a:pt x="40" y="40"/>
                </a:cubicBezTo>
                <a:cubicBezTo>
                  <a:pt x="40" y="35"/>
                  <a:pt x="42" y="26"/>
                  <a:pt x="39" y="17"/>
                </a:cubicBezTo>
                <a:cubicBezTo>
                  <a:pt x="35" y="7"/>
                  <a:pt x="26" y="6"/>
                  <a:pt x="23" y="6"/>
                </a:cubicBezTo>
                <a:cubicBezTo>
                  <a:pt x="23" y="6"/>
                  <a:pt x="22" y="7"/>
                  <a:pt x="22" y="7"/>
                </a:cubicBezTo>
                <a:cubicBezTo>
                  <a:pt x="22" y="7"/>
                  <a:pt x="22" y="6"/>
                  <a:pt x="22" y="6"/>
                </a:cubicBezTo>
                <a:cubicBezTo>
                  <a:pt x="22" y="6"/>
                  <a:pt x="21" y="6"/>
                  <a:pt x="21" y="6"/>
                </a:cubicBezTo>
                <a:cubicBezTo>
                  <a:pt x="21" y="6"/>
                  <a:pt x="21" y="6"/>
                  <a:pt x="21" y="6"/>
                </a:cubicBezTo>
                <a:cubicBezTo>
                  <a:pt x="20" y="6"/>
                  <a:pt x="20" y="5"/>
                  <a:pt x="20" y="5"/>
                </a:cubicBezTo>
                <a:cubicBezTo>
                  <a:pt x="19" y="5"/>
                  <a:pt x="19" y="5"/>
                  <a:pt x="19" y="5"/>
                </a:cubicBezTo>
                <a:cubicBezTo>
                  <a:pt x="19" y="5"/>
                  <a:pt x="18" y="5"/>
                  <a:pt x="18" y="4"/>
                </a:cubicBezTo>
                <a:cubicBezTo>
                  <a:pt x="18" y="4"/>
                  <a:pt x="18" y="4"/>
                  <a:pt x="18" y="4"/>
                </a:cubicBezTo>
                <a:cubicBezTo>
                  <a:pt x="17" y="4"/>
                  <a:pt x="17" y="3"/>
                  <a:pt x="16" y="3"/>
                </a:cubicBezTo>
                <a:cubicBezTo>
                  <a:pt x="18" y="7"/>
                  <a:pt x="18" y="7"/>
                  <a:pt x="18" y="7"/>
                </a:cubicBezTo>
                <a:cubicBezTo>
                  <a:pt x="19" y="7"/>
                  <a:pt x="19" y="7"/>
                  <a:pt x="19" y="7"/>
                </a:cubicBezTo>
                <a:cubicBezTo>
                  <a:pt x="19" y="8"/>
                  <a:pt x="18" y="8"/>
                  <a:pt x="18" y="8"/>
                </a:cubicBezTo>
                <a:cubicBezTo>
                  <a:pt x="18" y="8"/>
                  <a:pt x="18" y="8"/>
                  <a:pt x="18" y="8"/>
                </a:cubicBezTo>
                <a:cubicBezTo>
                  <a:pt x="17" y="8"/>
                  <a:pt x="17" y="8"/>
                  <a:pt x="17" y="8"/>
                </a:cubicBezTo>
                <a:cubicBezTo>
                  <a:pt x="17" y="8"/>
                  <a:pt x="17" y="8"/>
                  <a:pt x="16" y="7"/>
                </a:cubicBezTo>
                <a:cubicBezTo>
                  <a:pt x="14" y="10"/>
                  <a:pt x="11" y="13"/>
                  <a:pt x="11" y="14"/>
                </a:cubicBezTo>
                <a:cubicBezTo>
                  <a:pt x="11" y="14"/>
                  <a:pt x="11" y="14"/>
                  <a:pt x="11" y="14"/>
                </a:cubicBezTo>
                <a:cubicBezTo>
                  <a:pt x="10" y="15"/>
                  <a:pt x="10" y="18"/>
                  <a:pt x="6" y="22"/>
                </a:cubicBezTo>
                <a:cubicBezTo>
                  <a:pt x="4" y="24"/>
                  <a:pt x="4" y="26"/>
                  <a:pt x="4" y="27"/>
                </a:cubicBezTo>
                <a:cubicBezTo>
                  <a:pt x="4" y="28"/>
                  <a:pt x="4" y="28"/>
                  <a:pt x="4" y="28"/>
                </a:cubicBezTo>
                <a:cubicBezTo>
                  <a:pt x="4" y="28"/>
                  <a:pt x="5" y="29"/>
                  <a:pt x="6" y="29"/>
                </a:cubicBezTo>
                <a:cubicBezTo>
                  <a:pt x="7" y="30"/>
                  <a:pt x="8" y="30"/>
                  <a:pt x="9" y="31"/>
                </a:cubicBezTo>
                <a:cubicBezTo>
                  <a:pt x="9" y="31"/>
                  <a:pt x="10" y="31"/>
                  <a:pt x="10" y="31"/>
                </a:cubicBezTo>
                <a:cubicBezTo>
                  <a:pt x="11" y="31"/>
                  <a:pt x="11" y="31"/>
                  <a:pt x="11" y="31"/>
                </a:cubicBezTo>
                <a:cubicBezTo>
                  <a:pt x="12" y="30"/>
                  <a:pt x="12" y="30"/>
                  <a:pt x="12" y="29"/>
                </a:cubicBezTo>
                <a:cubicBezTo>
                  <a:pt x="13" y="27"/>
                  <a:pt x="14" y="24"/>
                  <a:pt x="16" y="25"/>
                </a:cubicBezTo>
                <a:cubicBezTo>
                  <a:pt x="18" y="25"/>
                  <a:pt x="19" y="25"/>
                  <a:pt x="20" y="25"/>
                </a:cubicBezTo>
                <a:cubicBezTo>
                  <a:pt x="20" y="25"/>
                  <a:pt x="20" y="24"/>
                  <a:pt x="20" y="24"/>
                </a:cubicBezTo>
                <a:cubicBezTo>
                  <a:pt x="21" y="24"/>
                  <a:pt x="21" y="24"/>
                  <a:pt x="21" y="25"/>
                </a:cubicBezTo>
                <a:cubicBezTo>
                  <a:pt x="26" y="24"/>
                  <a:pt x="27" y="19"/>
                  <a:pt x="28" y="19"/>
                </a:cubicBezTo>
                <a:cubicBezTo>
                  <a:pt x="28" y="18"/>
                  <a:pt x="28" y="18"/>
                  <a:pt x="29" y="18"/>
                </a:cubicBezTo>
                <a:cubicBezTo>
                  <a:pt x="29" y="18"/>
                  <a:pt x="30" y="19"/>
                  <a:pt x="30" y="19"/>
                </a:cubicBezTo>
                <a:cubicBezTo>
                  <a:pt x="29" y="19"/>
                  <a:pt x="28" y="25"/>
                  <a:pt x="22" y="27"/>
                </a:cubicBezTo>
                <a:cubicBezTo>
                  <a:pt x="22" y="29"/>
                  <a:pt x="21" y="32"/>
                  <a:pt x="20" y="34"/>
                </a:cubicBezTo>
                <a:close/>
                <a:moveTo>
                  <a:pt x="44" y="36"/>
                </a:moveTo>
                <a:cubicBezTo>
                  <a:pt x="45" y="30"/>
                  <a:pt x="45" y="22"/>
                  <a:pt x="40" y="14"/>
                </a:cubicBezTo>
                <a:cubicBezTo>
                  <a:pt x="37" y="8"/>
                  <a:pt x="32" y="6"/>
                  <a:pt x="28" y="5"/>
                </a:cubicBezTo>
                <a:cubicBezTo>
                  <a:pt x="33" y="6"/>
                  <a:pt x="38" y="9"/>
                  <a:pt x="40" y="16"/>
                </a:cubicBezTo>
                <a:cubicBezTo>
                  <a:pt x="44" y="26"/>
                  <a:pt x="42" y="35"/>
                  <a:pt x="42" y="41"/>
                </a:cubicBezTo>
                <a:cubicBezTo>
                  <a:pt x="41" y="42"/>
                  <a:pt x="41" y="44"/>
                  <a:pt x="41" y="45"/>
                </a:cubicBezTo>
                <a:cubicBezTo>
                  <a:pt x="41" y="48"/>
                  <a:pt x="42" y="51"/>
                  <a:pt x="43" y="53"/>
                </a:cubicBezTo>
                <a:cubicBezTo>
                  <a:pt x="49" y="48"/>
                  <a:pt x="49" y="48"/>
                  <a:pt x="49" y="48"/>
                </a:cubicBezTo>
                <a:cubicBezTo>
                  <a:pt x="48" y="47"/>
                  <a:pt x="46" y="45"/>
                  <a:pt x="45" y="43"/>
                </a:cubicBezTo>
                <a:cubicBezTo>
                  <a:pt x="44" y="41"/>
                  <a:pt x="44" y="39"/>
                  <a:pt x="44" y="36"/>
                </a:cubicBezTo>
                <a:close/>
              </a:path>
            </a:pathLst>
          </a:custGeom>
          <a:solidFill>
            <a:schemeClr val="accent2"/>
          </a:solidFill>
          <a:ln>
            <a:noFill/>
          </a:ln>
          <a:extLst/>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9" name="Freeform 18"/>
          <p:cNvSpPr>
            <a:spLocks noEditPoints="1"/>
          </p:cNvSpPr>
          <p:nvPr/>
        </p:nvSpPr>
        <p:spPr bwMode="auto">
          <a:xfrm>
            <a:off x="8767135" y="4942009"/>
            <a:ext cx="620274" cy="585609"/>
          </a:xfrm>
          <a:custGeom>
            <a:avLst/>
            <a:gdLst>
              <a:gd name="T0" fmla="*/ 13 w 75"/>
              <a:gd name="T1" fmla="*/ 41 h 71"/>
              <a:gd name="T2" fmla="*/ 13 w 75"/>
              <a:gd name="T3" fmla="*/ 35 h 71"/>
              <a:gd name="T4" fmla="*/ 65 w 75"/>
              <a:gd name="T5" fmla="*/ 12 h 71"/>
              <a:gd name="T6" fmla="*/ 36 w 75"/>
              <a:gd name="T7" fmla="*/ 13 h 71"/>
              <a:gd name="T8" fmla="*/ 65 w 75"/>
              <a:gd name="T9" fmla="*/ 14 h 71"/>
              <a:gd name="T10" fmla="*/ 65 w 75"/>
              <a:gd name="T11" fmla="*/ 12 h 71"/>
              <a:gd name="T12" fmla="*/ 22 w 75"/>
              <a:gd name="T13" fmla="*/ 38 h 71"/>
              <a:gd name="T14" fmla="*/ 27 w 75"/>
              <a:gd name="T15" fmla="*/ 38 h 71"/>
              <a:gd name="T16" fmla="*/ 36 w 75"/>
              <a:gd name="T17" fmla="*/ 35 h 71"/>
              <a:gd name="T18" fmla="*/ 36 w 75"/>
              <a:gd name="T19" fmla="*/ 41 h 71"/>
              <a:gd name="T20" fmla="*/ 36 w 75"/>
              <a:gd name="T21" fmla="*/ 35 h 71"/>
              <a:gd name="T22" fmla="*/ 75 w 75"/>
              <a:gd name="T23" fmla="*/ 36 h 71"/>
              <a:gd name="T24" fmla="*/ 67 w 75"/>
              <a:gd name="T25" fmla="*/ 42 h 71"/>
              <a:gd name="T26" fmla="*/ 71 w 75"/>
              <a:gd name="T27" fmla="*/ 52 h 71"/>
              <a:gd name="T28" fmla="*/ 67 w 75"/>
              <a:gd name="T29" fmla="*/ 53 h 71"/>
              <a:gd name="T30" fmla="*/ 49 w 75"/>
              <a:gd name="T31" fmla="*/ 42 h 71"/>
              <a:gd name="T32" fmla="*/ 43 w 75"/>
              <a:gd name="T33" fmla="*/ 59 h 71"/>
              <a:gd name="T34" fmla="*/ 8 w 75"/>
              <a:gd name="T35" fmla="*/ 70 h 71"/>
              <a:gd name="T36" fmla="*/ 6 w 75"/>
              <a:gd name="T37" fmla="*/ 70 h 71"/>
              <a:gd name="T38" fmla="*/ 9 w 75"/>
              <a:gd name="T39" fmla="*/ 59 h 71"/>
              <a:gd name="T40" fmla="*/ 0 w 75"/>
              <a:gd name="T41" fmla="*/ 53 h 71"/>
              <a:gd name="T42" fmla="*/ 6 w 75"/>
              <a:gd name="T43" fmla="*/ 17 h 71"/>
              <a:gd name="T44" fmla="*/ 26 w 75"/>
              <a:gd name="T45" fmla="*/ 6 h 71"/>
              <a:gd name="T46" fmla="*/ 69 w 75"/>
              <a:gd name="T47" fmla="*/ 0 h 71"/>
              <a:gd name="T48" fmla="*/ 72 w 75"/>
              <a:gd name="T49" fmla="*/ 36 h 71"/>
              <a:gd name="T50" fmla="*/ 69 w 75"/>
              <a:gd name="T51" fmla="*/ 3 h 71"/>
              <a:gd name="T52" fmla="*/ 29 w 75"/>
              <a:gd name="T53" fmla="*/ 6 h 71"/>
              <a:gd name="T54" fmla="*/ 43 w 75"/>
              <a:gd name="T55" fmla="*/ 18 h 71"/>
              <a:gd name="T56" fmla="*/ 48 w 75"/>
              <a:gd name="T57" fmla="*/ 21 h 71"/>
              <a:gd name="T58" fmla="*/ 66 w 75"/>
              <a:gd name="T59" fmla="*/ 22 h 71"/>
              <a:gd name="T60" fmla="*/ 48 w 75"/>
              <a:gd name="T61" fmla="*/ 23 h 71"/>
              <a:gd name="T62" fmla="*/ 65 w 75"/>
              <a:gd name="T63" fmla="*/ 30 h 71"/>
              <a:gd name="T64" fmla="*/ 65 w 75"/>
              <a:gd name="T65" fmla="*/ 32 h 71"/>
              <a:gd name="T66" fmla="*/ 48 w 75"/>
              <a:gd name="T67" fmla="*/ 39 h 71"/>
              <a:gd name="T68" fmla="*/ 56 w 75"/>
              <a:gd name="T69" fmla="*/ 39 h 71"/>
              <a:gd name="T70" fmla="*/ 63 w 75"/>
              <a:gd name="T71" fmla="*/ 41 h 71"/>
              <a:gd name="T72" fmla="*/ 64 w 75"/>
              <a:gd name="T73" fmla="*/ 39 h 71"/>
              <a:gd name="T74" fmla="*/ 72 w 75"/>
              <a:gd name="T75" fmla="*/ 36 h 71"/>
              <a:gd name="T76" fmla="*/ 46 w 75"/>
              <a:gd name="T77" fmla="*/ 23 h 71"/>
              <a:gd name="T78" fmla="*/ 6 w 75"/>
              <a:gd name="T79" fmla="*/ 20 h 71"/>
              <a:gd name="T80" fmla="*/ 3 w 75"/>
              <a:gd name="T81" fmla="*/ 53 h 71"/>
              <a:gd name="T82" fmla="*/ 12 w 75"/>
              <a:gd name="T83" fmla="*/ 56 h 71"/>
              <a:gd name="T84" fmla="*/ 13 w 75"/>
              <a:gd name="T85" fmla="*/ 57 h 71"/>
              <a:gd name="T86" fmla="*/ 20 w 75"/>
              <a:gd name="T87" fmla="*/ 56 h 71"/>
              <a:gd name="T88" fmla="*/ 43 w 75"/>
              <a:gd name="T89"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1">
                <a:moveTo>
                  <a:pt x="16" y="38"/>
                </a:moveTo>
                <a:cubicBezTo>
                  <a:pt x="16" y="40"/>
                  <a:pt x="15" y="41"/>
                  <a:pt x="13" y="41"/>
                </a:cubicBezTo>
                <a:cubicBezTo>
                  <a:pt x="12" y="41"/>
                  <a:pt x="10" y="40"/>
                  <a:pt x="10" y="38"/>
                </a:cubicBezTo>
                <a:cubicBezTo>
                  <a:pt x="10" y="37"/>
                  <a:pt x="12" y="35"/>
                  <a:pt x="13" y="35"/>
                </a:cubicBezTo>
                <a:cubicBezTo>
                  <a:pt x="15" y="35"/>
                  <a:pt x="16" y="37"/>
                  <a:pt x="16" y="38"/>
                </a:cubicBezTo>
                <a:close/>
                <a:moveTo>
                  <a:pt x="65" y="12"/>
                </a:moveTo>
                <a:cubicBezTo>
                  <a:pt x="37" y="12"/>
                  <a:pt x="37" y="12"/>
                  <a:pt x="37" y="12"/>
                </a:cubicBezTo>
                <a:cubicBezTo>
                  <a:pt x="36" y="12"/>
                  <a:pt x="36" y="12"/>
                  <a:pt x="36" y="13"/>
                </a:cubicBezTo>
                <a:cubicBezTo>
                  <a:pt x="36" y="14"/>
                  <a:pt x="36" y="14"/>
                  <a:pt x="37" y="14"/>
                </a:cubicBezTo>
                <a:cubicBezTo>
                  <a:pt x="65" y="14"/>
                  <a:pt x="65" y="14"/>
                  <a:pt x="65" y="14"/>
                </a:cubicBezTo>
                <a:cubicBezTo>
                  <a:pt x="65" y="14"/>
                  <a:pt x="66" y="14"/>
                  <a:pt x="66" y="13"/>
                </a:cubicBezTo>
                <a:cubicBezTo>
                  <a:pt x="66" y="12"/>
                  <a:pt x="65" y="12"/>
                  <a:pt x="65" y="12"/>
                </a:cubicBezTo>
                <a:close/>
                <a:moveTo>
                  <a:pt x="24" y="35"/>
                </a:moveTo>
                <a:cubicBezTo>
                  <a:pt x="23" y="35"/>
                  <a:pt x="22" y="37"/>
                  <a:pt x="22" y="38"/>
                </a:cubicBezTo>
                <a:cubicBezTo>
                  <a:pt x="22" y="40"/>
                  <a:pt x="23" y="41"/>
                  <a:pt x="24" y="41"/>
                </a:cubicBezTo>
                <a:cubicBezTo>
                  <a:pt x="26" y="41"/>
                  <a:pt x="27" y="40"/>
                  <a:pt x="27" y="38"/>
                </a:cubicBezTo>
                <a:cubicBezTo>
                  <a:pt x="27" y="37"/>
                  <a:pt x="26" y="35"/>
                  <a:pt x="24" y="35"/>
                </a:cubicBezTo>
                <a:close/>
                <a:moveTo>
                  <a:pt x="36" y="35"/>
                </a:moveTo>
                <a:cubicBezTo>
                  <a:pt x="34" y="35"/>
                  <a:pt x="33" y="37"/>
                  <a:pt x="33" y="38"/>
                </a:cubicBezTo>
                <a:cubicBezTo>
                  <a:pt x="33" y="40"/>
                  <a:pt x="34" y="41"/>
                  <a:pt x="36" y="41"/>
                </a:cubicBezTo>
                <a:cubicBezTo>
                  <a:pt x="37" y="41"/>
                  <a:pt x="39" y="40"/>
                  <a:pt x="39" y="38"/>
                </a:cubicBezTo>
                <a:cubicBezTo>
                  <a:pt x="39" y="37"/>
                  <a:pt x="37" y="35"/>
                  <a:pt x="36" y="35"/>
                </a:cubicBezTo>
                <a:close/>
                <a:moveTo>
                  <a:pt x="75" y="6"/>
                </a:moveTo>
                <a:cubicBezTo>
                  <a:pt x="75" y="36"/>
                  <a:pt x="75" y="36"/>
                  <a:pt x="75" y="36"/>
                </a:cubicBezTo>
                <a:cubicBezTo>
                  <a:pt x="75" y="40"/>
                  <a:pt x="73" y="42"/>
                  <a:pt x="69" y="42"/>
                </a:cubicBezTo>
                <a:cubicBezTo>
                  <a:pt x="67" y="42"/>
                  <a:pt x="67" y="42"/>
                  <a:pt x="67" y="42"/>
                </a:cubicBezTo>
                <a:cubicBezTo>
                  <a:pt x="70" y="51"/>
                  <a:pt x="70" y="51"/>
                  <a:pt x="70" y="51"/>
                </a:cubicBezTo>
                <a:cubicBezTo>
                  <a:pt x="70" y="51"/>
                  <a:pt x="71" y="52"/>
                  <a:pt x="71" y="52"/>
                </a:cubicBezTo>
                <a:cubicBezTo>
                  <a:pt x="71" y="53"/>
                  <a:pt x="70" y="54"/>
                  <a:pt x="69" y="54"/>
                </a:cubicBezTo>
                <a:cubicBezTo>
                  <a:pt x="68" y="54"/>
                  <a:pt x="68" y="54"/>
                  <a:pt x="67" y="53"/>
                </a:cubicBezTo>
                <a:cubicBezTo>
                  <a:pt x="54" y="42"/>
                  <a:pt x="54" y="42"/>
                  <a:pt x="54" y="42"/>
                </a:cubicBezTo>
                <a:cubicBezTo>
                  <a:pt x="49" y="42"/>
                  <a:pt x="49" y="42"/>
                  <a:pt x="49" y="42"/>
                </a:cubicBezTo>
                <a:cubicBezTo>
                  <a:pt x="49" y="53"/>
                  <a:pt x="49" y="53"/>
                  <a:pt x="49" y="53"/>
                </a:cubicBezTo>
                <a:cubicBezTo>
                  <a:pt x="49" y="56"/>
                  <a:pt x="46" y="59"/>
                  <a:pt x="43" y="59"/>
                </a:cubicBezTo>
                <a:cubicBezTo>
                  <a:pt x="21" y="59"/>
                  <a:pt x="21" y="59"/>
                  <a:pt x="21" y="59"/>
                </a:cubicBezTo>
                <a:cubicBezTo>
                  <a:pt x="8" y="70"/>
                  <a:pt x="8" y="70"/>
                  <a:pt x="8" y="70"/>
                </a:cubicBezTo>
                <a:cubicBezTo>
                  <a:pt x="8" y="70"/>
                  <a:pt x="7" y="71"/>
                  <a:pt x="7" y="71"/>
                </a:cubicBezTo>
                <a:cubicBezTo>
                  <a:pt x="7" y="71"/>
                  <a:pt x="6" y="71"/>
                  <a:pt x="6" y="70"/>
                </a:cubicBezTo>
                <a:cubicBezTo>
                  <a:pt x="5" y="70"/>
                  <a:pt x="5" y="69"/>
                  <a:pt x="5" y="68"/>
                </a:cubicBezTo>
                <a:cubicBezTo>
                  <a:pt x="9" y="59"/>
                  <a:pt x="9" y="59"/>
                  <a:pt x="9" y="59"/>
                </a:cubicBezTo>
                <a:cubicBezTo>
                  <a:pt x="6" y="59"/>
                  <a:pt x="6" y="59"/>
                  <a:pt x="6" y="59"/>
                </a:cubicBezTo>
                <a:cubicBezTo>
                  <a:pt x="3" y="59"/>
                  <a:pt x="0" y="56"/>
                  <a:pt x="0" y="53"/>
                </a:cubicBezTo>
                <a:cubicBezTo>
                  <a:pt x="0" y="23"/>
                  <a:pt x="0" y="23"/>
                  <a:pt x="0" y="23"/>
                </a:cubicBezTo>
                <a:cubicBezTo>
                  <a:pt x="0" y="19"/>
                  <a:pt x="3" y="17"/>
                  <a:pt x="6" y="17"/>
                </a:cubicBezTo>
                <a:cubicBezTo>
                  <a:pt x="26" y="17"/>
                  <a:pt x="26" y="17"/>
                  <a:pt x="26" y="17"/>
                </a:cubicBezTo>
                <a:cubicBezTo>
                  <a:pt x="26" y="6"/>
                  <a:pt x="26" y="6"/>
                  <a:pt x="26" y="6"/>
                </a:cubicBezTo>
                <a:cubicBezTo>
                  <a:pt x="26" y="3"/>
                  <a:pt x="29" y="0"/>
                  <a:pt x="32" y="0"/>
                </a:cubicBezTo>
                <a:cubicBezTo>
                  <a:pt x="69" y="0"/>
                  <a:pt x="69" y="0"/>
                  <a:pt x="69" y="0"/>
                </a:cubicBezTo>
                <a:cubicBezTo>
                  <a:pt x="73" y="0"/>
                  <a:pt x="75" y="3"/>
                  <a:pt x="75" y="6"/>
                </a:cubicBezTo>
                <a:close/>
                <a:moveTo>
                  <a:pt x="72" y="36"/>
                </a:moveTo>
                <a:cubicBezTo>
                  <a:pt x="72" y="6"/>
                  <a:pt x="72" y="6"/>
                  <a:pt x="72" y="6"/>
                </a:cubicBezTo>
                <a:cubicBezTo>
                  <a:pt x="72" y="4"/>
                  <a:pt x="71" y="3"/>
                  <a:pt x="69" y="3"/>
                </a:cubicBezTo>
                <a:cubicBezTo>
                  <a:pt x="32" y="3"/>
                  <a:pt x="32" y="3"/>
                  <a:pt x="32" y="3"/>
                </a:cubicBezTo>
                <a:cubicBezTo>
                  <a:pt x="31" y="3"/>
                  <a:pt x="29" y="4"/>
                  <a:pt x="29" y="6"/>
                </a:cubicBezTo>
                <a:cubicBezTo>
                  <a:pt x="29" y="18"/>
                  <a:pt x="29" y="18"/>
                  <a:pt x="29" y="18"/>
                </a:cubicBezTo>
                <a:cubicBezTo>
                  <a:pt x="43" y="18"/>
                  <a:pt x="43" y="18"/>
                  <a:pt x="43" y="18"/>
                </a:cubicBezTo>
                <a:cubicBezTo>
                  <a:pt x="46" y="18"/>
                  <a:pt x="48" y="20"/>
                  <a:pt x="48" y="23"/>
                </a:cubicBezTo>
                <a:cubicBezTo>
                  <a:pt x="48" y="22"/>
                  <a:pt x="48" y="22"/>
                  <a:pt x="48" y="21"/>
                </a:cubicBezTo>
                <a:cubicBezTo>
                  <a:pt x="65" y="21"/>
                  <a:pt x="65" y="21"/>
                  <a:pt x="65" y="21"/>
                </a:cubicBezTo>
                <a:cubicBezTo>
                  <a:pt x="65" y="21"/>
                  <a:pt x="66" y="22"/>
                  <a:pt x="66" y="22"/>
                </a:cubicBezTo>
                <a:cubicBezTo>
                  <a:pt x="66" y="23"/>
                  <a:pt x="65" y="23"/>
                  <a:pt x="65" y="23"/>
                </a:cubicBezTo>
                <a:cubicBezTo>
                  <a:pt x="48" y="23"/>
                  <a:pt x="48" y="23"/>
                  <a:pt x="48" y="23"/>
                </a:cubicBezTo>
                <a:cubicBezTo>
                  <a:pt x="48" y="30"/>
                  <a:pt x="48" y="30"/>
                  <a:pt x="48" y="30"/>
                </a:cubicBezTo>
                <a:cubicBezTo>
                  <a:pt x="65" y="30"/>
                  <a:pt x="65" y="30"/>
                  <a:pt x="65" y="30"/>
                </a:cubicBezTo>
                <a:cubicBezTo>
                  <a:pt x="65" y="30"/>
                  <a:pt x="66" y="31"/>
                  <a:pt x="66" y="31"/>
                </a:cubicBezTo>
                <a:cubicBezTo>
                  <a:pt x="66" y="32"/>
                  <a:pt x="65" y="32"/>
                  <a:pt x="65" y="32"/>
                </a:cubicBezTo>
                <a:cubicBezTo>
                  <a:pt x="48" y="32"/>
                  <a:pt x="48" y="32"/>
                  <a:pt x="48" y="32"/>
                </a:cubicBezTo>
                <a:cubicBezTo>
                  <a:pt x="48" y="39"/>
                  <a:pt x="48" y="39"/>
                  <a:pt x="48" y="39"/>
                </a:cubicBezTo>
                <a:cubicBezTo>
                  <a:pt x="55" y="39"/>
                  <a:pt x="55" y="39"/>
                  <a:pt x="55" y="39"/>
                </a:cubicBezTo>
                <a:cubicBezTo>
                  <a:pt x="55" y="39"/>
                  <a:pt x="56" y="39"/>
                  <a:pt x="56" y="39"/>
                </a:cubicBezTo>
                <a:cubicBezTo>
                  <a:pt x="66" y="48"/>
                  <a:pt x="66" y="48"/>
                  <a:pt x="66" y="48"/>
                </a:cubicBezTo>
                <a:cubicBezTo>
                  <a:pt x="63" y="41"/>
                  <a:pt x="63" y="41"/>
                  <a:pt x="63" y="41"/>
                </a:cubicBezTo>
                <a:cubicBezTo>
                  <a:pt x="63" y="40"/>
                  <a:pt x="63" y="40"/>
                  <a:pt x="63" y="40"/>
                </a:cubicBezTo>
                <a:cubicBezTo>
                  <a:pt x="63" y="39"/>
                  <a:pt x="64" y="39"/>
                  <a:pt x="64" y="39"/>
                </a:cubicBezTo>
                <a:cubicBezTo>
                  <a:pt x="69" y="39"/>
                  <a:pt x="69" y="39"/>
                  <a:pt x="69" y="39"/>
                </a:cubicBezTo>
                <a:cubicBezTo>
                  <a:pt x="71" y="39"/>
                  <a:pt x="72" y="38"/>
                  <a:pt x="72" y="36"/>
                </a:cubicBezTo>
                <a:close/>
                <a:moveTo>
                  <a:pt x="46" y="53"/>
                </a:moveTo>
                <a:cubicBezTo>
                  <a:pt x="46" y="23"/>
                  <a:pt x="46" y="23"/>
                  <a:pt x="46" y="23"/>
                </a:cubicBezTo>
                <a:cubicBezTo>
                  <a:pt x="46" y="21"/>
                  <a:pt x="45" y="20"/>
                  <a:pt x="43" y="20"/>
                </a:cubicBezTo>
                <a:cubicBezTo>
                  <a:pt x="6" y="20"/>
                  <a:pt x="6" y="20"/>
                  <a:pt x="6" y="20"/>
                </a:cubicBezTo>
                <a:cubicBezTo>
                  <a:pt x="4" y="20"/>
                  <a:pt x="3" y="21"/>
                  <a:pt x="3" y="23"/>
                </a:cubicBezTo>
                <a:cubicBezTo>
                  <a:pt x="3" y="53"/>
                  <a:pt x="3" y="53"/>
                  <a:pt x="3" y="53"/>
                </a:cubicBezTo>
                <a:cubicBezTo>
                  <a:pt x="3" y="55"/>
                  <a:pt x="4" y="56"/>
                  <a:pt x="6" y="56"/>
                </a:cubicBezTo>
                <a:cubicBezTo>
                  <a:pt x="12" y="56"/>
                  <a:pt x="12" y="56"/>
                  <a:pt x="12" y="56"/>
                </a:cubicBezTo>
                <a:cubicBezTo>
                  <a:pt x="12" y="56"/>
                  <a:pt x="12" y="56"/>
                  <a:pt x="12" y="56"/>
                </a:cubicBezTo>
                <a:cubicBezTo>
                  <a:pt x="13" y="57"/>
                  <a:pt x="13" y="57"/>
                  <a:pt x="13" y="57"/>
                </a:cubicBezTo>
                <a:cubicBezTo>
                  <a:pt x="9" y="65"/>
                  <a:pt x="9" y="65"/>
                  <a:pt x="9" y="65"/>
                </a:cubicBezTo>
                <a:cubicBezTo>
                  <a:pt x="20" y="56"/>
                  <a:pt x="20" y="56"/>
                  <a:pt x="20" y="56"/>
                </a:cubicBezTo>
                <a:cubicBezTo>
                  <a:pt x="20" y="56"/>
                  <a:pt x="20" y="56"/>
                  <a:pt x="20" y="56"/>
                </a:cubicBezTo>
                <a:cubicBezTo>
                  <a:pt x="43" y="56"/>
                  <a:pt x="43" y="56"/>
                  <a:pt x="43" y="56"/>
                </a:cubicBezTo>
                <a:cubicBezTo>
                  <a:pt x="45" y="56"/>
                  <a:pt x="46" y="55"/>
                  <a:pt x="46" y="53"/>
                </a:cubicBezTo>
                <a:close/>
              </a:path>
            </a:pathLst>
          </a:custGeom>
          <a:solidFill>
            <a:schemeClr val="accent1"/>
          </a:solid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10" name="Freeform 87"/>
          <p:cNvSpPr>
            <a:spLocks noEditPoints="1"/>
          </p:cNvSpPr>
          <p:nvPr/>
        </p:nvSpPr>
        <p:spPr bwMode="auto">
          <a:xfrm>
            <a:off x="7462995" y="3168824"/>
            <a:ext cx="509749" cy="594890"/>
          </a:xfrm>
          <a:custGeom>
            <a:avLst/>
            <a:gdLst>
              <a:gd name="T0" fmla="*/ 18 w 58"/>
              <a:gd name="T1" fmla="*/ 37 h 68"/>
              <a:gd name="T2" fmla="*/ 17 w 58"/>
              <a:gd name="T3" fmla="*/ 31 h 68"/>
              <a:gd name="T4" fmla="*/ 40 w 58"/>
              <a:gd name="T5" fmla="*/ 16 h 68"/>
              <a:gd name="T6" fmla="*/ 17 w 58"/>
              <a:gd name="T7" fmla="*/ 30 h 68"/>
              <a:gd name="T8" fmla="*/ 44 w 58"/>
              <a:gd name="T9" fmla="*/ 18 h 68"/>
              <a:gd name="T10" fmla="*/ 17 w 58"/>
              <a:gd name="T11" fmla="*/ 23 h 68"/>
              <a:gd name="T12" fmla="*/ 30 w 58"/>
              <a:gd name="T13" fmla="*/ 16 h 68"/>
              <a:gd name="T14" fmla="*/ 14 w 58"/>
              <a:gd name="T15" fmla="*/ 21 h 68"/>
              <a:gd name="T16" fmla="*/ 34 w 58"/>
              <a:gd name="T17" fmla="*/ 66 h 68"/>
              <a:gd name="T18" fmla="*/ 28 w 58"/>
              <a:gd name="T19" fmla="*/ 68 h 68"/>
              <a:gd name="T20" fmla="*/ 20 w 58"/>
              <a:gd name="T21" fmla="*/ 62 h 68"/>
              <a:gd name="T22" fmla="*/ 23 w 58"/>
              <a:gd name="T23" fmla="*/ 50 h 68"/>
              <a:gd name="T24" fmla="*/ 17 w 58"/>
              <a:gd name="T25" fmla="*/ 44 h 68"/>
              <a:gd name="T26" fmla="*/ 40 w 58"/>
              <a:gd name="T27" fmla="*/ 30 h 68"/>
              <a:gd name="T28" fmla="*/ 25 w 58"/>
              <a:gd name="T29" fmla="*/ 41 h 68"/>
              <a:gd name="T30" fmla="*/ 29 w 58"/>
              <a:gd name="T31" fmla="*/ 50 h 68"/>
              <a:gd name="T32" fmla="*/ 40 w 58"/>
              <a:gd name="T33" fmla="*/ 39 h 68"/>
              <a:gd name="T34" fmla="*/ 35 w 58"/>
              <a:gd name="T35" fmla="*/ 50 h 68"/>
              <a:gd name="T36" fmla="*/ 34 w 58"/>
              <a:gd name="T37" fmla="*/ 52 h 68"/>
              <a:gd name="T38" fmla="*/ 33 w 58"/>
              <a:gd name="T39" fmla="*/ 52 h 68"/>
              <a:gd name="T40" fmla="*/ 28 w 58"/>
              <a:gd name="T41" fmla="*/ 52 h 68"/>
              <a:gd name="T42" fmla="*/ 22 w 58"/>
              <a:gd name="T43" fmla="*/ 54 h 68"/>
              <a:gd name="T44" fmla="*/ 25 w 58"/>
              <a:gd name="T45" fmla="*/ 64 h 68"/>
              <a:gd name="T46" fmla="*/ 36 w 58"/>
              <a:gd name="T47" fmla="*/ 62 h 68"/>
              <a:gd name="T48" fmla="*/ 39 w 58"/>
              <a:gd name="T49" fmla="*/ 9 h 68"/>
              <a:gd name="T50" fmla="*/ 41 w 58"/>
              <a:gd name="T51" fmla="*/ 10 h 68"/>
              <a:gd name="T52" fmla="*/ 42 w 58"/>
              <a:gd name="T53" fmla="*/ 4 h 68"/>
              <a:gd name="T54" fmla="*/ 15 w 58"/>
              <a:gd name="T55" fmla="*/ 54 h 68"/>
              <a:gd name="T56" fmla="*/ 19 w 58"/>
              <a:gd name="T57" fmla="*/ 49 h 68"/>
              <a:gd name="T58" fmla="*/ 48 w 58"/>
              <a:gd name="T59" fmla="*/ 19 h 68"/>
              <a:gd name="T60" fmla="*/ 54 w 58"/>
              <a:gd name="T61" fmla="*/ 14 h 68"/>
              <a:gd name="T62" fmla="*/ 47 w 58"/>
              <a:gd name="T63" fmla="*/ 18 h 68"/>
              <a:gd name="T64" fmla="*/ 4 w 58"/>
              <a:gd name="T65" fmla="*/ 42 h 68"/>
              <a:gd name="T66" fmla="*/ 5 w 58"/>
              <a:gd name="T67" fmla="*/ 44 h 68"/>
              <a:gd name="T68" fmla="*/ 9 w 58"/>
              <a:gd name="T69" fmla="*/ 39 h 68"/>
              <a:gd name="T70" fmla="*/ 50 w 58"/>
              <a:gd name="T71" fmla="*/ 29 h 68"/>
              <a:gd name="T72" fmla="*/ 58 w 58"/>
              <a:gd name="T73" fmla="*/ 29 h 68"/>
              <a:gd name="T74" fmla="*/ 7 w 58"/>
              <a:gd name="T75" fmla="*/ 28 h 68"/>
              <a:gd name="T76" fmla="*/ 1 w 58"/>
              <a:gd name="T77" fmla="*/ 30 h 68"/>
              <a:gd name="T78" fmla="*/ 49 w 58"/>
              <a:gd name="T79" fmla="*/ 39 h 68"/>
              <a:gd name="T80" fmla="*/ 53 w 58"/>
              <a:gd name="T81" fmla="*/ 44 h 68"/>
              <a:gd name="T82" fmla="*/ 54 w 58"/>
              <a:gd name="T83" fmla="*/ 42 h 68"/>
              <a:gd name="T84" fmla="*/ 4 w 58"/>
              <a:gd name="T85" fmla="*/ 14 h 68"/>
              <a:gd name="T86" fmla="*/ 10 w 58"/>
              <a:gd name="T87" fmla="*/ 19 h 68"/>
              <a:gd name="T88" fmla="*/ 5 w 58"/>
              <a:gd name="T89" fmla="*/ 14 h 68"/>
              <a:gd name="T90" fmla="*/ 39 w 58"/>
              <a:gd name="T91" fmla="*/ 49 h 68"/>
              <a:gd name="T92" fmla="*/ 44 w 58"/>
              <a:gd name="T93" fmla="*/ 54 h 68"/>
              <a:gd name="T94" fmla="*/ 17 w 58"/>
              <a:gd name="T95" fmla="*/ 10 h 68"/>
              <a:gd name="T96" fmla="*/ 19 w 58"/>
              <a:gd name="T97" fmla="*/ 9 h 68"/>
              <a:gd name="T98" fmla="*/ 14 w 58"/>
              <a:gd name="T99" fmla="*/ 5 h 68"/>
              <a:gd name="T100" fmla="*/ 30 w 58"/>
              <a:gd name="T101" fmla="*/ 7 h 68"/>
              <a:gd name="T102" fmla="*/ 28 w 58"/>
              <a:gd name="T103"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 h="68">
                <a:moveTo>
                  <a:pt x="44" y="25"/>
                </a:moveTo>
                <a:cubicBezTo>
                  <a:pt x="44" y="26"/>
                  <a:pt x="42" y="28"/>
                  <a:pt x="41" y="28"/>
                </a:cubicBezTo>
                <a:cubicBezTo>
                  <a:pt x="18" y="37"/>
                  <a:pt x="18" y="37"/>
                  <a:pt x="18" y="37"/>
                </a:cubicBezTo>
                <a:cubicBezTo>
                  <a:pt x="18" y="37"/>
                  <a:pt x="17" y="37"/>
                  <a:pt x="17" y="37"/>
                </a:cubicBezTo>
                <a:cubicBezTo>
                  <a:pt x="15" y="37"/>
                  <a:pt x="14" y="36"/>
                  <a:pt x="14" y="35"/>
                </a:cubicBezTo>
                <a:cubicBezTo>
                  <a:pt x="14" y="33"/>
                  <a:pt x="16" y="32"/>
                  <a:pt x="17" y="31"/>
                </a:cubicBezTo>
                <a:cubicBezTo>
                  <a:pt x="40" y="23"/>
                  <a:pt x="40" y="23"/>
                  <a:pt x="40" y="23"/>
                </a:cubicBezTo>
                <a:cubicBezTo>
                  <a:pt x="42" y="22"/>
                  <a:pt x="44" y="23"/>
                  <a:pt x="44" y="25"/>
                </a:cubicBezTo>
                <a:close/>
                <a:moveTo>
                  <a:pt x="40" y="16"/>
                </a:moveTo>
                <a:cubicBezTo>
                  <a:pt x="17" y="24"/>
                  <a:pt x="17" y="24"/>
                  <a:pt x="17" y="24"/>
                </a:cubicBezTo>
                <a:cubicBezTo>
                  <a:pt x="16" y="25"/>
                  <a:pt x="14" y="26"/>
                  <a:pt x="14" y="28"/>
                </a:cubicBezTo>
                <a:cubicBezTo>
                  <a:pt x="14" y="29"/>
                  <a:pt x="15" y="30"/>
                  <a:pt x="17" y="30"/>
                </a:cubicBezTo>
                <a:cubicBezTo>
                  <a:pt x="17" y="30"/>
                  <a:pt x="18" y="30"/>
                  <a:pt x="18" y="30"/>
                </a:cubicBezTo>
                <a:cubicBezTo>
                  <a:pt x="41" y="21"/>
                  <a:pt x="41" y="21"/>
                  <a:pt x="41" y="21"/>
                </a:cubicBezTo>
                <a:cubicBezTo>
                  <a:pt x="42" y="21"/>
                  <a:pt x="44" y="19"/>
                  <a:pt x="44" y="18"/>
                </a:cubicBezTo>
                <a:cubicBezTo>
                  <a:pt x="44" y="16"/>
                  <a:pt x="42" y="15"/>
                  <a:pt x="40" y="16"/>
                </a:cubicBezTo>
                <a:close/>
                <a:moveTo>
                  <a:pt x="14" y="21"/>
                </a:moveTo>
                <a:cubicBezTo>
                  <a:pt x="14" y="22"/>
                  <a:pt x="15" y="23"/>
                  <a:pt x="17" y="23"/>
                </a:cubicBezTo>
                <a:cubicBezTo>
                  <a:pt x="17" y="23"/>
                  <a:pt x="18" y="23"/>
                  <a:pt x="18" y="23"/>
                </a:cubicBezTo>
                <a:cubicBezTo>
                  <a:pt x="27" y="19"/>
                  <a:pt x="27" y="19"/>
                  <a:pt x="27" y="19"/>
                </a:cubicBezTo>
                <a:cubicBezTo>
                  <a:pt x="29" y="19"/>
                  <a:pt x="30" y="17"/>
                  <a:pt x="30" y="16"/>
                </a:cubicBezTo>
                <a:cubicBezTo>
                  <a:pt x="30" y="14"/>
                  <a:pt x="28" y="13"/>
                  <a:pt x="26" y="14"/>
                </a:cubicBezTo>
                <a:cubicBezTo>
                  <a:pt x="17" y="17"/>
                  <a:pt x="17" y="17"/>
                  <a:pt x="17" y="17"/>
                </a:cubicBezTo>
                <a:cubicBezTo>
                  <a:pt x="16" y="18"/>
                  <a:pt x="14" y="19"/>
                  <a:pt x="14" y="21"/>
                </a:cubicBezTo>
                <a:close/>
                <a:moveTo>
                  <a:pt x="38" y="54"/>
                </a:moveTo>
                <a:cubicBezTo>
                  <a:pt x="38" y="62"/>
                  <a:pt x="38" y="62"/>
                  <a:pt x="38" y="62"/>
                </a:cubicBezTo>
                <a:cubicBezTo>
                  <a:pt x="38" y="64"/>
                  <a:pt x="36" y="66"/>
                  <a:pt x="34" y="66"/>
                </a:cubicBezTo>
                <a:cubicBezTo>
                  <a:pt x="33" y="66"/>
                  <a:pt x="33" y="66"/>
                  <a:pt x="33" y="66"/>
                </a:cubicBezTo>
                <a:cubicBezTo>
                  <a:pt x="33" y="67"/>
                  <a:pt x="32" y="68"/>
                  <a:pt x="30" y="68"/>
                </a:cubicBezTo>
                <a:cubicBezTo>
                  <a:pt x="28" y="68"/>
                  <a:pt x="28" y="68"/>
                  <a:pt x="28" y="68"/>
                </a:cubicBezTo>
                <a:cubicBezTo>
                  <a:pt x="26" y="68"/>
                  <a:pt x="25" y="67"/>
                  <a:pt x="25" y="66"/>
                </a:cubicBezTo>
                <a:cubicBezTo>
                  <a:pt x="24" y="66"/>
                  <a:pt x="24" y="66"/>
                  <a:pt x="24" y="66"/>
                </a:cubicBezTo>
                <a:cubicBezTo>
                  <a:pt x="22" y="66"/>
                  <a:pt x="20" y="64"/>
                  <a:pt x="20" y="62"/>
                </a:cubicBezTo>
                <a:cubicBezTo>
                  <a:pt x="20" y="54"/>
                  <a:pt x="20" y="54"/>
                  <a:pt x="20" y="54"/>
                </a:cubicBezTo>
                <a:cubicBezTo>
                  <a:pt x="20" y="52"/>
                  <a:pt x="22" y="51"/>
                  <a:pt x="23" y="50"/>
                </a:cubicBezTo>
                <a:cubicBezTo>
                  <a:pt x="23" y="50"/>
                  <a:pt x="23" y="50"/>
                  <a:pt x="23" y="50"/>
                </a:cubicBezTo>
                <a:cubicBezTo>
                  <a:pt x="23" y="47"/>
                  <a:pt x="21" y="44"/>
                  <a:pt x="20" y="43"/>
                </a:cubicBezTo>
                <a:cubicBezTo>
                  <a:pt x="18" y="44"/>
                  <a:pt x="18" y="44"/>
                  <a:pt x="18" y="44"/>
                </a:cubicBezTo>
                <a:cubicBezTo>
                  <a:pt x="18" y="44"/>
                  <a:pt x="17" y="44"/>
                  <a:pt x="17" y="44"/>
                </a:cubicBezTo>
                <a:cubicBezTo>
                  <a:pt x="15" y="44"/>
                  <a:pt x="14" y="43"/>
                  <a:pt x="14" y="42"/>
                </a:cubicBezTo>
                <a:cubicBezTo>
                  <a:pt x="14" y="40"/>
                  <a:pt x="16" y="39"/>
                  <a:pt x="17" y="38"/>
                </a:cubicBezTo>
                <a:cubicBezTo>
                  <a:pt x="40" y="30"/>
                  <a:pt x="40" y="30"/>
                  <a:pt x="40" y="30"/>
                </a:cubicBezTo>
                <a:cubicBezTo>
                  <a:pt x="42" y="29"/>
                  <a:pt x="44" y="30"/>
                  <a:pt x="44" y="32"/>
                </a:cubicBezTo>
                <a:cubicBezTo>
                  <a:pt x="44" y="33"/>
                  <a:pt x="42" y="35"/>
                  <a:pt x="41" y="36"/>
                </a:cubicBezTo>
                <a:cubicBezTo>
                  <a:pt x="25" y="41"/>
                  <a:pt x="25" y="41"/>
                  <a:pt x="25" y="41"/>
                </a:cubicBezTo>
                <a:cubicBezTo>
                  <a:pt x="27" y="43"/>
                  <a:pt x="29" y="46"/>
                  <a:pt x="29" y="50"/>
                </a:cubicBezTo>
                <a:cubicBezTo>
                  <a:pt x="29" y="50"/>
                  <a:pt x="29" y="50"/>
                  <a:pt x="29" y="50"/>
                </a:cubicBezTo>
                <a:cubicBezTo>
                  <a:pt x="29" y="50"/>
                  <a:pt x="29" y="50"/>
                  <a:pt x="29" y="50"/>
                </a:cubicBezTo>
                <a:cubicBezTo>
                  <a:pt x="29" y="50"/>
                  <a:pt x="29" y="50"/>
                  <a:pt x="29" y="50"/>
                </a:cubicBezTo>
                <a:cubicBezTo>
                  <a:pt x="29" y="43"/>
                  <a:pt x="36" y="38"/>
                  <a:pt x="37" y="38"/>
                </a:cubicBezTo>
                <a:cubicBezTo>
                  <a:pt x="38" y="37"/>
                  <a:pt x="39" y="38"/>
                  <a:pt x="40" y="39"/>
                </a:cubicBezTo>
                <a:cubicBezTo>
                  <a:pt x="41" y="40"/>
                  <a:pt x="41" y="42"/>
                  <a:pt x="39" y="43"/>
                </a:cubicBezTo>
                <a:cubicBezTo>
                  <a:pt x="39" y="43"/>
                  <a:pt x="35" y="46"/>
                  <a:pt x="35" y="50"/>
                </a:cubicBezTo>
                <a:cubicBezTo>
                  <a:pt x="35" y="50"/>
                  <a:pt x="35" y="50"/>
                  <a:pt x="35" y="50"/>
                </a:cubicBezTo>
                <a:cubicBezTo>
                  <a:pt x="36" y="51"/>
                  <a:pt x="38" y="52"/>
                  <a:pt x="38" y="54"/>
                </a:cubicBezTo>
                <a:close/>
                <a:moveTo>
                  <a:pt x="36" y="54"/>
                </a:moveTo>
                <a:cubicBezTo>
                  <a:pt x="36" y="53"/>
                  <a:pt x="35" y="52"/>
                  <a:pt x="34" y="52"/>
                </a:cubicBezTo>
                <a:cubicBezTo>
                  <a:pt x="34" y="52"/>
                  <a:pt x="34" y="52"/>
                  <a:pt x="34" y="52"/>
                </a:cubicBezTo>
                <a:cubicBezTo>
                  <a:pt x="34" y="52"/>
                  <a:pt x="34" y="52"/>
                  <a:pt x="34" y="52"/>
                </a:cubicBezTo>
                <a:cubicBezTo>
                  <a:pt x="34" y="52"/>
                  <a:pt x="34" y="52"/>
                  <a:pt x="33" y="52"/>
                </a:cubicBezTo>
                <a:cubicBezTo>
                  <a:pt x="33" y="52"/>
                  <a:pt x="33" y="52"/>
                  <a:pt x="33" y="52"/>
                </a:cubicBezTo>
                <a:cubicBezTo>
                  <a:pt x="30" y="52"/>
                  <a:pt x="30" y="52"/>
                  <a:pt x="30" y="52"/>
                </a:cubicBezTo>
                <a:cubicBezTo>
                  <a:pt x="28" y="52"/>
                  <a:pt x="28" y="52"/>
                  <a:pt x="28" y="52"/>
                </a:cubicBezTo>
                <a:cubicBezTo>
                  <a:pt x="24" y="52"/>
                  <a:pt x="24" y="52"/>
                  <a:pt x="24" y="52"/>
                </a:cubicBezTo>
                <a:cubicBezTo>
                  <a:pt x="24" y="52"/>
                  <a:pt x="24" y="52"/>
                  <a:pt x="24" y="52"/>
                </a:cubicBezTo>
                <a:cubicBezTo>
                  <a:pt x="23" y="52"/>
                  <a:pt x="22" y="53"/>
                  <a:pt x="22" y="54"/>
                </a:cubicBezTo>
                <a:cubicBezTo>
                  <a:pt x="22" y="62"/>
                  <a:pt x="22" y="62"/>
                  <a:pt x="22" y="62"/>
                </a:cubicBezTo>
                <a:cubicBezTo>
                  <a:pt x="22" y="63"/>
                  <a:pt x="23" y="64"/>
                  <a:pt x="24" y="64"/>
                </a:cubicBezTo>
                <a:cubicBezTo>
                  <a:pt x="25" y="64"/>
                  <a:pt x="25" y="64"/>
                  <a:pt x="25" y="64"/>
                </a:cubicBezTo>
                <a:cubicBezTo>
                  <a:pt x="33" y="64"/>
                  <a:pt x="33" y="64"/>
                  <a:pt x="33" y="64"/>
                </a:cubicBezTo>
                <a:cubicBezTo>
                  <a:pt x="34" y="64"/>
                  <a:pt x="34" y="64"/>
                  <a:pt x="34" y="64"/>
                </a:cubicBezTo>
                <a:cubicBezTo>
                  <a:pt x="35" y="64"/>
                  <a:pt x="36" y="63"/>
                  <a:pt x="36" y="62"/>
                </a:cubicBezTo>
                <a:lnTo>
                  <a:pt x="36" y="54"/>
                </a:lnTo>
                <a:close/>
                <a:moveTo>
                  <a:pt x="42" y="4"/>
                </a:moveTo>
                <a:cubicBezTo>
                  <a:pt x="39" y="9"/>
                  <a:pt x="39" y="9"/>
                  <a:pt x="39" y="9"/>
                </a:cubicBezTo>
                <a:cubicBezTo>
                  <a:pt x="39" y="10"/>
                  <a:pt x="39" y="10"/>
                  <a:pt x="40" y="11"/>
                </a:cubicBezTo>
                <a:cubicBezTo>
                  <a:pt x="40" y="11"/>
                  <a:pt x="40" y="11"/>
                  <a:pt x="40" y="11"/>
                </a:cubicBezTo>
                <a:cubicBezTo>
                  <a:pt x="40" y="11"/>
                  <a:pt x="41" y="11"/>
                  <a:pt x="41" y="10"/>
                </a:cubicBezTo>
                <a:cubicBezTo>
                  <a:pt x="44" y="5"/>
                  <a:pt x="44" y="5"/>
                  <a:pt x="44" y="5"/>
                </a:cubicBezTo>
                <a:cubicBezTo>
                  <a:pt x="44" y="5"/>
                  <a:pt x="44" y="4"/>
                  <a:pt x="44" y="4"/>
                </a:cubicBezTo>
                <a:cubicBezTo>
                  <a:pt x="43" y="4"/>
                  <a:pt x="42" y="4"/>
                  <a:pt x="42" y="4"/>
                </a:cubicBezTo>
                <a:close/>
                <a:moveTo>
                  <a:pt x="17" y="48"/>
                </a:moveTo>
                <a:cubicBezTo>
                  <a:pt x="14" y="53"/>
                  <a:pt x="14" y="53"/>
                  <a:pt x="14" y="53"/>
                </a:cubicBezTo>
                <a:cubicBezTo>
                  <a:pt x="14" y="53"/>
                  <a:pt x="14" y="54"/>
                  <a:pt x="15" y="54"/>
                </a:cubicBezTo>
                <a:cubicBezTo>
                  <a:pt x="15" y="54"/>
                  <a:pt x="15" y="54"/>
                  <a:pt x="15" y="54"/>
                </a:cubicBezTo>
                <a:cubicBezTo>
                  <a:pt x="15" y="54"/>
                  <a:pt x="16" y="54"/>
                  <a:pt x="16" y="54"/>
                </a:cubicBezTo>
                <a:cubicBezTo>
                  <a:pt x="19" y="49"/>
                  <a:pt x="19" y="49"/>
                  <a:pt x="19" y="49"/>
                </a:cubicBezTo>
                <a:cubicBezTo>
                  <a:pt x="19" y="48"/>
                  <a:pt x="19" y="47"/>
                  <a:pt x="18" y="47"/>
                </a:cubicBezTo>
                <a:cubicBezTo>
                  <a:pt x="18" y="47"/>
                  <a:pt x="17" y="47"/>
                  <a:pt x="17" y="48"/>
                </a:cubicBezTo>
                <a:close/>
                <a:moveTo>
                  <a:pt x="48" y="19"/>
                </a:moveTo>
                <a:cubicBezTo>
                  <a:pt x="48" y="19"/>
                  <a:pt x="48" y="19"/>
                  <a:pt x="49" y="19"/>
                </a:cubicBezTo>
                <a:cubicBezTo>
                  <a:pt x="54" y="16"/>
                  <a:pt x="54" y="16"/>
                  <a:pt x="54" y="16"/>
                </a:cubicBezTo>
                <a:cubicBezTo>
                  <a:pt x="54" y="16"/>
                  <a:pt x="54" y="15"/>
                  <a:pt x="54" y="14"/>
                </a:cubicBezTo>
                <a:cubicBezTo>
                  <a:pt x="54" y="14"/>
                  <a:pt x="53" y="14"/>
                  <a:pt x="53" y="14"/>
                </a:cubicBezTo>
                <a:cubicBezTo>
                  <a:pt x="48" y="17"/>
                  <a:pt x="48" y="17"/>
                  <a:pt x="48" y="17"/>
                </a:cubicBezTo>
                <a:cubicBezTo>
                  <a:pt x="47" y="17"/>
                  <a:pt x="47" y="18"/>
                  <a:pt x="47" y="18"/>
                </a:cubicBezTo>
                <a:cubicBezTo>
                  <a:pt x="47" y="19"/>
                  <a:pt x="48" y="19"/>
                  <a:pt x="48" y="19"/>
                </a:cubicBezTo>
                <a:close/>
                <a:moveTo>
                  <a:pt x="9" y="39"/>
                </a:moveTo>
                <a:cubicBezTo>
                  <a:pt x="4" y="42"/>
                  <a:pt x="4" y="42"/>
                  <a:pt x="4" y="42"/>
                </a:cubicBezTo>
                <a:cubicBezTo>
                  <a:pt x="4" y="42"/>
                  <a:pt x="4" y="43"/>
                  <a:pt x="4" y="43"/>
                </a:cubicBezTo>
                <a:cubicBezTo>
                  <a:pt x="4" y="44"/>
                  <a:pt x="4" y="44"/>
                  <a:pt x="5" y="44"/>
                </a:cubicBezTo>
                <a:cubicBezTo>
                  <a:pt x="5" y="44"/>
                  <a:pt x="5" y="44"/>
                  <a:pt x="5" y="44"/>
                </a:cubicBezTo>
                <a:cubicBezTo>
                  <a:pt x="10" y="41"/>
                  <a:pt x="10" y="41"/>
                  <a:pt x="10" y="41"/>
                </a:cubicBezTo>
                <a:cubicBezTo>
                  <a:pt x="11" y="41"/>
                  <a:pt x="11" y="40"/>
                  <a:pt x="11" y="40"/>
                </a:cubicBezTo>
                <a:cubicBezTo>
                  <a:pt x="10" y="39"/>
                  <a:pt x="10" y="39"/>
                  <a:pt x="9" y="39"/>
                </a:cubicBezTo>
                <a:close/>
                <a:moveTo>
                  <a:pt x="57" y="28"/>
                </a:moveTo>
                <a:cubicBezTo>
                  <a:pt x="51" y="28"/>
                  <a:pt x="51" y="28"/>
                  <a:pt x="51" y="28"/>
                </a:cubicBezTo>
                <a:cubicBezTo>
                  <a:pt x="51" y="28"/>
                  <a:pt x="50" y="28"/>
                  <a:pt x="50" y="29"/>
                </a:cubicBezTo>
                <a:cubicBezTo>
                  <a:pt x="50" y="30"/>
                  <a:pt x="51" y="30"/>
                  <a:pt x="51" y="30"/>
                </a:cubicBezTo>
                <a:cubicBezTo>
                  <a:pt x="57" y="30"/>
                  <a:pt x="57" y="30"/>
                  <a:pt x="57" y="30"/>
                </a:cubicBezTo>
                <a:cubicBezTo>
                  <a:pt x="58" y="30"/>
                  <a:pt x="58" y="30"/>
                  <a:pt x="58" y="29"/>
                </a:cubicBezTo>
                <a:cubicBezTo>
                  <a:pt x="58" y="28"/>
                  <a:pt x="58" y="28"/>
                  <a:pt x="57" y="28"/>
                </a:cubicBezTo>
                <a:close/>
                <a:moveTo>
                  <a:pt x="8" y="29"/>
                </a:moveTo>
                <a:cubicBezTo>
                  <a:pt x="8" y="28"/>
                  <a:pt x="7" y="28"/>
                  <a:pt x="7" y="28"/>
                </a:cubicBezTo>
                <a:cubicBezTo>
                  <a:pt x="1" y="28"/>
                  <a:pt x="1" y="28"/>
                  <a:pt x="1" y="28"/>
                </a:cubicBezTo>
                <a:cubicBezTo>
                  <a:pt x="0" y="28"/>
                  <a:pt x="0" y="28"/>
                  <a:pt x="0" y="29"/>
                </a:cubicBezTo>
                <a:cubicBezTo>
                  <a:pt x="0" y="30"/>
                  <a:pt x="0" y="30"/>
                  <a:pt x="1" y="30"/>
                </a:cubicBezTo>
                <a:cubicBezTo>
                  <a:pt x="7" y="30"/>
                  <a:pt x="7" y="30"/>
                  <a:pt x="7" y="30"/>
                </a:cubicBezTo>
                <a:cubicBezTo>
                  <a:pt x="7" y="30"/>
                  <a:pt x="8" y="30"/>
                  <a:pt x="8" y="29"/>
                </a:cubicBezTo>
                <a:close/>
                <a:moveTo>
                  <a:pt x="49" y="39"/>
                </a:moveTo>
                <a:cubicBezTo>
                  <a:pt x="48" y="39"/>
                  <a:pt x="48" y="39"/>
                  <a:pt x="47" y="40"/>
                </a:cubicBezTo>
                <a:cubicBezTo>
                  <a:pt x="47" y="40"/>
                  <a:pt x="47" y="41"/>
                  <a:pt x="48" y="41"/>
                </a:cubicBezTo>
                <a:cubicBezTo>
                  <a:pt x="53" y="44"/>
                  <a:pt x="53" y="44"/>
                  <a:pt x="53" y="44"/>
                </a:cubicBezTo>
                <a:cubicBezTo>
                  <a:pt x="53" y="44"/>
                  <a:pt x="53" y="44"/>
                  <a:pt x="53" y="44"/>
                </a:cubicBezTo>
                <a:cubicBezTo>
                  <a:pt x="54" y="44"/>
                  <a:pt x="54" y="44"/>
                  <a:pt x="54" y="43"/>
                </a:cubicBezTo>
                <a:cubicBezTo>
                  <a:pt x="54" y="43"/>
                  <a:pt x="54" y="42"/>
                  <a:pt x="54" y="42"/>
                </a:cubicBezTo>
                <a:lnTo>
                  <a:pt x="49" y="39"/>
                </a:lnTo>
                <a:close/>
                <a:moveTo>
                  <a:pt x="5" y="14"/>
                </a:moveTo>
                <a:cubicBezTo>
                  <a:pt x="5" y="14"/>
                  <a:pt x="4" y="14"/>
                  <a:pt x="4" y="14"/>
                </a:cubicBezTo>
                <a:cubicBezTo>
                  <a:pt x="4" y="15"/>
                  <a:pt x="4" y="16"/>
                  <a:pt x="4" y="16"/>
                </a:cubicBezTo>
                <a:cubicBezTo>
                  <a:pt x="9" y="19"/>
                  <a:pt x="9" y="19"/>
                  <a:pt x="9" y="19"/>
                </a:cubicBezTo>
                <a:cubicBezTo>
                  <a:pt x="10" y="19"/>
                  <a:pt x="10" y="19"/>
                  <a:pt x="10" y="19"/>
                </a:cubicBezTo>
                <a:cubicBezTo>
                  <a:pt x="10" y="19"/>
                  <a:pt x="11" y="19"/>
                  <a:pt x="11" y="18"/>
                </a:cubicBezTo>
                <a:cubicBezTo>
                  <a:pt x="11" y="18"/>
                  <a:pt x="11" y="17"/>
                  <a:pt x="10" y="17"/>
                </a:cubicBezTo>
                <a:lnTo>
                  <a:pt x="5" y="14"/>
                </a:lnTo>
                <a:close/>
                <a:moveTo>
                  <a:pt x="41" y="48"/>
                </a:moveTo>
                <a:cubicBezTo>
                  <a:pt x="41" y="47"/>
                  <a:pt x="40" y="47"/>
                  <a:pt x="40" y="47"/>
                </a:cubicBezTo>
                <a:cubicBezTo>
                  <a:pt x="39" y="47"/>
                  <a:pt x="39" y="48"/>
                  <a:pt x="39" y="49"/>
                </a:cubicBezTo>
                <a:cubicBezTo>
                  <a:pt x="42" y="54"/>
                  <a:pt x="42" y="54"/>
                  <a:pt x="42" y="54"/>
                </a:cubicBezTo>
                <a:cubicBezTo>
                  <a:pt x="42" y="54"/>
                  <a:pt x="43" y="54"/>
                  <a:pt x="43" y="54"/>
                </a:cubicBezTo>
                <a:cubicBezTo>
                  <a:pt x="43" y="54"/>
                  <a:pt x="43" y="54"/>
                  <a:pt x="44" y="54"/>
                </a:cubicBezTo>
                <a:cubicBezTo>
                  <a:pt x="44" y="54"/>
                  <a:pt x="44" y="53"/>
                  <a:pt x="44" y="53"/>
                </a:cubicBezTo>
                <a:lnTo>
                  <a:pt x="41" y="48"/>
                </a:lnTo>
                <a:close/>
                <a:moveTo>
                  <a:pt x="17" y="10"/>
                </a:moveTo>
                <a:cubicBezTo>
                  <a:pt x="17" y="11"/>
                  <a:pt x="18" y="11"/>
                  <a:pt x="18" y="11"/>
                </a:cubicBezTo>
                <a:cubicBezTo>
                  <a:pt x="18" y="11"/>
                  <a:pt x="18" y="11"/>
                  <a:pt x="18" y="11"/>
                </a:cubicBezTo>
                <a:cubicBezTo>
                  <a:pt x="19" y="10"/>
                  <a:pt x="19" y="10"/>
                  <a:pt x="19" y="9"/>
                </a:cubicBezTo>
                <a:cubicBezTo>
                  <a:pt x="16" y="4"/>
                  <a:pt x="16" y="4"/>
                  <a:pt x="16" y="4"/>
                </a:cubicBezTo>
                <a:cubicBezTo>
                  <a:pt x="16" y="4"/>
                  <a:pt x="15" y="4"/>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8" y="0"/>
                  <a:pt x="28" y="0"/>
                  <a:pt x="28" y="1"/>
                </a:cubicBezTo>
                <a:cubicBezTo>
                  <a:pt x="28" y="7"/>
                  <a:pt x="28" y="7"/>
                  <a:pt x="28" y="7"/>
                </a:cubicBezTo>
                <a:cubicBezTo>
                  <a:pt x="28" y="7"/>
                  <a:pt x="28" y="8"/>
                  <a:pt x="29" y="8"/>
                </a:cubicBezTo>
                <a:close/>
              </a:path>
            </a:pathLst>
          </a:custGeom>
          <a:solidFill>
            <a:schemeClr val="accent3"/>
          </a:solid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grpSp>
        <p:nvGrpSpPr>
          <p:cNvPr id="2" name="Group 135"/>
          <p:cNvGrpSpPr/>
          <p:nvPr/>
        </p:nvGrpSpPr>
        <p:grpSpPr>
          <a:xfrm>
            <a:off x="3213438" y="1515510"/>
            <a:ext cx="6431874" cy="4624722"/>
            <a:chOff x="3045707" y="1437005"/>
            <a:chExt cx="6100586" cy="4385162"/>
          </a:xfrm>
          <a:solidFill>
            <a:srgbClr val="E7E6E6">
              <a:lumMod val="75000"/>
              <a:alpha val="75000"/>
            </a:srgbClr>
          </a:solidFill>
        </p:grpSpPr>
        <p:sp>
          <p:nvSpPr>
            <p:cNvPr id="12" name="Freeform 14"/>
            <p:cNvSpPr>
              <a:spLocks noEditPoints="1"/>
            </p:cNvSpPr>
            <p:nvPr/>
          </p:nvSpPr>
          <p:spPr bwMode="auto">
            <a:xfrm>
              <a:off x="6183606" y="4152950"/>
              <a:ext cx="217641" cy="253915"/>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13" name="Freeform 18"/>
            <p:cNvSpPr>
              <a:spLocks noEditPoints="1"/>
            </p:cNvSpPr>
            <p:nvPr/>
          </p:nvSpPr>
          <p:spPr bwMode="auto">
            <a:xfrm>
              <a:off x="6145217" y="3502854"/>
              <a:ext cx="367683" cy="347026"/>
            </a:xfrm>
            <a:custGeom>
              <a:avLst/>
              <a:gdLst>
                <a:gd name="T0" fmla="*/ 13 w 75"/>
                <a:gd name="T1" fmla="*/ 41 h 71"/>
                <a:gd name="T2" fmla="*/ 13 w 75"/>
                <a:gd name="T3" fmla="*/ 35 h 71"/>
                <a:gd name="T4" fmla="*/ 65 w 75"/>
                <a:gd name="T5" fmla="*/ 12 h 71"/>
                <a:gd name="T6" fmla="*/ 36 w 75"/>
                <a:gd name="T7" fmla="*/ 13 h 71"/>
                <a:gd name="T8" fmla="*/ 65 w 75"/>
                <a:gd name="T9" fmla="*/ 14 h 71"/>
                <a:gd name="T10" fmla="*/ 65 w 75"/>
                <a:gd name="T11" fmla="*/ 12 h 71"/>
                <a:gd name="T12" fmla="*/ 22 w 75"/>
                <a:gd name="T13" fmla="*/ 38 h 71"/>
                <a:gd name="T14" fmla="*/ 27 w 75"/>
                <a:gd name="T15" fmla="*/ 38 h 71"/>
                <a:gd name="T16" fmla="*/ 36 w 75"/>
                <a:gd name="T17" fmla="*/ 35 h 71"/>
                <a:gd name="T18" fmla="*/ 36 w 75"/>
                <a:gd name="T19" fmla="*/ 41 h 71"/>
                <a:gd name="T20" fmla="*/ 36 w 75"/>
                <a:gd name="T21" fmla="*/ 35 h 71"/>
                <a:gd name="T22" fmla="*/ 75 w 75"/>
                <a:gd name="T23" fmla="*/ 36 h 71"/>
                <a:gd name="T24" fmla="*/ 67 w 75"/>
                <a:gd name="T25" fmla="*/ 42 h 71"/>
                <a:gd name="T26" fmla="*/ 71 w 75"/>
                <a:gd name="T27" fmla="*/ 52 h 71"/>
                <a:gd name="T28" fmla="*/ 67 w 75"/>
                <a:gd name="T29" fmla="*/ 53 h 71"/>
                <a:gd name="T30" fmla="*/ 49 w 75"/>
                <a:gd name="T31" fmla="*/ 42 h 71"/>
                <a:gd name="T32" fmla="*/ 43 w 75"/>
                <a:gd name="T33" fmla="*/ 59 h 71"/>
                <a:gd name="T34" fmla="*/ 8 w 75"/>
                <a:gd name="T35" fmla="*/ 70 h 71"/>
                <a:gd name="T36" fmla="*/ 6 w 75"/>
                <a:gd name="T37" fmla="*/ 70 h 71"/>
                <a:gd name="T38" fmla="*/ 9 w 75"/>
                <a:gd name="T39" fmla="*/ 59 h 71"/>
                <a:gd name="T40" fmla="*/ 0 w 75"/>
                <a:gd name="T41" fmla="*/ 53 h 71"/>
                <a:gd name="T42" fmla="*/ 6 w 75"/>
                <a:gd name="T43" fmla="*/ 17 h 71"/>
                <a:gd name="T44" fmla="*/ 26 w 75"/>
                <a:gd name="T45" fmla="*/ 6 h 71"/>
                <a:gd name="T46" fmla="*/ 69 w 75"/>
                <a:gd name="T47" fmla="*/ 0 h 71"/>
                <a:gd name="T48" fmla="*/ 72 w 75"/>
                <a:gd name="T49" fmla="*/ 36 h 71"/>
                <a:gd name="T50" fmla="*/ 69 w 75"/>
                <a:gd name="T51" fmla="*/ 3 h 71"/>
                <a:gd name="T52" fmla="*/ 29 w 75"/>
                <a:gd name="T53" fmla="*/ 6 h 71"/>
                <a:gd name="T54" fmla="*/ 43 w 75"/>
                <a:gd name="T55" fmla="*/ 18 h 71"/>
                <a:gd name="T56" fmla="*/ 48 w 75"/>
                <a:gd name="T57" fmla="*/ 21 h 71"/>
                <a:gd name="T58" fmla="*/ 66 w 75"/>
                <a:gd name="T59" fmla="*/ 22 h 71"/>
                <a:gd name="T60" fmla="*/ 48 w 75"/>
                <a:gd name="T61" fmla="*/ 23 h 71"/>
                <a:gd name="T62" fmla="*/ 65 w 75"/>
                <a:gd name="T63" fmla="*/ 30 h 71"/>
                <a:gd name="T64" fmla="*/ 65 w 75"/>
                <a:gd name="T65" fmla="*/ 32 h 71"/>
                <a:gd name="T66" fmla="*/ 48 w 75"/>
                <a:gd name="T67" fmla="*/ 39 h 71"/>
                <a:gd name="T68" fmla="*/ 56 w 75"/>
                <a:gd name="T69" fmla="*/ 39 h 71"/>
                <a:gd name="T70" fmla="*/ 63 w 75"/>
                <a:gd name="T71" fmla="*/ 41 h 71"/>
                <a:gd name="T72" fmla="*/ 64 w 75"/>
                <a:gd name="T73" fmla="*/ 39 h 71"/>
                <a:gd name="T74" fmla="*/ 72 w 75"/>
                <a:gd name="T75" fmla="*/ 36 h 71"/>
                <a:gd name="T76" fmla="*/ 46 w 75"/>
                <a:gd name="T77" fmla="*/ 23 h 71"/>
                <a:gd name="T78" fmla="*/ 6 w 75"/>
                <a:gd name="T79" fmla="*/ 20 h 71"/>
                <a:gd name="T80" fmla="*/ 3 w 75"/>
                <a:gd name="T81" fmla="*/ 53 h 71"/>
                <a:gd name="T82" fmla="*/ 12 w 75"/>
                <a:gd name="T83" fmla="*/ 56 h 71"/>
                <a:gd name="T84" fmla="*/ 13 w 75"/>
                <a:gd name="T85" fmla="*/ 57 h 71"/>
                <a:gd name="T86" fmla="*/ 20 w 75"/>
                <a:gd name="T87" fmla="*/ 56 h 71"/>
                <a:gd name="T88" fmla="*/ 43 w 75"/>
                <a:gd name="T89"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1">
                  <a:moveTo>
                    <a:pt x="16" y="38"/>
                  </a:moveTo>
                  <a:cubicBezTo>
                    <a:pt x="16" y="40"/>
                    <a:pt x="15" y="41"/>
                    <a:pt x="13" y="41"/>
                  </a:cubicBezTo>
                  <a:cubicBezTo>
                    <a:pt x="12" y="41"/>
                    <a:pt x="10" y="40"/>
                    <a:pt x="10" y="38"/>
                  </a:cubicBezTo>
                  <a:cubicBezTo>
                    <a:pt x="10" y="37"/>
                    <a:pt x="12" y="35"/>
                    <a:pt x="13" y="35"/>
                  </a:cubicBezTo>
                  <a:cubicBezTo>
                    <a:pt x="15" y="35"/>
                    <a:pt x="16" y="37"/>
                    <a:pt x="16" y="38"/>
                  </a:cubicBezTo>
                  <a:close/>
                  <a:moveTo>
                    <a:pt x="65" y="12"/>
                  </a:moveTo>
                  <a:cubicBezTo>
                    <a:pt x="37" y="12"/>
                    <a:pt x="37" y="12"/>
                    <a:pt x="37" y="12"/>
                  </a:cubicBezTo>
                  <a:cubicBezTo>
                    <a:pt x="36" y="12"/>
                    <a:pt x="36" y="12"/>
                    <a:pt x="36" y="13"/>
                  </a:cubicBezTo>
                  <a:cubicBezTo>
                    <a:pt x="36" y="14"/>
                    <a:pt x="36" y="14"/>
                    <a:pt x="37" y="14"/>
                  </a:cubicBezTo>
                  <a:cubicBezTo>
                    <a:pt x="65" y="14"/>
                    <a:pt x="65" y="14"/>
                    <a:pt x="65" y="14"/>
                  </a:cubicBezTo>
                  <a:cubicBezTo>
                    <a:pt x="65" y="14"/>
                    <a:pt x="66" y="14"/>
                    <a:pt x="66" y="13"/>
                  </a:cubicBezTo>
                  <a:cubicBezTo>
                    <a:pt x="66" y="12"/>
                    <a:pt x="65" y="12"/>
                    <a:pt x="65" y="12"/>
                  </a:cubicBezTo>
                  <a:close/>
                  <a:moveTo>
                    <a:pt x="24" y="35"/>
                  </a:moveTo>
                  <a:cubicBezTo>
                    <a:pt x="23" y="35"/>
                    <a:pt x="22" y="37"/>
                    <a:pt x="22" y="38"/>
                  </a:cubicBezTo>
                  <a:cubicBezTo>
                    <a:pt x="22" y="40"/>
                    <a:pt x="23" y="41"/>
                    <a:pt x="24" y="41"/>
                  </a:cubicBezTo>
                  <a:cubicBezTo>
                    <a:pt x="26" y="41"/>
                    <a:pt x="27" y="40"/>
                    <a:pt x="27" y="38"/>
                  </a:cubicBezTo>
                  <a:cubicBezTo>
                    <a:pt x="27" y="37"/>
                    <a:pt x="26" y="35"/>
                    <a:pt x="24" y="35"/>
                  </a:cubicBezTo>
                  <a:close/>
                  <a:moveTo>
                    <a:pt x="36" y="35"/>
                  </a:moveTo>
                  <a:cubicBezTo>
                    <a:pt x="34" y="35"/>
                    <a:pt x="33" y="37"/>
                    <a:pt x="33" y="38"/>
                  </a:cubicBezTo>
                  <a:cubicBezTo>
                    <a:pt x="33" y="40"/>
                    <a:pt x="34" y="41"/>
                    <a:pt x="36" y="41"/>
                  </a:cubicBezTo>
                  <a:cubicBezTo>
                    <a:pt x="37" y="41"/>
                    <a:pt x="39" y="40"/>
                    <a:pt x="39" y="38"/>
                  </a:cubicBezTo>
                  <a:cubicBezTo>
                    <a:pt x="39" y="37"/>
                    <a:pt x="37" y="35"/>
                    <a:pt x="36" y="35"/>
                  </a:cubicBezTo>
                  <a:close/>
                  <a:moveTo>
                    <a:pt x="75" y="6"/>
                  </a:moveTo>
                  <a:cubicBezTo>
                    <a:pt x="75" y="36"/>
                    <a:pt x="75" y="36"/>
                    <a:pt x="75" y="36"/>
                  </a:cubicBezTo>
                  <a:cubicBezTo>
                    <a:pt x="75" y="40"/>
                    <a:pt x="73" y="42"/>
                    <a:pt x="69" y="42"/>
                  </a:cubicBezTo>
                  <a:cubicBezTo>
                    <a:pt x="67" y="42"/>
                    <a:pt x="67" y="42"/>
                    <a:pt x="67" y="42"/>
                  </a:cubicBezTo>
                  <a:cubicBezTo>
                    <a:pt x="70" y="51"/>
                    <a:pt x="70" y="51"/>
                    <a:pt x="70" y="51"/>
                  </a:cubicBezTo>
                  <a:cubicBezTo>
                    <a:pt x="70" y="51"/>
                    <a:pt x="71" y="52"/>
                    <a:pt x="71" y="52"/>
                  </a:cubicBezTo>
                  <a:cubicBezTo>
                    <a:pt x="71" y="53"/>
                    <a:pt x="70" y="54"/>
                    <a:pt x="69" y="54"/>
                  </a:cubicBezTo>
                  <a:cubicBezTo>
                    <a:pt x="68" y="54"/>
                    <a:pt x="68" y="54"/>
                    <a:pt x="67" y="53"/>
                  </a:cubicBezTo>
                  <a:cubicBezTo>
                    <a:pt x="54" y="42"/>
                    <a:pt x="54" y="42"/>
                    <a:pt x="54" y="42"/>
                  </a:cubicBezTo>
                  <a:cubicBezTo>
                    <a:pt x="49" y="42"/>
                    <a:pt x="49" y="42"/>
                    <a:pt x="49" y="42"/>
                  </a:cubicBezTo>
                  <a:cubicBezTo>
                    <a:pt x="49" y="53"/>
                    <a:pt x="49" y="53"/>
                    <a:pt x="49" y="53"/>
                  </a:cubicBezTo>
                  <a:cubicBezTo>
                    <a:pt x="49" y="56"/>
                    <a:pt x="46" y="59"/>
                    <a:pt x="43" y="59"/>
                  </a:cubicBezTo>
                  <a:cubicBezTo>
                    <a:pt x="21" y="59"/>
                    <a:pt x="21" y="59"/>
                    <a:pt x="21" y="59"/>
                  </a:cubicBezTo>
                  <a:cubicBezTo>
                    <a:pt x="8" y="70"/>
                    <a:pt x="8" y="70"/>
                    <a:pt x="8" y="70"/>
                  </a:cubicBezTo>
                  <a:cubicBezTo>
                    <a:pt x="8" y="70"/>
                    <a:pt x="7" y="71"/>
                    <a:pt x="7" y="71"/>
                  </a:cubicBezTo>
                  <a:cubicBezTo>
                    <a:pt x="7" y="71"/>
                    <a:pt x="6" y="71"/>
                    <a:pt x="6" y="70"/>
                  </a:cubicBezTo>
                  <a:cubicBezTo>
                    <a:pt x="5" y="70"/>
                    <a:pt x="5" y="69"/>
                    <a:pt x="5" y="68"/>
                  </a:cubicBezTo>
                  <a:cubicBezTo>
                    <a:pt x="9" y="59"/>
                    <a:pt x="9" y="59"/>
                    <a:pt x="9" y="59"/>
                  </a:cubicBezTo>
                  <a:cubicBezTo>
                    <a:pt x="6" y="59"/>
                    <a:pt x="6" y="59"/>
                    <a:pt x="6" y="59"/>
                  </a:cubicBezTo>
                  <a:cubicBezTo>
                    <a:pt x="3" y="59"/>
                    <a:pt x="0" y="56"/>
                    <a:pt x="0" y="53"/>
                  </a:cubicBezTo>
                  <a:cubicBezTo>
                    <a:pt x="0" y="23"/>
                    <a:pt x="0" y="23"/>
                    <a:pt x="0" y="23"/>
                  </a:cubicBezTo>
                  <a:cubicBezTo>
                    <a:pt x="0" y="19"/>
                    <a:pt x="3" y="17"/>
                    <a:pt x="6" y="17"/>
                  </a:cubicBezTo>
                  <a:cubicBezTo>
                    <a:pt x="26" y="17"/>
                    <a:pt x="26" y="17"/>
                    <a:pt x="26" y="17"/>
                  </a:cubicBezTo>
                  <a:cubicBezTo>
                    <a:pt x="26" y="6"/>
                    <a:pt x="26" y="6"/>
                    <a:pt x="26" y="6"/>
                  </a:cubicBezTo>
                  <a:cubicBezTo>
                    <a:pt x="26" y="3"/>
                    <a:pt x="29" y="0"/>
                    <a:pt x="32" y="0"/>
                  </a:cubicBezTo>
                  <a:cubicBezTo>
                    <a:pt x="69" y="0"/>
                    <a:pt x="69" y="0"/>
                    <a:pt x="69" y="0"/>
                  </a:cubicBezTo>
                  <a:cubicBezTo>
                    <a:pt x="73" y="0"/>
                    <a:pt x="75" y="3"/>
                    <a:pt x="75" y="6"/>
                  </a:cubicBezTo>
                  <a:close/>
                  <a:moveTo>
                    <a:pt x="72" y="36"/>
                  </a:moveTo>
                  <a:cubicBezTo>
                    <a:pt x="72" y="6"/>
                    <a:pt x="72" y="6"/>
                    <a:pt x="72" y="6"/>
                  </a:cubicBezTo>
                  <a:cubicBezTo>
                    <a:pt x="72" y="4"/>
                    <a:pt x="71" y="3"/>
                    <a:pt x="69" y="3"/>
                  </a:cubicBezTo>
                  <a:cubicBezTo>
                    <a:pt x="32" y="3"/>
                    <a:pt x="32" y="3"/>
                    <a:pt x="32" y="3"/>
                  </a:cubicBezTo>
                  <a:cubicBezTo>
                    <a:pt x="31" y="3"/>
                    <a:pt x="29" y="4"/>
                    <a:pt x="29" y="6"/>
                  </a:cubicBezTo>
                  <a:cubicBezTo>
                    <a:pt x="29" y="18"/>
                    <a:pt x="29" y="18"/>
                    <a:pt x="29" y="18"/>
                  </a:cubicBezTo>
                  <a:cubicBezTo>
                    <a:pt x="43" y="18"/>
                    <a:pt x="43" y="18"/>
                    <a:pt x="43" y="18"/>
                  </a:cubicBezTo>
                  <a:cubicBezTo>
                    <a:pt x="46" y="18"/>
                    <a:pt x="48" y="20"/>
                    <a:pt x="48" y="23"/>
                  </a:cubicBezTo>
                  <a:cubicBezTo>
                    <a:pt x="48" y="22"/>
                    <a:pt x="48" y="22"/>
                    <a:pt x="48" y="21"/>
                  </a:cubicBezTo>
                  <a:cubicBezTo>
                    <a:pt x="65" y="21"/>
                    <a:pt x="65" y="21"/>
                    <a:pt x="65" y="21"/>
                  </a:cubicBezTo>
                  <a:cubicBezTo>
                    <a:pt x="65" y="21"/>
                    <a:pt x="66" y="22"/>
                    <a:pt x="66" y="22"/>
                  </a:cubicBezTo>
                  <a:cubicBezTo>
                    <a:pt x="66" y="23"/>
                    <a:pt x="65" y="23"/>
                    <a:pt x="65" y="23"/>
                  </a:cubicBezTo>
                  <a:cubicBezTo>
                    <a:pt x="48" y="23"/>
                    <a:pt x="48" y="23"/>
                    <a:pt x="48" y="23"/>
                  </a:cubicBezTo>
                  <a:cubicBezTo>
                    <a:pt x="48" y="30"/>
                    <a:pt x="48" y="30"/>
                    <a:pt x="48" y="30"/>
                  </a:cubicBezTo>
                  <a:cubicBezTo>
                    <a:pt x="65" y="30"/>
                    <a:pt x="65" y="30"/>
                    <a:pt x="65" y="30"/>
                  </a:cubicBezTo>
                  <a:cubicBezTo>
                    <a:pt x="65" y="30"/>
                    <a:pt x="66" y="31"/>
                    <a:pt x="66" y="31"/>
                  </a:cubicBezTo>
                  <a:cubicBezTo>
                    <a:pt x="66" y="32"/>
                    <a:pt x="65" y="32"/>
                    <a:pt x="65" y="32"/>
                  </a:cubicBezTo>
                  <a:cubicBezTo>
                    <a:pt x="48" y="32"/>
                    <a:pt x="48" y="32"/>
                    <a:pt x="48" y="32"/>
                  </a:cubicBezTo>
                  <a:cubicBezTo>
                    <a:pt x="48" y="39"/>
                    <a:pt x="48" y="39"/>
                    <a:pt x="48" y="39"/>
                  </a:cubicBezTo>
                  <a:cubicBezTo>
                    <a:pt x="55" y="39"/>
                    <a:pt x="55" y="39"/>
                    <a:pt x="55" y="39"/>
                  </a:cubicBezTo>
                  <a:cubicBezTo>
                    <a:pt x="55" y="39"/>
                    <a:pt x="56" y="39"/>
                    <a:pt x="56" y="39"/>
                  </a:cubicBezTo>
                  <a:cubicBezTo>
                    <a:pt x="66" y="48"/>
                    <a:pt x="66" y="48"/>
                    <a:pt x="66" y="48"/>
                  </a:cubicBezTo>
                  <a:cubicBezTo>
                    <a:pt x="63" y="41"/>
                    <a:pt x="63" y="41"/>
                    <a:pt x="63" y="41"/>
                  </a:cubicBezTo>
                  <a:cubicBezTo>
                    <a:pt x="63" y="40"/>
                    <a:pt x="63" y="40"/>
                    <a:pt x="63" y="40"/>
                  </a:cubicBezTo>
                  <a:cubicBezTo>
                    <a:pt x="63" y="39"/>
                    <a:pt x="64" y="39"/>
                    <a:pt x="64" y="39"/>
                  </a:cubicBezTo>
                  <a:cubicBezTo>
                    <a:pt x="69" y="39"/>
                    <a:pt x="69" y="39"/>
                    <a:pt x="69" y="39"/>
                  </a:cubicBezTo>
                  <a:cubicBezTo>
                    <a:pt x="71" y="39"/>
                    <a:pt x="72" y="38"/>
                    <a:pt x="72" y="36"/>
                  </a:cubicBezTo>
                  <a:close/>
                  <a:moveTo>
                    <a:pt x="46" y="53"/>
                  </a:moveTo>
                  <a:cubicBezTo>
                    <a:pt x="46" y="23"/>
                    <a:pt x="46" y="23"/>
                    <a:pt x="46" y="23"/>
                  </a:cubicBezTo>
                  <a:cubicBezTo>
                    <a:pt x="46" y="21"/>
                    <a:pt x="45" y="20"/>
                    <a:pt x="43" y="20"/>
                  </a:cubicBezTo>
                  <a:cubicBezTo>
                    <a:pt x="6" y="20"/>
                    <a:pt x="6" y="20"/>
                    <a:pt x="6" y="20"/>
                  </a:cubicBezTo>
                  <a:cubicBezTo>
                    <a:pt x="4" y="20"/>
                    <a:pt x="3" y="21"/>
                    <a:pt x="3" y="23"/>
                  </a:cubicBezTo>
                  <a:cubicBezTo>
                    <a:pt x="3" y="53"/>
                    <a:pt x="3" y="53"/>
                    <a:pt x="3" y="53"/>
                  </a:cubicBezTo>
                  <a:cubicBezTo>
                    <a:pt x="3" y="55"/>
                    <a:pt x="4" y="56"/>
                    <a:pt x="6" y="56"/>
                  </a:cubicBezTo>
                  <a:cubicBezTo>
                    <a:pt x="12" y="56"/>
                    <a:pt x="12" y="56"/>
                    <a:pt x="12" y="56"/>
                  </a:cubicBezTo>
                  <a:cubicBezTo>
                    <a:pt x="12" y="56"/>
                    <a:pt x="12" y="56"/>
                    <a:pt x="12" y="56"/>
                  </a:cubicBezTo>
                  <a:cubicBezTo>
                    <a:pt x="13" y="57"/>
                    <a:pt x="13" y="57"/>
                    <a:pt x="13" y="57"/>
                  </a:cubicBezTo>
                  <a:cubicBezTo>
                    <a:pt x="9" y="65"/>
                    <a:pt x="9" y="65"/>
                    <a:pt x="9" y="65"/>
                  </a:cubicBezTo>
                  <a:cubicBezTo>
                    <a:pt x="20" y="56"/>
                    <a:pt x="20" y="56"/>
                    <a:pt x="20" y="56"/>
                  </a:cubicBezTo>
                  <a:cubicBezTo>
                    <a:pt x="20" y="56"/>
                    <a:pt x="20" y="56"/>
                    <a:pt x="20" y="56"/>
                  </a:cubicBezTo>
                  <a:cubicBezTo>
                    <a:pt x="43" y="56"/>
                    <a:pt x="43" y="56"/>
                    <a:pt x="43" y="56"/>
                  </a:cubicBezTo>
                  <a:cubicBezTo>
                    <a:pt x="45" y="56"/>
                    <a:pt x="46" y="55"/>
                    <a:pt x="46" y="53"/>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14" name="Freeform 37"/>
            <p:cNvSpPr>
              <a:spLocks noEditPoints="1"/>
            </p:cNvSpPr>
            <p:nvPr/>
          </p:nvSpPr>
          <p:spPr bwMode="auto">
            <a:xfrm>
              <a:off x="6816469" y="2448523"/>
              <a:ext cx="191882" cy="191884"/>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4 w 35"/>
                <a:gd name="T21" fmla="*/ 12 h 35"/>
                <a:gd name="T22" fmla="*/ 19 w 35"/>
                <a:gd name="T23" fmla="*/ 18 h 35"/>
                <a:gd name="T24" fmla="*/ 24 w 35"/>
                <a:gd name="T25" fmla="*/ 23 h 35"/>
                <a:gd name="T26" fmla="*/ 24 w 35"/>
                <a:gd name="T27" fmla="*/ 24 h 35"/>
                <a:gd name="T28" fmla="*/ 24 w 35"/>
                <a:gd name="T29" fmla="*/ 25 h 35"/>
                <a:gd name="T30" fmla="*/ 23 w 35"/>
                <a:gd name="T31" fmla="*/ 24 h 35"/>
                <a:gd name="T32" fmla="*/ 18 w 35"/>
                <a:gd name="T33" fmla="*/ 19 h 35"/>
                <a:gd name="T34" fmla="*/ 12 w 35"/>
                <a:gd name="T35" fmla="*/ 24 h 35"/>
                <a:gd name="T36" fmla="*/ 12 w 35"/>
                <a:gd name="T37" fmla="*/ 25 h 35"/>
                <a:gd name="T38" fmla="*/ 11 w 35"/>
                <a:gd name="T39" fmla="*/ 24 h 35"/>
                <a:gd name="T40" fmla="*/ 11 w 35"/>
                <a:gd name="T41" fmla="*/ 23 h 35"/>
                <a:gd name="T42" fmla="*/ 16 w 35"/>
                <a:gd name="T43" fmla="*/ 18 h 35"/>
                <a:gd name="T44" fmla="*/ 11 w 35"/>
                <a:gd name="T45" fmla="*/ 12 h 35"/>
                <a:gd name="T46" fmla="*/ 11 w 35"/>
                <a:gd name="T47" fmla="*/ 11 h 35"/>
                <a:gd name="T48" fmla="*/ 12 w 35"/>
                <a:gd name="T49" fmla="*/ 11 h 35"/>
                <a:gd name="T50" fmla="*/ 18 w 35"/>
                <a:gd name="T51" fmla="*/ 16 h 35"/>
                <a:gd name="T52" fmla="*/ 23 w 35"/>
                <a:gd name="T53" fmla="*/ 11 h 35"/>
                <a:gd name="T54" fmla="*/ 24 w 35"/>
                <a:gd name="T55" fmla="*/ 11 h 35"/>
                <a:gd name="T56" fmla="*/ 24 w 35"/>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5">
                  <a:moveTo>
                    <a:pt x="18" y="0"/>
                  </a:moveTo>
                  <a:cubicBezTo>
                    <a:pt x="8" y="0"/>
                    <a:pt x="0" y="8"/>
                    <a:pt x="0" y="18"/>
                  </a:cubicBezTo>
                  <a:cubicBezTo>
                    <a:pt x="0" y="27"/>
                    <a:pt x="8" y="35"/>
                    <a:pt x="18" y="35"/>
                  </a:cubicBezTo>
                  <a:cubicBezTo>
                    <a:pt x="27" y="35"/>
                    <a:pt x="35" y="27"/>
                    <a:pt x="35" y="18"/>
                  </a:cubicBezTo>
                  <a:cubicBezTo>
                    <a:pt x="35" y="8"/>
                    <a:pt x="27"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4" y="12"/>
                  </a:moveTo>
                  <a:cubicBezTo>
                    <a:pt x="19" y="18"/>
                    <a:pt x="19" y="18"/>
                    <a:pt x="19" y="18"/>
                  </a:cubicBezTo>
                  <a:cubicBezTo>
                    <a:pt x="24" y="23"/>
                    <a:pt x="24" y="23"/>
                    <a:pt x="24" y="23"/>
                  </a:cubicBezTo>
                  <a:cubicBezTo>
                    <a:pt x="25" y="23"/>
                    <a:pt x="25" y="24"/>
                    <a:pt x="24" y="24"/>
                  </a:cubicBezTo>
                  <a:cubicBezTo>
                    <a:pt x="24" y="24"/>
                    <a:pt x="24" y="25"/>
                    <a:pt x="24" y="25"/>
                  </a:cubicBezTo>
                  <a:cubicBezTo>
                    <a:pt x="23" y="25"/>
                    <a:pt x="23" y="24"/>
                    <a:pt x="23" y="24"/>
                  </a:cubicBezTo>
                  <a:cubicBezTo>
                    <a:pt x="18" y="19"/>
                    <a:pt x="18" y="19"/>
                    <a:pt x="18" y="19"/>
                  </a:cubicBezTo>
                  <a:cubicBezTo>
                    <a:pt x="12" y="24"/>
                    <a:pt x="12" y="24"/>
                    <a:pt x="12" y="24"/>
                  </a:cubicBezTo>
                  <a:cubicBezTo>
                    <a:pt x="12" y="24"/>
                    <a:pt x="12" y="25"/>
                    <a:pt x="12" y="25"/>
                  </a:cubicBezTo>
                  <a:cubicBezTo>
                    <a:pt x="11" y="25"/>
                    <a:pt x="11" y="24"/>
                    <a:pt x="11" y="24"/>
                  </a:cubicBezTo>
                  <a:cubicBezTo>
                    <a:pt x="11" y="24"/>
                    <a:pt x="11" y="23"/>
                    <a:pt x="11" y="23"/>
                  </a:cubicBezTo>
                  <a:cubicBezTo>
                    <a:pt x="16" y="18"/>
                    <a:pt x="16" y="18"/>
                    <a:pt x="16" y="18"/>
                  </a:cubicBezTo>
                  <a:cubicBezTo>
                    <a:pt x="11" y="12"/>
                    <a:pt x="11" y="12"/>
                    <a:pt x="11" y="12"/>
                  </a:cubicBezTo>
                  <a:cubicBezTo>
                    <a:pt x="11" y="12"/>
                    <a:pt x="11" y="11"/>
                    <a:pt x="11" y="11"/>
                  </a:cubicBezTo>
                  <a:cubicBezTo>
                    <a:pt x="11" y="10"/>
                    <a:pt x="12" y="10"/>
                    <a:pt x="12" y="11"/>
                  </a:cubicBezTo>
                  <a:cubicBezTo>
                    <a:pt x="18" y="16"/>
                    <a:pt x="18" y="16"/>
                    <a:pt x="18" y="16"/>
                  </a:cubicBezTo>
                  <a:cubicBezTo>
                    <a:pt x="23" y="11"/>
                    <a:pt x="23" y="11"/>
                    <a:pt x="23" y="11"/>
                  </a:cubicBezTo>
                  <a:cubicBezTo>
                    <a:pt x="23" y="10"/>
                    <a:pt x="24" y="10"/>
                    <a:pt x="24" y="11"/>
                  </a:cubicBezTo>
                  <a:cubicBezTo>
                    <a:pt x="25" y="11"/>
                    <a:pt x="25" y="12"/>
                    <a:pt x="24" y="12"/>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15" name="Freeform 18"/>
            <p:cNvSpPr>
              <a:spLocks noEditPoints="1"/>
            </p:cNvSpPr>
            <p:nvPr/>
          </p:nvSpPr>
          <p:spPr bwMode="auto">
            <a:xfrm>
              <a:off x="3635511" y="2392623"/>
              <a:ext cx="286836" cy="270722"/>
            </a:xfrm>
            <a:custGeom>
              <a:avLst/>
              <a:gdLst>
                <a:gd name="T0" fmla="*/ 13 w 75"/>
                <a:gd name="T1" fmla="*/ 41 h 71"/>
                <a:gd name="T2" fmla="*/ 13 w 75"/>
                <a:gd name="T3" fmla="*/ 35 h 71"/>
                <a:gd name="T4" fmla="*/ 65 w 75"/>
                <a:gd name="T5" fmla="*/ 12 h 71"/>
                <a:gd name="T6" fmla="*/ 36 w 75"/>
                <a:gd name="T7" fmla="*/ 13 h 71"/>
                <a:gd name="T8" fmla="*/ 65 w 75"/>
                <a:gd name="T9" fmla="*/ 14 h 71"/>
                <a:gd name="T10" fmla="*/ 65 w 75"/>
                <a:gd name="T11" fmla="*/ 12 h 71"/>
                <a:gd name="T12" fmla="*/ 22 w 75"/>
                <a:gd name="T13" fmla="*/ 38 h 71"/>
                <a:gd name="T14" fmla="*/ 27 w 75"/>
                <a:gd name="T15" fmla="*/ 38 h 71"/>
                <a:gd name="T16" fmla="*/ 36 w 75"/>
                <a:gd name="T17" fmla="*/ 35 h 71"/>
                <a:gd name="T18" fmla="*/ 36 w 75"/>
                <a:gd name="T19" fmla="*/ 41 h 71"/>
                <a:gd name="T20" fmla="*/ 36 w 75"/>
                <a:gd name="T21" fmla="*/ 35 h 71"/>
                <a:gd name="T22" fmla="*/ 75 w 75"/>
                <a:gd name="T23" fmla="*/ 36 h 71"/>
                <a:gd name="T24" fmla="*/ 67 w 75"/>
                <a:gd name="T25" fmla="*/ 42 h 71"/>
                <a:gd name="T26" fmla="*/ 71 w 75"/>
                <a:gd name="T27" fmla="*/ 52 h 71"/>
                <a:gd name="T28" fmla="*/ 67 w 75"/>
                <a:gd name="T29" fmla="*/ 53 h 71"/>
                <a:gd name="T30" fmla="*/ 49 w 75"/>
                <a:gd name="T31" fmla="*/ 42 h 71"/>
                <a:gd name="T32" fmla="*/ 43 w 75"/>
                <a:gd name="T33" fmla="*/ 59 h 71"/>
                <a:gd name="T34" fmla="*/ 8 w 75"/>
                <a:gd name="T35" fmla="*/ 70 h 71"/>
                <a:gd name="T36" fmla="*/ 6 w 75"/>
                <a:gd name="T37" fmla="*/ 70 h 71"/>
                <a:gd name="T38" fmla="*/ 9 w 75"/>
                <a:gd name="T39" fmla="*/ 59 h 71"/>
                <a:gd name="T40" fmla="*/ 0 w 75"/>
                <a:gd name="T41" fmla="*/ 53 h 71"/>
                <a:gd name="T42" fmla="*/ 6 w 75"/>
                <a:gd name="T43" fmla="*/ 17 h 71"/>
                <a:gd name="T44" fmla="*/ 26 w 75"/>
                <a:gd name="T45" fmla="*/ 6 h 71"/>
                <a:gd name="T46" fmla="*/ 69 w 75"/>
                <a:gd name="T47" fmla="*/ 0 h 71"/>
                <a:gd name="T48" fmla="*/ 72 w 75"/>
                <a:gd name="T49" fmla="*/ 36 h 71"/>
                <a:gd name="T50" fmla="*/ 69 w 75"/>
                <a:gd name="T51" fmla="*/ 3 h 71"/>
                <a:gd name="T52" fmla="*/ 29 w 75"/>
                <a:gd name="T53" fmla="*/ 6 h 71"/>
                <a:gd name="T54" fmla="*/ 43 w 75"/>
                <a:gd name="T55" fmla="*/ 18 h 71"/>
                <a:gd name="T56" fmla="*/ 48 w 75"/>
                <a:gd name="T57" fmla="*/ 21 h 71"/>
                <a:gd name="T58" fmla="*/ 66 w 75"/>
                <a:gd name="T59" fmla="*/ 22 h 71"/>
                <a:gd name="T60" fmla="*/ 48 w 75"/>
                <a:gd name="T61" fmla="*/ 23 h 71"/>
                <a:gd name="T62" fmla="*/ 65 w 75"/>
                <a:gd name="T63" fmla="*/ 30 h 71"/>
                <a:gd name="T64" fmla="*/ 65 w 75"/>
                <a:gd name="T65" fmla="*/ 32 h 71"/>
                <a:gd name="T66" fmla="*/ 48 w 75"/>
                <a:gd name="T67" fmla="*/ 39 h 71"/>
                <a:gd name="T68" fmla="*/ 56 w 75"/>
                <a:gd name="T69" fmla="*/ 39 h 71"/>
                <a:gd name="T70" fmla="*/ 63 w 75"/>
                <a:gd name="T71" fmla="*/ 41 h 71"/>
                <a:gd name="T72" fmla="*/ 64 w 75"/>
                <a:gd name="T73" fmla="*/ 39 h 71"/>
                <a:gd name="T74" fmla="*/ 72 w 75"/>
                <a:gd name="T75" fmla="*/ 36 h 71"/>
                <a:gd name="T76" fmla="*/ 46 w 75"/>
                <a:gd name="T77" fmla="*/ 23 h 71"/>
                <a:gd name="T78" fmla="*/ 6 w 75"/>
                <a:gd name="T79" fmla="*/ 20 h 71"/>
                <a:gd name="T80" fmla="*/ 3 w 75"/>
                <a:gd name="T81" fmla="*/ 53 h 71"/>
                <a:gd name="T82" fmla="*/ 12 w 75"/>
                <a:gd name="T83" fmla="*/ 56 h 71"/>
                <a:gd name="T84" fmla="*/ 13 w 75"/>
                <a:gd name="T85" fmla="*/ 57 h 71"/>
                <a:gd name="T86" fmla="*/ 20 w 75"/>
                <a:gd name="T87" fmla="*/ 56 h 71"/>
                <a:gd name="T88" fmla="*/ 43 w 75"/>
                <a:gd name="T89"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1">
                  <a:moveTo>
                    <a:pt x="16" y="38"/>
                  </a:moveTo>
                  <a:cubicBezTo>
                    <a:pt x="16" y="40"/>
                    <a:pt x="15" y="41"/>
                    <a:pt x="13" y="41"/>
                  </a:cubicBezTo>
                  <a:cubicBezTo>
                    <a:pt x="12" y="41"/>
                    <a:pt x="10" y="40"/>
                    <a:pt x="10" y="38"/>
                  </a:cubicBezTo>
                  <a:cubicBezTo>
                    <a:pt x="10" y="37"/>
                    <a:pt x="12" y="35"/>
                    <a:pt x="13" y="35"/>
                  </a:cubicBezTo>
                  <a:cubicBezTo>
                    <a:pt x="15" y="35"/>
                    <a:pt x="16" y="37"/>
                    <a:pt x="16" y="38"/>
                  </a:cubicBezTo>
                  <a:close/>
                  <a:moveTo>
                    <a:pt x="65" y="12"/>
                  </a:moveTo>
                  <a:cubicBezTo>
                    <a:pt x="37" y="12"/>
                    <a:pt x="37" y="12"/>
                    <a:pt x="37" y="12"/>
                  </a:cubicBezTo>
                  <a:cubicBezTo>
                    <a:pt x="36" y="12"/>
                    <a:pt x="36" y="12"/>
                    <a:pt x="36" y="13"/>
                  </a:cubicBezTo>
                  <a:cubicBezTo>
                    <a:pt x="36" y="14"/>
                    <a:pt x="36" y="14"/>
                    <a:pt x="37" y="14"/>
                  </a:cubicBezTo>
                  <a:cubicBezTo>
                    <a:pt x="65" y="14"/>
                    <a:pt x="65" y="14"/>
                    <a:pt x="65" y="14"/>
                  </a:cubicBezTo>
                  <a:cubicBezTo>
                    <a:pt x="65" y="14"/>
                    <a:pt x="66" y="14"/>
                    <a:pt x="66" y="13"/>
                  </a:cubicBezTo>
                  <a:cubicBezTo>
                    <a:pt x="66" y="12"/>
                    <a:pt x="65" y="12"/>
                    <a:pt x="65" y="12"/>
                  </a:cubicBezTo>
                  <a:close/>
                  <a:moveTo>
                    <a:pt x="24" y="35"/>
                  </a:moveTo>
                  <a:cubicBezTo>
                    <a:pt x="23" y="35"/>
                    <a:pt x="22" y="37"/>
                    <a:pt x="22" y="38"/>
                  </a:cubicBezTo>
                  <a:cubicBezTo>
                    <a:pt x="22" y="40"/>
                    <a:pt x="23" y="41"/>
                    <a:pt x="24" y="41"/>
                  </a:cubicBezTo>
                  <a:cubicBezTo>
                    <a:pt x="26" y="41"/>
                    <a:pt x="27" y="40"/>
                    <a:pt x="27" y="38"/>
                  </a:cubicBezTo>
                  <a:cubicBezTo>
                    <a:pt x="27" y="37"/>
                    <a:pt x="26" y="35"/>
                    <a:pt x="24" y="35"/>
                  </a:cubicBezTo>
                  <a:close/>
                  <a:moveTo>
                    <a:pt x="36" y="35"/>
                  </a:moveTo>
                  <a:cubicBezTo>
                    <a:pt x="34" y="35"/>
                    <a:pt x="33" y="37"/>
                    <a:pt x="33" y="38"/>
                  </a:cubicBezTo>
                  <a:cubicBezTo>
                    <a:pt x="33" y="40"/>
                    <a:pt x="34" y="41"/>
                    <a:pt x="36" y="41"/>
                  </a:cubicBezTo>
                  <a:cubicBezTo>
                    <a:pt x="37" y="41"/>
                    <a:pt x="39" y="40"/>
                    <a:pt x="39" y="38"/>
                  </a:cubicBezTo>
                  <a:cubicBezTo>
                    <a:pt x="39" y="37"/>
                    <a:pt x="37" y="35"/>
                    <a:pt x="36" y="35"/>
                  </a:cubicBezTo>
                  <a:close/>
                  <a:moveTo>
                    <a:pt x="75" y="6"/>
                  </a:moveTo>
                  <a:cubicBezTo>
                    <a:pt x="75" y="36"/>
                    <a:pt x="75" y="36"/>
                    <a:pt x="75" y="36"/>
                  </a:cubicBezTo>
                  <a:cubicBezTo>
                    <a:pt x="75" y="40"/>
                    <a:pt x="73" y="42"/>
                    <a:pt x="69" y="42"/>
                  </a:cubicBezTo>
                  <a:cubicBezTo>
                    <a:pt x="67" y="42"/>
                    <a:pt x="67" y="42"/>
                    <a:pt x="67" y="42"/>
                  </a:cubicBezTo>
                  <a:cubicBezTo>
                    <a:pt x="70" y="51"/>
                    <a:pt x="70" y="51"/>
                    <a:pt x="70" y="51"/>
                  </a:cubicBezTo>
                  <a:cubicBezTo>
                    <a:pt x="70" y="51"/>
                    <a:pt x="71" y="52"/>
                    <a:pt x="71" y="52"/>
                  </a:cubicBezTo>
                  <a:cubicBezTo>
                    <a:pt x="71" y="53"/>
                    <a:pt x="70" y="54"/>
                    <a:pt x="69" y="54"/>
                  </a:cubicBezTo>
                  <a:cubicBezTo>
                    <a:pt x="68" y="54"/>
                    <a:pt x="68" y="54"/>
                    <a:pt x="67" y="53"/>
                  </a:cubicBezTo>
                  <a:cubicBezTo>
                    <a:pt x="54" y="42"/>
                    <a:pt x="54" y="42"/>
                    <a:pt x="54" y="42"/>
                  </a:cubicBezTo>
                  <a:cubicBezTo>
                    <a:pt x="49" y="42"/>
                    <a:pt x="49" y="42"/>
                    <a:pt x="49" y="42"/>
                  </a:cubicBezTo>
                  <a:cubicBezTo>
                    <a:pt x="49" y="53"/>
                    <a:pt x="49" y="53"/>
                    <a:pt x="49" y="53"/>
                  </a:cubicBezTo>
                  <a:cubicBezTo>
                    <a:pt x="49" y="56"/>
                    <a:pt x="46" y="59"/>
                    <a:pt x="43" y="59"/>
                  </a:cubicBezTo>
                  <a:cubicBezTo>
                    <a:pt x="21" y="59"/>
                    <a:pt x="21" y="59"/>
                    <a:pt x="21" y="59"/>
                  </a:cubicBezTo>
                  <a:cubicBezTo>
                    <a:pt x="8" y="70"/>
                    <a:pt x="8" y="70"/>
                    <a:pt x="8" y="70"/>
                  </a:cubicBezTo>
                  <a:cubicBezTo>
                    <a:pt x="8" y="70"/>
                    <a:pt x="7" y="71"/>
                    <a:pt x="7" y="71"/>
                  </a:cubicBezTo>
                  <a:cubicBezTo>
                    <a:pt x="7" y="71"/>
                    <a:pt x="6" y="71"/>
                    <a:pt x="6" y="70"/>
                  </a:cubicBezTo>
                  <a:cubicBezTo>
                    <a:pt x="5" y="70"/>
                    <a:pt x="5" y="69"/>
                    <a:pt x="5" y="68"/>
                  </a:cubicBezTo>
                  <a:cubicBezTo>
                    <a:pt x="9" y="59"/>
                    <a:pt x="9" y="59"/>
                    <a:pt x="9" y="59"/>
                  </a:cubicBezTo>
                  <a:cubicBezTo>
                    <a:pt x="6" y="59"/>
                    <a:pt x="6" y="59"/>
                    <a:pt x="6" y="59"/>
                  </a:cubicBezTo>
                  <a:cubicBezTo>
                    <a:pt x="3" y="59"/>
                    <a:pt x="0" y="56"/>
                    <a:pt x="0" y="53"/>
                  </a:cubicBezTo>
                  <a:cubicBezTo>
                    <a:pt x="0" y="23"/>
                    <a:pt x="0" y="23"/>
                    <a:pt x="0" y="23"/>
                  </a:cubicBezTo>
                  <a:cubicBezTo>
                    <a:pt x="0" y="19"/>
                    <a:pt x="3" y="17"/>
                    <a:pt x="6" y="17"/>
                  </a:cubicBezTo>
                  <a:cubicBezTo>
                    <a:pt x="26" y="17"/>
                    <a:pt x="26" y="17"/>
                    <a:pt x="26" y="17"/>
                  </a:cubicBezTo>
                  <a:cubicBezTo>
                    <a:pt x="26" y="6"/>
                    <a:pt x="26" y="6"/>
                    <a:pt x="26" y="6"/>
                  </a:cubicBezTo>
                  <a:cubicBezTo>
                    <a:pt x="26" y="3"/>
                    <a:pt x="29" y="0"/>
                    <a:pt x="32" y="0"/>
                  </a:cubicBezTo>
                  <a:cubicBezTo>
                    <a:pt x="69" y="0"/>
                    <a:pt x="69" y="0"/>
                    <a:pt x="69" y="0"/>
                  </a:cubicBezTo>
                  <a:cubicBezTo>
                    <a:pt x="73" y="0"/>
                    <a:pt x="75" y="3"/>
                    <a:pt x="75" y="6"/>
                  </a:cubicBezTo>
                  <a:close/>
                  <a:moveTo>
                    <a:pt x="72" y="36"/>
                  </a:moveTo>
                  <a:cubicBezTo>
                    <a:pt x="72" y="6"/>
                    <a:pt x="72" y="6"/>
                    <a:pt x="72" y="6"/>
                  </a:cubicBezTo>
                  <a:cubicBezTo>
                    <a:pt x="72" y="4"/>
                    <a:pt x="71" y="3"/>
                    <a:pt x="69" y="3"/>
                  </a:cubicBezTo>
                  <a:cubicBezTo>
                    <a:pt x="32" y="3"/>
                    <a:pt x="32" y="3"/>
                    <a:pt x="32" y="3"/>
                  </a:cubicBezTo>
                  <a:cubicBezTo>
                    <a:pt x="31" y="3"/>
                    <a:pt x="29" y="4"/>
                    <a:pt x="29" y="6"/>
                  </a:cubicBezTo>
                  <a:cubicBezTo>
                    <a:pt x="29" y="18"/>
                    <a:pt x="29" y="18"/>
                    <a:pt x="29" y="18"/>
                  </a:cubicBezTo>
                  <a:cubicBezTo>
                    <a:pt x="43" y="18"/>
                    <a:pt x="43" y="18"/>
                    <a:pt x="43" y="18"/>
                  </a:cubicBezTo>
                  <a:cubicBezTo>
                    <a:pt x="46" y="18"/>
                    <a:pt x="48" y="20"/>
                    <a:pt x="48" y="23"/>
                  </a:cubicBezTo>
                  <a:cubicBezTo>
                    <a:pt x="48" y="22"/>
                    <a:pt x="48" y="22"/>
                    <a:pt x="48" y="21"/>
                  </a:cubicBezTo>
                  <a:cubicBezTo>
                    <a:pt x="65" y="21"/>
                    <a:pt x="65" y="21"/>
                    <a:pt x="65" y="21"/>
                  </a:cubicBezTo>
                  <a:cubicBezTo>
                    <a:pt x="65" y="21"/>
                    <a:pt x="66" y="22"/>
                    <a:pt x="66" y="22"/>
                  </a:cubicBezTo>
                  <a:cubicBezTo>
                    <a:pt x="66" y="23"/>
                    <a:pt x="65" y="23"/>
                    <a:pt x="65" y="23"/>
                  </a:cubicBezTo>
                  <a:cubicBezTo>
                    <a:pt x="48" y="23"/>
                    <a:pt x="48" y="23"/>
                    <a:pt x="48" y="23"/>
                  </a:cubicBezTo>
                  <a:cubicBezTo>
                    <a:pt x="48" y="30"/>
                    <a:pt x="48" y="30"/>
                    <a:pt x="48" y="30"/>
                  </a:cubicBezTo>
                  <a:cubicBezTo>
                    <a:pt x="65" y="30"/>
                    <a:pt x="65" y="30"/>
                    <a:pt x="65" y="30"/>
                  </a:cubicBezTo>
                  <a:cubicBezTo>
                    <a:pt x="65" y="30"/>
                    <a:pt x="66" y="31"/>
                    <a:pt x="66" y="31"/>
                  </a:cubicBezTo>
                  <a:cubicBezTo>
                    <a:pt x="66" y="32"/>
                    <a:pt x="65" y="32"/>
                    <a:pt x="65" y="32"/>
                  </a:cubicBezTo>
                  <a:cubicBezTo>
                    <a:pt x="48" y="32"/>
                    <a:pt x="48" y="32"/>
                    <a:pt x="48" y="32"/>
                  </a:cubicBezTo>
                  <a:cubicBezTo>
                    <a:pt x="48" y="39"/>
                    <a:pt x="48" y="39"/>
                    <a:pt x="48" y="39"/>
                  </a:cubicBezTo>
                  <a:cubicBezTo>
                    <a:pt x="55" y="39"/>
                    <a:pt x="55" y="39"/>
                    <a:pt x="55" y="39"/>
                  </a:cubicBezTo>
                  <a:cubicBezTo>
                    <a:pt x="55" y="39"/>
                    <a:pt x="56" y="39"/>
                    <a:pt x="56" y="39"/>
                  </a:cubicBezTo>
                  <a:cubicBezTo>
                    <a:pt x="66" y="48"/>
                    <a:pt x="66" y="48"/>
                    <a:pt x="66" y="48"/>
                  </a:cubicBezTo>
                  <a:cubicBezTo>
                    <a:pt x="63" y="41"/>
                    <a:pt x="63" y="41"/>
                    <a:pt x="63" y="41"/>
                  </a:cubicBezTo>
                  <a:cubicBezTo>
                    <a:pt x="63" y="40"/>
                    <a:pt x="63" y="40"/>
                    <a:pt x="63" y="40"/>
                  </a:cubicBezTo>
                  <a:cubicBezTo>
                    <a:pt x="63" y="39"/>
                    <a:pt x="64" y="39"/>
                    <a:pt x="64" y="39"/>
                  </a:cubicBezTo>
                  <a:cubicBezTo>
                    <a:pt x="69" y="39"/>
                    <a:pt x="69" y="39"/>
                    <a:pt x="69" y="39"/>
                  </a:cubicBezTo>
                  <a:cubicBezTo>
                    <a:pt x="71" y="39"/>
                    <a:pt x="72" y="38"/>
                    <a:pt x="72" y="36"/>
                  </a:cubicBezTo>
                  <a:close/>
                  <a:moveTo>
                    <a:pt x="46" y="53"/>
                  </a:moveTo>
                  <a:cubicBezTo>
                    <a:pt x="46" y="23"/>
                    <a:pt x="46" y="23"/>
                    <a:pt x="46" y="23"/>
                  </a:cubicBezTo>
                  <a:cubicBezTo>
                    <a:pt x="46" y="21"/>
                    <a:pt x="45" y="20"/>
                    <a:pt x="43" y="20"/>
                  </a:cubicBezTo>
                  <a:cubicBezTo>
                    <a:pt x="6" y="20"/>
                    <a:pt x="6" y="20"/>
                    <a:pt x="6" y="20"/>
                  </a:cubicBezTo>
                  <a:cubicBezTo>
                    <a:pt x="4" y="20"/>
                    <a:pt x="3" y="21"/>
                    <a:pt x="3" y="23"/>
                  </a:cubicBezTo>
                  <a:cubicBezTo>
                    <a:pt x="3" y="53"/>
                    <a:pt x="3" y="53"/>
                    <a:pt x="3" y="53"/>
                  </a:cubicBezTo>
                  <a:cubicBezTo>
                    <a:pt x="3" y="55"/>
                    <a:pt x="4" y="56"/>
                    <a:pt x="6" y="56"/>
                  </a:cubicBezTo>
                  <a:cubicBezTo>
                    <a:pt x="12" y="56"/>
                    <a:pt x="12" y="56"/>
                    <a:pt x="12" y="56"/>
                  </a:cubicBezTo>
                  <a:cubicBezTo>
                    <a:pt x="12" y="56"/>
                    <a:pt x="12" y="56"/>
                    <a:pt x="12" y="56"/>
                  </a:cubicBezTo>
                  <a:cubicBezTo>
                    <a:pt x="13" y="57"/>
                    <a:pt x="13" y="57"/>
                    <a:pt x="13" y="57"/>
                  </a:cubicBezTo>
                  <a:cubicBezTo>
                    <a:pt x="9" y="65"/>
                    <a:pt x="9" y="65"/>
                    <a:pt x="9" y="65"/>
                  </a:cubicBezTo>
                  <a:cubicBezTo>
                    <a:pt x="20" y="56"/>
                    <a:pt x="20" y="56"/>
                    <a:pt x="20" y="56"/>
                  </a:cubicBezTo>
                  <a:cubicBezTo>
                    <a:pt x="20" y="56"/>
                    <a:pt x="20" y="56"/>
                    <a:pt x="20" y="56"/>
                  </a:cubicBezTo>
                  <a:cubicBezTo>
                    <a:pt x="43" y="56"/>
                    <a:pt x="43" y="56"/>
                    <a:pt x="43" y="56"/>
                  </a:cubicBezTo>
                  <a:cubicBezTo>
                    <a:pt x="45" y="56"/>
                    <a:pt x="46" y="55"/>
                    <a:pt x="46" y="53"/>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16" name="Freeform 10"/>
            <p:cNvSpPr>
              <a:spLocks noEditPoints="1"/>
            </p:cNvSpPr>
            <p:nvPr/>
          </p:nvSpPr>
          <p:spPr bwMode="auto">
            <a:xfrm>
              <a:off x="6243387" y="2708024"/>
              <a:ext cx="310690" cy="310690"/>
            </a:xfrm>
            <a:custGeom>
              <a:avLst/>
              <a:gdLst>
                <a:gd name="T0" fmla="*/ 0 w 66"/>
                <a:gd name="T1" fmla="*/ 33 h 66"/>
                <a:gd name="T2" fmla="*/ 66 w 66"/>
                <a:gd name="T3" fmla="*/ 33 h 66"/>
                <a:gd name="T4" fmla="*/ 50 w 66"/>
                <a:gd name="T5" fmla="*/ 32 h 66"/>
                <a:gd name="T6" fmla="*/ 63 w 66"/>
                <a:gd name="T7" fmla="*/ 32 h 66"/>
                <a:gd name="T8" fmla="*/ 48 w 66"/>
                <a:gd name="T9" fmla="*/ 32 h 66"/>
                <a:gd name="T10" fmla="*/ 34 w 66"/>
                <a:gd name="T11" fmla="*/ 18 h 66"/>
                <a:gd name="T12" fmla="*/ 48 w 66"/>
                <a:gd name="T13" fmla="*/ 32 h 66"/>
                <a:gd name="T14" fmla="*/ 34 w 66"/>
                <a:gd name="T15" fmla="*/ 3 h 66"/>
                <a:gd name="T16" fmla="*/ 34 w 66"/>
                <a:gd name="T17" fmla="*/ 16 h 66"/>
                <a:gd name="T18" fmla="*/ 20 w 66"/>
                <a:gd name="T19" fmla="*/ 18 h 66"/>
                <a:gd name="T20" fmla="*/ 32 w 66"/>
                <a:gd name="T21" fmla="*/ 16 h 66"/>
                <a:gd name="T22" fmla="*/ 32 w 66"/>
                <a:gd name="T23" fmla="*/ 32 h 66"/>
                <a:gd name="T24" fmla="*/ 19 w 66"/>
                <a:gd name="T25" fmla="*/ 20 h 66"/>
                <a:gd name="T26" fmla="*/ 16 w 66"/>
                <a:gd name="T27" fmla="*/ 32 h 66"/>
                <a:gd name="T28" fmla="*/ 17 w 66"/>
                <a:gd name="T29" fmla="*/ 21 h 66"/>
                <a:gd name="T30" fmla="*/ 16 w 66"/>
                <a:gd name="T31" fmla="*/ 34 h 66"/>
                <a:gd name="T32" fmla="*/ 3 w 66"/>
                <a:gd name="T33" fmla="*/ 34 h 66"/>
                <a:gd name="T34" fmla="*/ 18 w 66"/>
                <a:gd name="T35" fmla="*/ 34 h 66"/>
                <a:gd name="T36" fmla="*/ 32 w 66"/>
                <a:gd name="T37" fmla="*/ 48 h 66"/>
                <a:gd name="T38" fmla="*/ 18 w 66"/>
                <a:gd name="T39" fmla="*/ 34 h 66"/>
                <a:gd name="T40" fmla="*/ 32 w 66"/>
                <a:gd name="T41" fmla="*/ 63 h 66"/>
                <a:gd name="T42" fmla="*/ 32 w 66"/>
                <a:gd name="T43" fmla="*/ 50 h 66"/>
                <a:gd name="T44" fmla="*/ 46 w 66"/>
                <a:gd name="T45" fmla="*/ 49 h 66"/>
                <a:gd name="T46" fmla="*/ 34 w 66"/>
                <a:gd name="T47" fmla="*/ 50 h 66"/>
                <a:gd name="T48" fmla="*/ 34 w 66"/>
                <a:gd name="T49" fmla="*/ 34 h 66"/>
                <a:gd name="T50" fmla="*/ 46 w 66"/>
                <a:gd name="T51" fmla="*/ 47 h 66"/>
                <a:gd name="T52" fmla="*/ 50 w 66"/>
                <a:gd name="T53" fmla="*/ 34 h 66"/>
                <a:gd name="T54" fmla="*/ 48 w 66"/>
                <a:gd name="T55" fmla="*/ 46 h 66"/>
                <a:gd name="T56" fmla="*/ 48 w 66"/>
                <a:gd name="T57" fmla="*/ 18 h 66"/>
                <a:gd name="T58" fmla="*/ 62 w 66"/>
                <a:gd name="T59" fmla="*/ 26 h 66"/>
                <a:gd name="T60" fmla="*/ 18 w 66"/>
                <a:gd name="T61" fmla="*/ 18 h 66"/>
                <a:gd name="T62" fmla="*/ 26 w 66"/>
                <a:gd name="T63" fmla="*/ 4 h 66"/>
                <a:gd name="T64" fmla="*/ 18 w 66"/>
                <a:gd name="T65" fmla="*/ 48 h 66"/>
                <a:gd name="T66" fmla="*/ 4 w 66"/>
                <a:gd name="T67" fmla="*/ 40 h 66"/>
                <a:gd name="T68" fmla="*/ 48 w 66"/>
                <a:gd name="T69" fmla="*/ 48 h 66"/>
                <a:gd name="T70" fmla="*/ 40 w 66"/>
                <a:gd name="T71"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66">
                  <a:moveTo>
                    <a:pt x="33" y="0"/>
                  </a:moveTo>
                  <a:cubicBezTo>
                    <a:pt x="15" y="0"/>
                    <a:pt x="0" y="15"/>
                    <a:pt x="0" y="33"/>
                  </a:cubicBezTo>
                  <a:cubicBezTo>
                    <a:pt x="0" y="51"/>
                    <a:pt x="15" y="66"/>
                    <a:pt x="33" y="66"/>
                  </a:cubicBezTo>
                  <a:cubicBezTo>
                    <a:pt x="51" y="66"/>
                    <a:pt x="66" y="51"/>
                    <a:pt x="66" y="33"/>
                  </a:cubicBezTo>
                  <a:cubicBezTo>
                    <a:pt x="66" y="15"/>
                    <a:pt x="51" y="0"/>
                    <a:pt x="33" y="0"/>
                  </a:cubicBezTo>
                  <a:close/>
                  <a:moveTo>
                    <a:pt x="50" y="32"/>
                  </a:moveTo>
                  <a:cubicBezTo>
                    <a:pt x="50" y="28"/>
                    <a:pt x="49" y="24"/>
                    <a:pt x="48" y="21"/>
                  </a:cubicBezTo>
                  <a:cubicBezTo>
                    <a:pt x="56" y="23"/>
                    <a:pt x="62" y="27"/>
                    <a:pt x="63" y="32"/>
                  </a:cubicBezTo>
                  <a:lnTo>
                    <a:pt x="50" y="32"/>
                  </a:lnTo>
                  <a:close/>
                  <a:moveTo>
                    <a:pt x="48" y="32"/>
                  </a:moveTo>
                  <a:cubicBezTo>
                    <a:pt x="34" y="32"/>
                    <a:pt x="34" y="32"/>
                    <a:pt x="34" y="32"/>
                  </a:cubicBezTo>
                  <a:cubicBezTo>
                    <a:pt x="34" y="18"/>
                    <a:pt x="34" y="18"/>
                    <a:pt x="34" y="18"/>
                  </a:cubicBezTo>
                  <a:cubicBezTo>
                    <a:pt x="38" y="18"/>
                    <a:pt x="42" y="19"/>
                    <a:pt x="46" y="20"/>
                  </a:cubicBezTo>
                  <a:cubicBezTo>
                    <a:pt x="47" y="24"/>
                    <a:pt x="48" y="28"/>
                    <a:pt x="48" y="32"/>
                  </a:cubicBezTo>
                  <a:close/>
                  <a:moveTo>
                    <a:pt x="34" y="16"/>
                  </a:moveTo>
                  <a:cubicBezTo>
                    <a:pt x="34" y="3"/>
                    <a:pt x="34" y="3"/>
                    <a:pt x="34" y="3"/>
                  </a:cubicBezTo>
                  <a:cubicBezTo>
                    <a:pt x="39" y="4"/>
                    <a:pt x="43" y="10"/>
                    <a:pt x="46" y="18"/>
                  </a:cubicBezTo>
                  <a:cubicBezTo>
                    <a:pt x="42" y="17"/>
                    <a:pt x="38" y="16"/>
                    <a:pt x="34" y="16"/>
                  </a:cubicBezTo>
                  <a:close/>
                  <a:moveTo>
                    <a:pt x="32" y="16"/>
                  </a:moveTo>
                  <a:cubicBezTo>
                    <a:pt x="28" y="16"/>
                    <a:pt x="24" y="17"/>
                    <a:pt x="20" y="18"/>
                  </a:cubicBezTo>
                  <a:cubicBezTo>
                    <a:pt x="22" y="10"/>
                    <a:pt x="27" y="4"/>
                    <a:pt x="32" y="3"/>
                  </a:cubicBezTo>
                  <a:lnTo>
                    <a:pt x="32" y="16"/>
                  </a:lnTo>
                  <a:close/>
                  <a:moveTo>
                    <a:pt x="32" y="18"/>
                  </a:moveTo>
                  <a:cubicBezTo>
                    <a:pt x="32" y="32"/>
                    <a:pt x="32" y="32"/>
                    <a:pt x="32" y="32"/>
                  </a:cubicBezTo>
                  <a:cubicBezTo>
                    <a:pt x="18" y="32"/>
                    <a:pt x="18" y="32"/>
                    <a:pt x="18" y="32"/>
                  </a:cubicBezTo>
                  <a:cubicBezTo>
                    <a:pt x="18" y="28"/>
                    <a:pt x="18" y="24"/>
                    <a:pt x="19" y="20"/>
                  </a:cubicBezTo>
                  <a:cubicBezTo>
                    <a:pt x="23" y="19"/>
                    <a:pt x="27" y="18"/>
                    <a:pt x="32" y="18"/>
                  </a:cubicBezTo>
                  <a:close/>
                  <a:moveTo>
                    <a:pt x="16" y="32"/>
                  </a:moveTo>
                  <a:cubicBezTo>
                    <a:pt x="3" y="32"/>
                    <a:pt x="3" y="32"/>
                    <a:pt x="3" y="32"/>
                  </a:cubicBezTo>
                  <a:cubicBezTo>
                    <a:pt x="4" y="27"/>
                    <a:pt x="9" y="23"/>
                    <a:pt x="17" y="21"/>
                  </a:cubicBezTo>
                  <a:cubicBezTo>
                    <a:pt x="16" y="24"/>
                    <a:pt x="16" y="28"/>
                    <a:pt x="16" y="32"/>
                  </a:cubicBezTo>
                  <a:close/>
                  <a:moveTo>
                    <a:pt x="16" y="34"/>
                  </a:moveTo>
                  <a:cubicBezTo>
                    <a:pt x="16" y="38"/>
                    <a:pt x="16" y="42"/>
                    <a:pt x="17" y="46"/>
                  </a:cubicBezTo>
                  <a:cubicBezTo>
                    <a:pt x="9" y="44"/>
                    <a:pt x="4" y="39"/>
                    <a:pt x="3" y="34"/>
                  </a:cubicBezTo>
                  <a:lnTo>
                    <a:pt x="16" y="34"/>
                  </a:lnTo>
                  <a:close/>
                  <a:moveTo>
                    <a:pt x="18" y="34"/>
                  </a:moveTo>
                  <a:cubicBezTo>
                    <a:pt x="32" y="34"/>
                    <a:pt x="32" y="34"/>
                    <a:pt x="32" y="34"/>
                  </a:cubicBezTo>
                  <a:cubicBezTo>
                    <a:pt x="32" y="48"/>
                    <a:pt x="32" y="48"/>
                    <a:pt x="32" y="48"/>
                  </a:cubicBezTo>
                  <a:cubicBezTo>
                    <a:pt x="27" y="48"/>
                    <a:pt x="23" y="48"/>
                    <a:pt x="19" y="47"/>
                  </a:cubicBezTo>
                  <a:cubicBezTo>
                    <a:pt x="18" y="43"/>
                    <a:pt x="18" y="39"/>
                    <a:pt x="18" y="34"/>
                  </a:cubicBezTo>
                  <a:close/>
                  <a:moveTo>
                    <a:pt x="32" y="50"/>
                  </a:moveTo>
                  <a:cubicBezTo>
                    <a:pt x="32" y="63"/>
                    <a:pt x="32" y="63"/>
                    <a:pt x="32" y="63"/>
                  </a:cubicBezTo>
                  <a:cubicBezTo>
                    <a:pt x="27" y="62"/>
                    <a:pt x="22" y="57"/>
                    <a:pt x="20" y="49"/>
                  </a:cubicBezTo>
                  <a:cubicBezTo>
                    <a:pt x="24" y="50"/>
                    <a:pt x="28" y="50"/>
                    <a:pt x="32" y="50"/>
                  </a:cubicBezTo>
                  <a:close/>
                  <a:moveTo>
                    <a:pt x="34" y="50"/>
                  </a:moveTo>
                  <a:cubicBezTo>
                    <a:pt x="38" y="50"/>
                    <a:pt x="42" y="50"/>
                    <a:pt x="46" y="49"/>
                  </a:cubicBezTo>
                  <a:cubicBezTo>
                    <a:pt x="43" y="57"/>
                    <a:pt x="39" y="62"/>
                    <a:pt x="34" y="63"/>
                  </a:cubicBezTo>
                  <a:lnTo>
                    <a:pt x="34" y="50"/>
                  </a:lnTo>
                  <a:close/>
                  <a:moveTo>
                    <a:pt x="34" y="48"/>
                  </a:moveTo>
                  <a:cubicBezTo>
                    <a:pt x="34" y="34"/>
                    <a:pt x="34" y="34"/>
                    <a:pt x="34" y="34"/>
                  </a:cubicBezTo>
                  <a:cubicBezTo>
                    <a:pt x="48" y="34"/>
                    <a:pt x="48" y="34"/>
                    <a:pt x="48" y="34"/>
                  </a:cubicBezTo>
                  <a:cubicBezTo>
                    <a:pt x="48" y="39"/>
                    <a:pt x="47" y="43"/>
                    <a:pt x="46" y="47"/>
                  </a:cubicBezTo>
                  <a:cubicBezTo>
                    <a:pt x="42" y="48"/>
                    <a:pt x="38" y="48"/>
                    <a:pt x="34" y="48"/>
                  </a:cubicBezTo>
                  <a:close/>
                  <a:moveTo>
                    <a:pt x="50" y="34"/>
                  </a:moveTo>
                  <a:cubicBezTo>
                    <a:pt x="63" y="34"/>
                    <a:pt x="63" y="34"/>
                    <a:pt x="63" y="34"/>
                  </a:cubicBezTo>
                  <a:cubicBezTo>
                    <a:pt x="62" y="39"/>
                    <a:pt x="56" y="44"/>
                    <a:pt x="48" y="46"/>
                  </a:cubicBezTo>
                  <a:cubicBezTo>
                    <a:pt x="49" y="42"/>
                    <a:pt x="50" y="38"/>
                    <a:pt x="50" y="34"/>
                  </a:cubicBezTo>
                  <a:close/>
                  <a:moveTo>
                    <a:pt x="48" y="18"/>
                  </a:moveTo>
                  <a:cubicBezTo>
                    <a:pt x="46" y="12"/>
                    <a:pt x="43" y="7"/>
                    <a:pt x="40" y="4"/>
                  </a:cubicBezTo>
                  <a:cubicBezTo>
                    <a:pt x="51" y="7"/>
                    <a:pt x="59" y="15"/>
                    <a:pt x="62" y="26"/>
                  </a:cubicBezTo>
                  <a:cubicBezTo>
                    <a:pt x="59" y="23"/>
                    <a:pt x="54" y="20"/>
                    <a:pt x="48" y="18"/>
                  </a:cubicBezTo>
                  <a:close/>
                  <a:moveTo>
                    <a:pt x="18" y="18"/>
                  </a:moveTo>
                  <a:cubicBezTo>
                    <a:pt x="12" y="20"/>
                    <a:pt x="7" y="23"/>
                    <a:pt x="4" y="26"/>
                  </a:cubicBezTo>
                  <a:cubicBezTo>
                    <a:pt x="6" y="15"/>
                    <a:pt x="15" y="7"/>
                    <a:pt x="26" y="4"/>
                  </a:cubicBezTo>
                  <a:cubicBezTo>
                    <a:pt x="22" y="7"/>
                    <a:pt x="19" y="12"/>
                    <a:pt x="18" y="18"/>
                  </a:cubicBezTo>
                  <a:close/>
                  <a:moveTo>
                    <a:pt x="18" y="48"/>
                  </a:moveTo>
                  <a:cubicBezTo>
                    <a:pt x="19" y="55"/>
                    <a:pt x="22" y="59"/>
                    <a:pt x="26" y="62"/>
                  </a:cubicBezTo>
                  <a:cubicBezTo>
                    <a:pt x="15" y="60"/>
                    <a:pt x="6" y="51"/>
                    <a:pt x="4" y="40"/>
                  </a:cubicBezTo>
                  <a:cubicBezTo>
                    <a:pt x="7" y="44"/>
                    <a:pt x="12" y="47"/>
                    <a:pt x="18" y="48"/>
                  </a:cubicBezTo>
                  <a:close/>
                  <a:moveTo>
                    <a:pt x="48" y="48"/>
                  </a:moveTo>
                  <a:cubicBezTo>
                    <a:pt x="54" y="47"/>
                    <a:pt x="59" y="44"/>
                    <a:pt x="62" y="40"/>
                  </a:cubicBezTo>
                  <a:cubicBezTo>
                    <a:pt x="59" y="51"/>
                    <a:pt x="51" y="60"/>
                    <a:pt x="40" y="62"/>
                  </a:cubicBezTo>
                  <a:cubicBezTo>
                    <a:pt x="43" y="59"/>
                    <a:pt x="46" y="55"/>
                    <a:pt x="48" y="48"/>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17" name="Freeform 16"/>
            <p:cNvSpPr>
              <a:spLocks noEditPoints="1"/>
            </p:cNvSpPr>
            <p:nvPr/>
          </p:nvSpPr>
          <p:spPr bwMode="auto">
            <a:xfrm>
              <a:off x="6360224" y="2078940"/>
              <a:ext cx="210345" cy="231919"/>
            </a:xfrm>
            <a:custGeom>
              <a:avLst/>
              <a:gdLst>
                <a:gd name="T0" fmla="*/ 33 w 66"/>
                <a:gd name="T1" fmla="*/ 0 h 73"/>
                <a:gd name="T2" fmla="*/ 26 w 66"/>
                <a:gd name="T3" fmla="*/ 6 h 73"/>
                <a:gd name="T4" fmla="*/ 39 w 66"/>
                <a:gd name="T5" fmla="*/ 7 h 73"/>
                <a:gd name="T6" fmla="*/ 28 w 66"/>
                <a:gd name="T7" fmla="*/ 5 h 73"/>
                <a:gd name="T8" fmla="*/ 33 w 66"/>
                <a:gd name="T9" fmla="*/ 1 h 73"/>
                <a:gd name="T10" fmla="*/ 28 w 66"/>
                <a:gd name="T11" fmla="*/ 5 h 73"/>
                <a:gd name="T12" fmla="*/ 50 w 66"/>
                <a:gd name="T13" fmla="*/ 13 h 73"/>
                <a:gd name="T14" fmla="*/ 55 w 66"/>
                <a:gd name="T15" fmla="*/ 15 h 73"/>
                <a:gd name="T16" fmla="*/ 54 w 66"/>
                <a:gd name="T17" fmla="*/ 8 h 73"/>
                <a:gd name="T18" fmla="*/ 45 w 66"/>
                <a:gd name="T19" fmla="*/ 8 h 73"/>
                <a:gd name="T20" fmla="*/ 49 w 66"/>
                <a:gd name="T21" fmla="*/ 11 h 73"/>
                <a:gd name="T22" fmla="*/ 33 w 66"/>
                <a:gd name="T23" fmla="*/ 7 h 73"/>
                <a:gd name="T24" fmla="*/ 17 w 66"/>
                <a:gd name="T25" fmla="*/ 12 h 73"/>
                <a:gd name="T26" fmla="*/ 21 w 66"/>
                <a:gd name="T27" fmla="*/ 8 h 73"/>
                <a:gd name="T28" fmla="*/ 14 w 66"/>
                <a:gd name="T29" fmla="*/ 6 h 73"/>
                <a:gd name="T30" fmla="*/ 10 w 66"/>
                <a:gd name="T31" fmla="*/ 15 h 73"/>
                <a:gd name="T32" fmla="*/ 15 w 66"/>
                <a:gd name="T33" fmla="*/ 12 h 73"/>
                <a:gd name="T34" fmla="*/ 15 w 66"/>
                <a:gd name="T35" fmla="*/ 13 h 73"/>
                <a:gd name="T36" fmla="*/ 0 w 66"/>
                <a:gd name="T37" fmla="*/ 35 h 73"/>
                <a:gd name="T38" fmla="*/ 4 w 66"/>
                <a:gd name="T39" fmla="*/ 43 h 73"/>
                <a:gd name="T40" fmla="*/ 14 w 66"/>
                <a:gd name="T41" fmla="*/ 60 h 73"/>
                <a:gd name="T42" fmla="*/ 11 w 66"/>
                <a:gd name="T43" fmla="*/ 68 h 73"/>
                <a:gd name="T44" fmla="*/ 12 w 66"/>
                <a:gd name="T45" fmla="*/ 73 h 73"/>
                <a:gd name="T46" fmla="*/ 15 w 66"/>
                <a:gd name="T47" fmla="*/ 70 h 73"/>
                <a:gd name="T48" fmla="*/ 20 w 66"/>
                <a:gd name="T49" fmla="*/ 63 h 73"/>
                <a:gd name="T50" fmla="*/ 46 w 66"/>
                <a:gd name="T51" fmla="*/ 63 h 73"/>
                <a:gd name="T52" fmla="*/ 52 w 66"/>
                <a:gd name="T53" fmla="*/ 70 h 73"/>
                <a:gd name="T54" fmla="*/ 57 w 66"/>
                <a:gd name="T55" fmla="*/ 71 h 73"/>
                <a:gd name="T56" fmla="*/ 56 w 66"/>
                <a:gd name="T57" fmla="*/ 67 h 73"/>
                <a:gd name="T58" fmla="*/ 62 w 66"/>
                <a:gd name="T59" fmla="*/ 43 h 73"/>
                <a:gd name="T60" fmla="*/ 66 w 66"/>
                <a:gd name="T61" fmla="*/ 35 h 73"/>
                <a:gd name="T62" fmla="*/ 2 w 66"/>
                <a:gd name="T63" fmla="*/ 38 h 73"/>
                <a:gd name="T64" fmla="*/ 3 w 66"/>
                <a:gd name="T65" fmla="*/ 32 h 73"/>
                <a:gd name="T66" fmla="*/ 3 w 66"/>
                <a:gd name="T67" fmla="*/ 41 h 73"/>
                <a:gd name="T68" fmla="*/ 47 w 66"/>
                <a:gd name="T69" fmla="*/ 8 h 73"/>
                <a:gd name="T70" fmla="*/ 53 w 66"/>
                <a:gd name="T71" fmla="*/ 10 h 73"/>
                <a:gd name="T72" fmla="*/ 47 w 66"/>
                <a:gd name="T73" fmla="*/ 8 h 73"/>
                <a:gd name="T74" fmla="*/ 12 w 66"/>
                <a:gd name="T75" fmla="*/ 10 h 73"/>
                <a:gd name="T76" fmla="*/ 17 w 66"/>
                <a:gd name="T77" fmla="*/ 7 h 73"/>
                <a:gd name="T78" fmla="*/ 11 w 66"/>
                <a:gd name="T79" fmla="*/ 13 h 73"/>
                <a:gd name="T80" fmla="*/ 12 w 66"/>
                <a:gd name="T81" fmla="*/ 66 h 73"/>
                <a:gd name="T82" fmla="*/ 17 w 66"/>
                <a:gd name="T83" fmla="*/ 64 h 73"/>
                <a:gd name="T84" fmla="*/ 53 w 66"/>
                <a:gd name="T85" fmla="*/ 66 h 73"/>
                <a:gd name="T86" fmla="*/ 48 w 66"/>
                <a:gd name="T87" fmla="*/ 64 h 73"/>
                <a:gd name="T88" fmla="*/ 53 w 66"/>
                <a:gd name="T89" fmla="*/ 66 h 73"/>
                <a:gd name="T90" fmla="*/ 6 w 66"/>
                <a:gd name="T91" fmla="*/ 37 h 73"/>
                <a:gd name="T92" fmla="*/ 60 w 66"/>
                <a:gd name="T93" fmla="*/ 37 h 73"/>
                <a:gd name="T94" fmla="*/ 64 w 66"/>
                <a:gd name="T95" fmla="*/ 38 h 73"/>
                <a:gd name="T96" fmla="*/ 62 w 66"/>
                <a:gd name="T97" fmla="*/ 37 h 73"/>
                <a:gd name="T98" fmla="*/ 64 w 66"/>
                <a:gd name="T99" fmla="*/ 35 h 73"/>
                <a:gd name="T100" fmla="*/ 33 w 66"/>
                <a:gd name="T101" fmla="*/ 12 h 73"/>
                <a:gd name="T102" fmla="*/ 33 w 66"/>
                <a:gd name="T103" fmla="*/ 61 h 73"/>
                <a:gd name="T104" fmla="*/ 33 w 66"/>
                <a:gd name="T105" fmla="*/ 12 h 73"/>
                <a:gd name="T106" fmla="*/ 10 w 66"/>
                <a:gd name="T107" fmla="*/ 37 h 73"/>
                <a:gd name="T108" fmla="*/ 56 w 66"/>
                <a:gd name="T109" fmla="*/ 37 h 73"/>
                <a:gd name="T110" fmla="*/ 36 w 66"/>
                <a:gd name="T111" fmla="*/ 35 h 73"/>
                <a:gd name="T112" fmla="*/ 49 w 66"/>
                <a:gd name="T113" fmla="*/ 38 h 73"/>
                <a:gd name="T114" fmla="*/ 32 w 66"/>
                <a:gd name="T115" fmla="*/ 40 h 73"/>
                <a:gd name="T116" fmla="*/ 31 w 66"/>
                <a:gd name="T117" fmla="*/ 32 h 73"/>
                <a:gd name="T118" fmla="*/ 34 w 66"/>
                <a:gd name="T119" fmla="*/ 16 h 73"/>
                <a:gd name="T120" fmla="*/ 36 w 66"/>
                <a:gd name="T121" fmla="*/ 3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3">
                  <a:moveTo>
                    <a:pt x="39" y="6"/>
                  </a:moveTo>
                  <a:cubicBezTo>
                    <a:pt x="39" y="2"/>
                    <a:pt x="37" y="0"/>
                    <a:pt x="33" y="0"/>
                  </a:cubicBezTo>
                  <a:cubicBezTo>
                    <a:pt x="32" y="0"/>
                    <a:pt x="32" y="0"/>
                    <a:pt x="32" y="0"/>
                  </a:cubicBezTo>
                  <a:cubicBezTo>
                    <a:pt x="29" y="0"/>
                    <a:pt x="26" y="2"/>
                    <a:pt x="26" y="6"/>
                  </a:cubicBezTo>
                  <a:cubicBezTo>
                    <a:pt x="26" y="7"/>
                    <a:pt x="26" y="7"/>
                    <a:pt x="26" y="7"/>
                  </a:cubicBezTo>
                  <a:cubicBezTo>
                    <a:pt x="39" y="7"/>
                    <a:pt x="39" y="7"/>
                    <a:pt x="39" y="7"/>
                  </a:cubicBezTo>
                  <a:lnTo>
                    <a:pt x="39" y="6"/>
                  </a:lnTo>
                  <a:close/>
                  <a:moveTo>
                    <a:pt x="28" y="5"/>
                  </a:moveTo>
                  <a:cubicBezTo>
                    <a:pt x="28" y="3"/>
                    <a:pt x="30" y="1"/>
                    <a:pt x="32" y="1"/>
                  </a:cubicBezTo>
                  <a:cubicBezTo>
                    <a:pt x="33" y="1"/>
                    <a:pt x="33" y="1"/>
                    <a:pt x="33" y="1"/>
                  </a:cubicBezTo>
                  <a:cubicBezTo>
                    <a:pt x="35" y="1"/>
                    <a:pt x="37" y="3"/>
                    <a:pt x="38" y="5"/>
                  </a:cubicBezTo>
                  <a:lnTo>
                    <a:pt x="28" y="5"/>
                  </a:lnTo>
                  <a:close/>
                  <a:moveTo>
                    <a:pt x="62" y="30"/>
                  </a:moveTo>
                  <a:cubicBezTo>
                    <a:pt x="60" y="23"/>
                    <a:pt x="56" y="17"/>
                    <a:pt x="50" y="13"/>
                  </a:cubicBezTo>
                  <a:cubicBezTo>
                    <a:pt x="50" y="12"/>
                    <a:pt x="50" y="12"/>
                    <a:pt x="50" y="12"/>
                  </a:cubicBezTo>
                  <a:cubicBezTo>
                    <a:pt x="55" y="15"/>
                    <a:pt x="55" y="15"/>
                    <a:pt x="55" y="15"/>
                  </a:cubicBezTo>
                  <a:cubicBezTo>
                    <a:pt x="55" y="15"/>
                    <a:pt x="55" y="15"/>
                    <a:pt x="55" y="15"/>
                  </a:cubicBezTo>
                  <a:cubicBezTo>
                    <a:pt x="57" y="13"/>
                    <a:pt x="56" y="10"/>
                    <a:pt x="54" y="8"/>
                  </a:cubicBezTo>
                  <a:cubicBezTo>
                    <a:pt x="51" y="6"/>
                    <a:pt x="51" y="6"/>
                    <a:pt x="51" y="6"/>
                  </a:cubicBezTo>
                  <a:cubicBezTo>
                    <a:pt x="49" y="5"/>
                    <a:pt x="46" y="6"/>
                    <a:pt x="45" y="8"/>
                  </a:cubicBezTo>
                  <a:cubicBezTo>
                    <a:pt x="44" y="8"/>
                    <a:pt x="44" y="8"/>
                    <a:pt x="44" y="8"/>
                  </a:cubicBezTo>
                  <a:cubicBezTo>
                    <a:pt x="49" y="11"/>
                    <a:pt x="49" y="11"/>
                    <a:pt x="49" y="11"/>
                  </a:cubicBezTo>
                  <a:cubicBezTo>
                    <a:pt x="49" y="12"/>
                    <a:pt x="49" y="12"/>
                    <a:pt x="49" y="12"/>
                  </a:cubicBezTo>
                  <a:cubicBezTo>
                    <a:pt x="44" y="9"/>
                    <a:pt x="39" y="7"/>
                    <a:pt x="33" y="7"/>
                  </a:cubicBezTo>
                  <a:cubicBezTo>
                    <a:pt x="27" y="7"/>
                    <a:pt x="21" y="9"/>
                    <a:pt x="17" y="12"/>
                  </a:cubicBezTo>
                  <a:cubicBezTo>
                    <a:pt x="17" y="12"/>
                    <a:pt x="17" y="12"/>
                    <a:pt x="17" y="12"/>
                  </a:cubicBezTo>
                  <a:cubicBezTo>
                    <a:pt x="17" y="11"/>
                    <a:pt x="17" y="11"/>
                    <a:pt x="17" y="11"/>
                  </a:cubicBezTo>
                  <a:cubicBezTo>
                    <a:pt x="21" y="8"/>
                    <a:pt x="21" y="8"/>
                    <a:pt x="21" y="8"/>
                  </a:cubicBezTo>
                  <a:cubicBezTo>
                    <a:pt x="21" y="8"/>
                    <a:pt x="21" y="8"/>
                    <a:pt x="21" y="8"/>
                  </a:cubicBezTo>
                  <a:cubicBezTo>
                    <a:pt x="20" y="6"/>
                    <a:pt x="17" y="5"/>
                    <a:pt x="14" y="6"/>
                  </a:cubicBezTo>
                  <a:cubicBezTo>
                    <a:pt x="11" y="8"/>
                    <a:pt x="11" y="8"/>
                    <a:pt x="11" y="8"/>
                  </a:cubicBezTo>
                  <a:cubicBezTo>
                    <a:pt x="9" y="10"/>
                    <a:pt x="9" y="13"/>
                    <a:pt x="10" y="15"/>
                  </a:cubicBezTo>
                  <a:cubicBezTo>
                    <a:pt x="11" y="15"/>
                    <a:pt x="11" y="15"/>
                    <a:pt x="11" y="15"/>
                  </a:cubicBezTo>
                  <a:cubicBezTo>
                    <a:pt x="15" y="12"/>
                    <a:pt x="15" y="12"/>
                    <a:pt x="15" y="12"/>
                  </a:cubicBezTo>
                  <a:cubicBezTo>
                    <a:pt x="15" y="13"/>
                    <a:pt x="15" y="13"/>
                    <a:pt x="15" y="13"/>
                  </a:cubicBezTo>
                  <a:cubicBezTo>
                    <a:pt x="15" y="13"/>
                    <a:pt x="15" y="13"/>
                    <a:pt x="15" y="13"/>
                  </a:cubicBezTo>
                  <a:cubicBezTo>
                    <a:pt x="10" y="17"/>
                    <a:pt x="5" y="23"/>
                    <a:pt x="4" y="30"/>
                  </a:cubicBezTo>
                  <a:cubicBezTo>
                    <a:pt x="2" y="31"/>
                    <a:pt x="0" y="33"/>
                    <a:pt x="0" y="35"/>
                  </a:cubicBezTo>
                  <a:cubicBezTo>
                    <a:pt x="0" y="38"/>
                    <a:pt x="0" y="38"/>
                    <a:pt x="0" y="38"/>
                  </a:cubicBezTo>
                  <a:cubicBezTo>
                    <a:pt x="0" y="41"/>
                    <a:pt x="2" y="43"/>
                    <a:pt x="4" y="43"/>
                  </a:cubicBezTo>
                  <a:cubicBezTo>
                    <a:pt x="5" y="50"/>
                    <a:pt x="9" y="56"/>
                    <a:pt x="14" y="60"/>
                  </a:cubicBezTo>
                  <a:cubicBezTo>
                    <a:pt x="14" y="60"/>
                    <a:pt x="14" y="60"/>
                    <a:pt x="14" y="60"/>
                  </a:cubicBezTo>
                  <a:cubicBezTo>
                    <a:pt x="10" y="67"/>
                    <a:pt x="10" y="67"/>
                    <a:pt x="10" y="67"/>
                  </a:cubicBezTo>
                  <a:cubicBezTo>
                    <a:pt x="11" y="68"/>
                    <a:pt x="11" y="68"/>
                    <a:pt x="11" y="68"/>
                  </a:cubicBezTo>
                  <a:cubicBezTo>
                    <a:pt x="9" y="71"/>
                    <a:pt x="9" y="71"/>
                    <a:pt x="9" y="71"/>
                  </a:cubicBezTo>
                  <a:cubicBezTo>
                    <a:pt x="12" y="73"/>
                    <a:pt x="12" y="73"/>
                    <a:pt x="12" y="73"/>
                  </a:cubicBezTo>
                  <a:cubicBezTo>
                    <a:pt x="14" y="70"/>
                    <a:pt x="14" y="70"/>
                    <a:pt x="14" y="70"/>
                  </a:cubicBezTo>
                  <a:cubicBezTo>
                    <a:pt x="15" y="70"/>
                    <a:pt x="15" y="70"/>
                    <a:pt x="15" y="70"/>
                  </a:cubicBezTo>
                  <a:cubicBezTo>
                    <a:pt x="20" y="63"/>
                    <a:pt x="20" y="63"/>
                    <a:pt x="20" y="63"/>
                  </a:cubicBezTo>
                  <a:cubicBezTo>
                    <a:pt x="20" y="63"/>
                    <a:pt x="20" y="63"/>
                    <a:pt x="20" y="63"/>
                  </a:cubicBezTo>
                  <a:cubicBezTo>
                    <a:pt x="24" y="65"/>
                    <a:pt x="28" y="66"/>
                    <a:pt x="33" y="66"/>
                  </a:cubicBezTo>
                  <a:cubicBezTo>
                    <a:pt x="37" y="66"/>
                    <a:pt x="42" y="65"/>
                    <a:pt x="46" y="63"/>
                  </a:cubicBezTo>
                  <a:cubicBezTo>
                    <a:pt x="50" y="70"/>
                    <a:pt x="50" y="70"/>
                    <a:pt x="50" y="70"/>
                  </a:cubicBezTo>
                  <a:cubicBezTo>
                    <a:pt x="52" y="70"/>
                    <a:pt x="52" y="70"/>
                    <a:pt x="52" y="70"/>
                  </a:cubicBezTo>
                  <a:cubicBezTo>
                    <a:pt x="54" y="73"/>
                    <a:pt x="54" y="73"/>
                    <a:pt x="54" y="73"/>
                  </a:cubicBezTo>
                  <a:cubicBezTo>
                    <a:pt x="57" y="71"/>
                    <a:pt x="57" y="71"/>
                    <a:pt x="57" y="71"/>
                  </a:cubicBezTo>
                  <a:cubicBezTo>
                    <a:pt x="55" y="68"/>
                    <a:pt x="55" y="68"/>
                    <a:pt x="55" y="68"/>
                  </a:cubicBezTo>
                  <a:cubicBezTo>
                    <a:pt x="56" y="67"/>
                    <a:pt x="56" y="67"/>
                    <a:pt x="56" y="67"/>
                  </a:cubicBezTo>
                  <a:cubicBezTo>
                    <a:pt x="51" y="60"/>
                    <a:pt x="51" y="60"/>
                    <a:pt x="51" y="60"/>
                  </a:cubicBezTo>
                  <a:cubicBezTo>
                    <a:pt x="57" y="56"/>
                    <a:pt x="60" y="50"/>
                    <a:pt x="62" y="43"/>
                  </a:cubicBezTo>
                  <a:cubicBezTo>
                    <a:pt x="64" y="43"/>
                    <a:pt x="66" y="41"/>
                    <a:pt x="66" y="38"/>
                  </a:cubicBezTo>
                  <a:cubicBezTo>
                    <a:pt x="66" y="35"/>
                    <a:pt x="66" y="35"/>
                    <a:pt x="66" y="35"/>
                  </a:cubicBezTo>
                  <a:cubicBezTo>
                    <a:pt x="66" y="33"/>
                    <a:pt x="64" y="31"/>
                    <a:pt x="62" y="30"/>
                  </a:cubicBezTo>
                  <a:close/>
                  <a:moveTo>
                    <a:pt x="2" y="38"/>
                  </a:moveTo>
                  <a:cubicBezTo>
                    <a:pt x="2" y="35"/>
                    <a:pt x="2" y="35"/>
                    <a:pt x="2" y="35"/>
                  </a:cubicBezTo>
                  <a:cubicBezTo>
                    <a:pt x="2" y="34"/>
                    <a:pt x="2" y="33"/>
                    <a:pt x="3" y="32"/>
                  </a:cubicBezTo>
                  <a:cubicBezTo>
                    <a:pt x="3" y="34"/>
                    <a:pt x="3" y="35"/>
                    <a:pt x="3" y="37"/>
                  </a:cubicBezTo>
                  <a:cubicBezTo>
                    <a:pt x="3" y="38"/>
                    <a:pt x="3" y="40"/>
                    <a:pt x="3" y="41"/>
                  </a:cubicBezTo>
                  <a:cubicBezTo>
                    <a:pt x="2" y="41"/>
                    <a:pt x="2" y="40"/>
                    <a:pt x="2" y="38"/>
                  </a:cubicBezTo>
                  <a:close/>
                  <a:moveTo>
                    <a:pt x="47" y="8"/>
                  </a:moveTo>
                  <a:cubicBezTo>
                    <a:pt x="48" y="7"/>
                    <a:pt x="49" y="7"/>
                    <a:pt x="50" y="8"/>
                  </a:cubicBezTo>
                  <a:cubicBezTo>
                    <a:pt x="53" y="10"/>
                    <a:pt x="53" y="10"/>
                    <a:pt x="53" y="10"/>
                  </a:cubicBezTo>
                  <a:cubicBezTo>
                    <a:pt x="54" y="10"/>
                    <a:pt x="55" y="12"/>
                    <a:pt x="54" y="13"/>
                  </a:cubicBezTo>
                  <a:lnTo>
                    <a:pt x="47" y="8"/>
                  </a:lnTo>
                  <a:close/>
                  <a:moveTo>
                    <a:pt x="11" y="13"/>
                  </a:moveTo>
                  <a:cubicBezTo>
                    <a:pt x="11" y="12"/>
                    <a:pt x="11" y="10"/>
                    <a:pt x="12" y="10"/>
                  </a:cubicBezTo>
                  <a:cubicBezTo>
                    <a:pt x="15" y="8"/>
                    <a:pt x="15" y="8"/>
                    <a:pt x="15" y="8"/>
                  </a:cubicBezTo>
                  <a:cubicBezTo>
                    <a:pt x="16" y="7"/>
                    <a:pt x="16" y="7"/>
                    <a:pt x="17" y="7"/>
                  </a:cubicBezTo>
                  <a:cubicBezTo>
                    <a:pt x="18" y="7"/>
                    <a:pt x="18" y="8"/>
                    <a:pt x="19" y="8"/>
                  </a:cubicBezTo>
                  <a:lnTo>
                    <a:pt x="11" y="13"/>
                  </a:lnTo>
                  <a:close/>
                  <a:moveTo>
                    <a:pt x="15" y="68"/>
                  </a:moveTo>
                  <a:cubicBezTo>
                    <a:pt x="12" y="66"/>
                    <a:pt x="12" y="66"/>
                    <a:pt x="12" y="66"/>
                  </a:cubicBezTo>
                  <a:cubicBezTo>
                    <a:pt x="15" y="62"/>
                    <a:pt x="15" y="62"/>
                    <a:pt x="15" y="62"/>
                  </a:cubicBezTo>
                  <a:cubicBezTo>
                    <a:pt x="17" y="64"/>
                    <a:pt x="17" y="64"/>
                    <a:pt x="17" y="64"/>
                  </a:cubicBezTo>
                  <a:lnTo>
                    <a:pt x="15" y="68"/>
                  </a:lnTo>
                  <a:close/>
                  <a:moveTo>
                    <a:pt x="53" y="66"/>
                  </a:moveTo>
                  <a:cubicBezTo>
                    <a:pt x="51" y="68"/>
                    <a:pt x="51" y="68"/>
                    <a:pt x="51" y="68"/>
                  </a:cubicBezTo>
                  <a:cubicBezTo>
                    <a:pt x="48" y="64"/>
                    <a:pt x="48" y="64"/>
                    <a:pt x="48" y="64"/>
                  </a:cubicBezTo>
                  <a:cubicBezTo>
                    <a:pt x="50" y="62"/>
                    <a:pt x="50" y="62"/>
                    <a:pt x="50" y="62"/>
                  </a:cubicBezTo>
                  <a:lnTo>
                    <a:pt x="53" y="66"/>
                  </a:lnTo>
                  <a:close/>
                  <a:moveTo>
                    <a:pt x="33" y="64"/>
                  </a:moveTo>
                  <a:cubicBezTo>
                    <a:pt x="18" y="64"/>
                    <a:pt x="6" y="52"/>
                    <a:pt x="6" y="37"/>
                  </a:cubicBezTo>
                  <a:cubicBezTo>
                    <a:pt x="6" y="22"/>
                    <a:pt x="18" y="10"/>
                    <a:pt x="33" y="10"/>
                  </a:cubicBezTo>
                  <a:cubicBezTo>
                    <a:pt x="48" y="10"/>
                    <a:pt x="60" y="22"/>
                    <a:pt x="60" y="37"/>
                  </a:cubicBezTo>
                  <a:cubicBezTo>
                    <a:pt x="60" y="52"/>
                    <a:pt x="48" y="64"/>
                    <a:pt x="33" y="64"/>
                  </a:cubicBezTo>
                  <a:close/>
                  <a:moveTo>
                    <a:pt x="64" y="38"/>
                  </a:moveTo>
                  <a:cubicBezTo>
                    <a:pt x="64" y="40"/>
                    <a:pt x="63" y="41"/>
                    <a:pt x="62" y="41"/>
                  </a:cubicBezTo>
                  <a:cubicBezTo>
                    <a:pt x="62" y="40"/>
                    <a:pt x="62" y="38"/>
                    <a:pt x="62" y="37"/>
                  </a:cubicBezTo>
                  <a:cubicBezTo>
                    <a:pt x="62" y="35"/>
                    <a:pt x="62" y="34"/>
                    <a:pt x="62" y="32"/>
                  </a:cubicBezTo>
                  <a:cubicBezTo>
                    <a:pt x="63" y="33"/>
                    <a:pt x="64" y="34"/>
                    <a:pt x="64" y="35"/>
                  </a:cubicBezTo>
                  <a:lnTo>
                    <a:pt x="64" y="38"/>
                  </a:lnTo>
                  <a:close/>
                  <a:moveTo>
                    <a:pt x="33" y="12"/>
                  </a:moveTo>
                  <a:cubicBezTo>
                    <a:pt x="19" y="12"/>
                    <a:pt x="8" y="23"/>
                    <a:pt x="8" y="37"/>
                  </a:cubicBezTo>
                  <a:cubicBezTo>
                    <a:pt x="8" y="50"/>
                    <a:pt x="19" y="61"/>
                    <a:pt x="33" y="61"/>
                  </a:cubicBezTo>
                  <a:cubicBezTo>
                    <a:pt x="46" y="61"/>
                    <a:pt x="57" y="50"/>
                    <a:pt x="57" y="37"/>
                  </a:cubicBezTo>
                  <a:cubicBezTo>
                    <a:pt x="57" y="23"/>
                    <a:pt x="46" y="12"/>
                    <a:pt x="33" y="12"/>
                  </a:cubicBezTo>
                  <a:close/>
                  <a:moveTo>
                    <a:pt x="33" y="60"/>
                  </a:moveTo>
                  <a:cubicBezTo>
                    <a:pt x="20" y="60"/>
                    <a:pt x="10" y="49"/>
                    <a:pt x="10" y="37"/>
                  </a:cubicBezTo>
                  <a:cubicBezTo>
                    <a:pt x="10" y="24"/>
                    <a:pt x="20" y="14"/>
                    <a:pt x="33" y="14"/>
                  </a:cubicBezTo>
                  <a:cubicBezTo>
                    <a:pt x="45" y="14"/>
                    <a:pt x="56" y="24"/>
                    <a:pt x="56" y="37"/>
                  </a:cubicBezTo>
                  <a:cubicBezTo>
                    <a:pt x="56" y="49"/>
                    <a:pt x="45" y="60"/>
                    <a:pt x="33" y="60"/>
                  </a:cubicBezTo>
                  <a:close/>
                  <a:moveTo>
                    <a:pt x="36" y="35"/>
                  </a:moveTo>
                  <a:cubicBezTo>
                    <a:pt x="49" y="35"/>
                    <a:pt x="49" y="35"/>
                    <a:pt x="49" y="35"/>
                  </a:cubicBezTo>
                  <a:cubicBezTo>
                    <a:pt x="49" y="38"/>
                    <a:pt x="49" y="38"/>
                    <a:pt x="49" y="38"/>
                  </a:cubicBezTo>
                  <a:cubicBezTo>
                    <a:pt x="36" y="38"/>
                    <a:pt x="36" y="38"/>
                    <a:pt x="36" y="38"/>
                  </a:cubicBezTo>
                  <a:cubicBezTo>
                    <a:pt x="35" y="40"/>
                    <a:pt x="34" y="40"/>
                    <a:pt x="32" y="40"/>
                  </a:cubicBezTo>
                  <a:cubicBezTo>
                    <a:pt x="30" y="40"/>
                    <a:pt x="28" y="39"/>
                    <a:pt x="28" y="36"/>
                  </a:cubicBezTo>
                  <a:cubicBezTo>
                    <a:pt x="28" y="34"/>
                    <a:pt x="29" y="33"/>
                    <a:pt x="31" y="32"/>
                  </a:cubicBezTo>
                  <a:cubicBezTo>
                    <a:pt x="31" y="16"/>
                    <a:pt x="31" y="16"/>
                    <a:pt x="31" y="16"/>
                  </a:cubicBezTo>
                  <a:cubicBezTo>
                    <a:pt x="34" y="16"/>
                    <a:pt x="34" y="16"/>
                    <a:pt x="34" y="16"/>
                  </a:cubicBezTo>
                  <a:cubicBezTo>
                    <a:pt x="34" y="32"/>
                    <a:pt x="34" y="32"/>
                    <a:pt x="34" y="32"/>
                  </a:cubicBezTo>
                  <a:cubicBezTo>
                    <a:pt x="35" y="33"/>
                    <a:pt x="36" y="34"/>
                    <a:pt x="36" y="35"/>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18" name="Freeform 22"/>
            <p:cNvSpPr>
              <a:spLocks noEditPoints="1"/>
            </p:cNvSpPr>
            <p:nvPr/>
          </p:nvSpPr>
          <p:spPr bwMode="auto">
            <a:xfrm>
              <a:off x="3752290" y="3398908"/>
              <a:ext cx="332018" cy="387354"/>
            </a:xfrm>
            <a:custGeom>
              <a:avLst/>
              <a:gdLst>
                <a:gd name="T0" fmla="*/ 18 w 58"/>
                <a:gd name="T1" fmla="*/ 37 h 68"/>
                <a:gd name="T2" fmla="*/ 17 w 58"/>
                <a:gd name="T3" fmla="*/ 31 h 68"/>
                <a:gd name="T4" fmla="*/ 40 w 58"/>
                <a:gd name="T5" fmla="*/ 16 h 68"/>
                <a:gd name="T6" fmla="*/ 17 w 58"/>
                <a:gd name="T7" fmla="*/ 30 h 68"/>
                <a:gd name="T8" fmla="*/ 44 w 58"/>
                <a:gd name="T9" fmla="*/ 18 h 68"/>
                <a:gd name="T10" fmla="*/ 17 w 58"/>
                <a:gd name="T11" fmla="*/ 23 h 68"/>
                <a:gd name="T12" fmla="*/ 30 w 58"/>
                <a:gd name="T13" fmla="*/ 16 h 68"/>
                <a:gd name="T14" fmla="*/ 14 w 58"/>
                <a:gd name="T15" fmla="*/ 21 h 68"/>
                <a:gd name="T16" fmla="*/ 34 w 58"/>
                <a:gd name="T17" fmla="*/ 66 h 68"/>
                <a:gd name="T18" fmla="*/ 28 w 58"/>
                <a:gd name="T19" fmla="*/ 68 h 68"/>
                <a:gd name="T20" fmla="*/ 20 w 58"/>
                <a:gd name="T21" fmla="*/ 62 h 68"/>
                <a:gd name="T22" fmla="*/ 23 w 58"/>
                <a:gd name="T23" fmla="*/ 50 h 68"/>
                <a:gd name="T24" fmla="*/ 17 w 58"/>
                <a:gd name="T25" fmla="*/ 44 h 68"/>
                <a:gd name="T26" fmla="*/ 40 w 58"/>
                <a:gd name="T27" fmla="*/ 30 h 68"/>
                <a:gd name="T28" fmla="*/ 25 w 58"/>
                <a:gd name="T29" fmla="*/ 41 h 68"/>
                <a:gd name="T30" fmla="*/ 29 w 58"/>
                <a:gd name="T31" fmla="*/ 50 h 68"/>
                <a:gd name="T32" fmla="*/ 40 w 58"/>
                <a:gd name="T33" fmla="*/ 39 h 68"/>
                <a:gd name="T34" fmla="*/ 35 w 58"/>
                <a:gd name="T35" fmla="*/ 50 h 68"/>
                <a:gd name="T36" fmla="*/ 34 w 58"/>
                <a:gd name="T37" fmla="*/ 52 h 68"/>
                <a:gd name="T38" fmla="*/ 33 w 58"/>
                <a:gd name="T39" fmla="*/ 52 h 68"/>
                <a:gd name="T40" fmla="*/ 28 w 58"/>
                <a:gd name="T41" fmla="*/ 52 h 68"/>
                <a:gd name="T42" fmla="*/ 22 w 58"/>
                <a:gd name="T43" fmla="*/ 54 h 68"/>
                <a:gd name="T44" fmla="*/ 25 w 58"/>
                <a:gd name="T45" fmla="*/ 64 h 68"/>
                <a:gd name="T46" fmla="*/ 36 w 58"/>
                <a:gd name="T47" fmla="*/ 62 h 68"/>
                <a:gd name="T48" fmla="*/ 39 w 58"/>
                <a:gd name="T49" fmla="*/ 9 h 68"/>
                <a:gd name="T50" fmla="*/ 41 w 58"/>
                <a:gd name="T51" fmla="*/ 10 h 68"/>
                <a:gd name="T52" fmla="*/ 42 w 58"/>
                <a:gd name="T53" fmla="*/ 4 h 68"/>
                <a:gd name="T54" fmla="*/ 15 w 58"/>
                <a:gd name="T55" fmla="*/ 54 h 68"/>
                <a:gd name="T56" fmla="*/ 19 w 58"/>
                <a:gd name="T57" fmla="*/ 49 h 68"/>
                <a:gd name="T58" fmla="*/ 48 w 58"/>
                <a:gd name="T59" fmla="*/ 19 h 68"/>
                <a:gd name="T60" fmla="*/ 54 w 58"/>
                <a:gd name="T61" fmla="*/ 14 h 68"/>
                <a:gd name="T62" fmla="*/ 47 w 58"/>
                <a:gd name="T63" fmla="*/ 18 h 68"/>
                <a:gd name="T64" fmla="*/ 4 w 58"/>
                <a:gd name="T65" fmla="*/ 42 h 68"/>
                <a:gd name="T66" fmla="*/ 5 w 58"/>
                <a:gd name="T67" fmla="*/ 44 h 68"/>
                <a:gd name="T68" fmla="*/ 9 w 58"/>
                <a:gd name="T69" fmla="*/ 39 h 68"/>
                <a:gd name="T70" fmla="*/ 50 w 58"/>
                <a:gd name="T71" fmla="*/ 29 h 68"/>
                <a:gd name="T72" fmla="*/ 58 w 58"/>
                <a:gd name="T73" fmla="*/ 29 h 68"/>
                <a:gd name="T74" fmla="*/ 7 w 58"/>
                <a:gd name="T75" fmla="*/ 28 h 68"/>
                <a:gd name="T76" fmla="*/ 1 w 58"/>
                <a:gd name="T77" fmla="*/ 30 h 68"/>
                <a:gd name="T78" fmla="*/ 49 w 58"/>
                <a:gd name="T79" fmla="*/ 39 h 68"/>
                <a:gd name="T80" fmla="*/ 53 w 58"/>
                <a:gd name="T81" fmla="*/ 44 h 68"/>
                <a:gd name="T82" fmla="*/ 54 w 58"/>
                <a:gd name="T83" fmla="*/ 42 h 68"/>
                <a:gd name="T84" fmla="*/ 4 w 58"/>
                <a:gd name="T85" fmla="*/ 14 h 68"/>
                <a:gd name="T86" fmla="*/ 10 w 58"/>
                <a:gd name="T87" fmla="*/ 19 h 68"/>
                <a:gd name="T88" fmla="*/ 5 w 58"/>
                <a:gd name="T89" fmla="*/ 14 h 68"/>
                <a:gd name="T90" fmla="*/ 39 w 58"/>
                <a:gd name="T91" fmla="*/ 49 h 68"/>
                <a:gd name="T92" fmla="*/ 44 w 58"/>
                <a:gd name="T93" fmla="*/ 54 h 68"/>
                <a:gd name="T94" fmla="*/ 17 w 58"/>
                <a:gd name="T95" fmla="*/ 10 h 68"/>
                <a:gd name="T96" fmla="*/ 19 w 58"/>
                <a:gd name="T97" fmla="*/ 9 h 68"/>
                <a:gd name="T98" fmla="*/ 14 w 58"/>
                <a:gd name="T99" fmla="*/ 5 h 68"/>
                <a:gd name="T100" fmla="*/ 30 w 58"/>
                <a:gd name="T101" fmla="*/ 7 h 68"/>
                <a:gd name="T102" fmla="*/ 28 w 58"/>
                <a:gd name="T103"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 h="68">
                  <a:moveTo>
                    <a:pt x="44" y="25"/>
                  </a:moveTo>
                  <a:cubicBezTo>
                    <a:pt x="44" y="26"/>
                    <a:pt x="42" y="28"/>
                    <a:pt x="41" y="28"/>
                  </a:cubicBezTo>
                  <a:cubicBezTo>
                    <a:pt x="18" y="37"/>
                    <a:pt x="18" y="37"/>
                    <a:pt x="18" y="37"/>
                  </a:cubicBezTo>
                  <a:cubicBezTo>
                    <a:pt x="18" y="37"/>
                    <a:pt x="17" y="37"/>
                    <a:pt x="17" y="37"/>
                  </a:cubicBezTo>
                  <a:cubicBezTo>
                    <a:pt x="15" y="37"/>
                    <a:pt x="14" y="36"/>
                    <a:pt x="14" y="35"/>
                  </a:cubicBezTo>
                  <a:cubicBezTo>
                    <a:pt x="14" y="33"/>
                    <a:pt x="16" y="32"/>
                    <a:pt x="17" y="31"/>
                  </a:cubicBezTo>
                  <a:cubicBezTo>
                    <a:pt x="40" y="23"/>
                    <a:pt x="40" y="23"/>
                    <a:pt x="40" y="23"/>
                  </a:cubicBezTo>
                  <a:cubicBezTo>
                    <a:pt x="42" y="22"/>
                    <a:pt x="44" y="23"/>
                    <a:pt x="44" y="25"/>
                  </a:cubicBezTo>
                  <a:close/>
                  <a:moveTo>
                    <a:pt x="40" y="16"/>
                  </a:moveTo>
                  <a:cubicBezTo>
                    <a:pt x="17" y="24"/>
                    <a:pt x="17" y="24"/>
                    <a:pt x="17" y="24"/>
                  </a:cubicBezTo>
                  <a:cubicBezTo>
                    <a:pt x="16" y="25"/>
                    <a:pt x="14" y="26"/>
                    <a:pt x="14" y="28"/>
                  </a:cubicBezTo>
                  <a:cubicBezTo>
                    <a:pt x="14" y="29"/>
                    <a:pt x="15" y="30"/>
                    <a:pt x="17" y="30"/>
                  </a:cubicBezTo>
                  <a:cubicBezTo>
                    <a:pt x="17" y="30"/>
                    <a:pt x="18" y="30"/>
                    <a:pt x="18" y="30"/>
                  </a:cubicBezTo>
                  <a:cubicBezTo>
                    <a:pt x="41" y="21"/>
                    <a:pt x="41" y="21"/>
                    <a:pt x="41" y="21"/>
                  </a:cubicBezTo>
                  <a:cubicBezTo>
                    <a:pt x="42" y="21"/>
                    <a:pt x="44" y="19"/>
                    <a:pt x="44" y="18"/>
                  </a:cubicBezTo>
                  <a:cubicBezTo>
                    <a:pt x="44" y="16"/>
                    <a:pt x="42" y="15"/>
                    <a:pt x="40" y="16"/>
                  </a:cubicBezTo>
                  <a:close/>
                  <a:moveTo>
                    <a:pt x="14" y="21"/>
                  </a:moveTo>
                  <a:cubicBezTo>
                    <a:pt x="14" y="22"/>
                    <a:pt x="15" y="23"/>
                    <a:pt x="17" y="23"/>
                  </a:cubicBezTo>
                  <a:cubicBezTo>
                    <a:pt x="17" y="23"/>
                    <a:pt x="18" y="23"/>
                    <a:pt x="18" y="23"/>
                  </a:cubicBezTo>
                  <a:cubicBezTo>
                    <a:pt x="27" y="19"/>
                    <a:pt x="27" y="19"/>
                    <a:pt x="27" y="19"/>
                  </a:cubicBezTo>
                  <a:cubicBezTo>
                    <a:pt x="29" y="19"/>
                    <a:pt x="30" y="17"/>
                    <a:pt x="30" y="16"/>
                  </a:cubicBezTo>
                  <a:cubicBezTo>
                    <a:pt x="30" y="14"/>
                    <a:pt x="28" y="13"/>
                    <a:pt x="26" y="14"/>
                  </a:cubicBezTo>
                  <a:cubicBezTo>
                    <a:pt x="17" y="17"/>
                    <a:pt x="17" y="17"/>
                    <a:pt x="17" y="17"/>
                  </a:cubicBezTo>
                  <a:cubicBezTo>
                    <a:pt x="16" y="18"/>
                    <a:pt x="14" y="19"/>
                    <a:pt x="14" y="21"/>
                  </a:cubicBezTo>
                  <a:close/>
                  <a:moveTo>
                    <a:pt x="38" y="54"/>
                  </a:moveTo>
                  <a:cubicBezTo>
                    <a:pt x="38" y="62"/>
                    <a:pt x="38" y="62"/>
                    <a:pt x="38" y="62"/>
                  </a:cubicBezTo>
                  <a:cubicBezTo>
                    <a:pt x="38" y="64"/>
                    <a:pt x="36" y="66"/>
                    <a:pt x="34" y="66"/>
                  </a:cubicBezTo>
                  <a:cubicBezTo>
                    <a:pt x="33" y="66"/>
                    <a:pt x="33" y="66"/>
                    <a:pt x="33" y="66"/>
                  </a:cubicBezTo>
                  <a:cubicBezTo>
                    <a:pt x="33" y="67"/>
                    <a:pt x="32" y="68"/>
                    <a:pt x="30" y="68"/>
                  </a:cubicBezTo>
                  <a:cubicBezTo>
                    <a:pt x="28" y="68"/>
                    <a:pt x="28" y="68"/>
                    <a:pt x="28" y="68"/>
                  </a:cubicBezTo>
                  <a:cubicBezTo>
                    <a:pt x="26" y="68"/>
                    <a:pt x="25" y="67"/>
                    <a:pt x="25" y="66"/>
                  </a:cubicBezTo>
                  <a:cubicBezTo>
                    <a:pt x="24" y="66"/>
                    <a:pt x="24" y="66"/>
                    <a:pt x="24" y="66"/>
                  </a:cubicBezTo>
                  <a:cubicBezTo>
                    <a:pt x="22" y="66"/>
                    <a:pt x="20" y="64"/>
                    <a:pt x="20" y="62"/>
                  </a:cubicBezTo>
                  <a:cubicBezTo>
                    <a:pt x="20" y="54"/>
                    <a:pt x="20" y="54"/>
                    <a:pt x="20" y="54"/>
                  </a:cubicBezTo>
                  <a:cubicBezTo>
                    <a:pt x="20" y="52"/>
                    <a:pt x="22" y="51"/>
                    <a:pt x="23" y="50"/>
                  </a:cubicBezTo>
                  <a:cubicBezTo>
                    <a:pt x="23" y="50"/>
                    <a:pt x="23" y="50"/>
                    <a:pt x="23" y="50"/>
                  </a:cubicBezTo>
                  <a:cubicBezTo>
                    <a:pt x="23" y="47"/>
                    <a:pt x="21" y="44"/>
                    <a:pt x="20" y="43"/>
                  </a:cubicBezTo>
                  <a:cubicBezTo>
                    <a:pt x="18" y="44"/>
                    <a:pt x="18" y="44"/>
                    <a:pt x="18" y="44"/>
                  </a:cubicBezTo>
                  <a:cubicBezTo>
                    <a:pt x="18" y="44"/>
                    <a:pt x="17" y="44"/>
                    <a:pt x="17" y="44"/>
                  </a:cubicBezTo>
                  <a:cubicBezTo>
                    <a:pt x="15" y="44"/>
                    <a:pt x="14" y="43"/>
                    <a:pt x="14" y="42"/>
                  </a:cubicBezTo>
                  <a:cubicBezTo>
                    <a:pt x="14" y="40"/>
                    <a:pt x="16" y="39"/>
                    <a:pt x="17" y="38"/>
                  </a:cubicBezTo>
                  <a:cubicBezTo>
                    <a:pt x="40" y="30"/>
                    <a:pt x="40" y="30"/>
                    <a:pt x="40" y="30"/>
                  </a:cubicBezTo>
                  <a:cubicBezTo>
                    <a:pt x="42" y="29"/>
                    <a:pt x="44" y="30"/>
                    <a:pt x="44" y="32"/>
                  </a:cubicBezTo>
                  <a:cubicBezTo>
                    <a:pt x="44" y="33"/>
                    <a:pt x="42" y="35"/>
                    <a:pt x="41" y="36"/>
                  </a:cubicBezTo>
                  <a:cubicBezTo>
                    <a:pt x="25" y="41"/>
                    <a:pt x="25" y="41"/>
                    <a:pt x="25" y="41"/>
                  </a:cubicBezTo>
                  <a:cubicBezTo>
                    <a:pt x="27" y="43"/>
                    <a:pt x="29" y="46"/>
                    <a:pt x="29" y="50"/>
                  </a:cubicBezTo>
                  <a:cubicBezTo>
                    <a:pt x="29" y="50"/>
                    <a:pt x="29" y="50"/>
                    <a:pt x="29" y="50"/>
                  </a:cubicBezTo>
                  <a:cubicBezTo>
                    <a:pt x="29" y="50"/>
                    <a:pt x="29" y="50"/>
                    <a:pt x="29" y="50"/>
                  </a:cubicBezTo>
                  <a:cubicBezTo>
                    <a:pt x="29" y="50"/>
                    <a:pt x="29" y="50"/>
                    <a:pt x="29" y="50"/>
                  </a:cubicBezTo>
                  <a:cubicBezTo>
                    <a:pt x="29" y="43"/>
                    <a:pt x="36" y="38"/>
                    <a:pt x="37" y="38"/>
                  </a:cubicBezTo>
                  <a:cubicBezTo>
                    <a:pt x="38" y="37"/>
                    <a:pt x="39" y="38"/>
                    <a:pt x="40" y="39"/>
                  </a:cubicBezTo>
                  <a:cubicBezTo>
                    <a:pt x="41" y="40"/>
                    <a:pt x="41" y="42"/>
                    <a:pt x="39" y="43"/>
                  </a:cubicBezTo>
                  <a:cubicBezTo>
                    <a:pt x="39" y="43"/>
                    <a:pt x="35" y="46"/>
                    <a:pt x="35" y="50"/>
                  </a:cubicBezTo>
                  <a:cubicBezTo>
                    <a:pt x="35" y="50"/>
                    <a:pt x="35" y="50"/>
                    <a:pt x="35" y="50"/>
                  </a:cubicBezTo>
                  <a:cubicBezTo>
                    <a:pt x="36" y="51"/>
                    <a:pt x="38" y="52"/>
                    <a:pt x="38" y="54"/>
                  </a:cubicBezTo>
                  <a:close/>
                  <a:moveTo>
                    <a:pt x="36" y="54"/>
                  </a:moveTo>
                  <a:cubicBezTo>
                    <a:pt x="36" y="53"/>
                    <a:pt x="35" y="52"/>
                    <a:pt x="34" y="52"/>
                  </a:cubicBezTo>
                  <a:cubicBezTo>
                    <a:pt x="34" y="52"/>
                    <a:pt x="34" y="52"/>
                    <a:pt x="34" y="52"/>
                  </a:cubicBezTo>
                  <a:cubicBezTo>
                    <a:pt x="34" y="52"/>
                    <a:pt x="34" y="52"/>
                    <a:pt x="34" y="52"/>
                  </a:cubicBezTo>
                  <a:cubicBezTo>
                    <a:pt x="34" y="52"/>
                    <a:pt x="34" y="52"/>
                    <a:pt x="33" y="52"/>
                  </a:cubicBezTo>
                  <a:cubicBezTo>
                    <a:pt x="33" y="52"/>
                    <a:pt x="33" y="52"/>
                    <a:pt x="33" y="52"/>
                  </a:cubicBezTo>
                  <a:cubicBezTo>
                    <a:pt x="30" y="52"/>
                    <a:pt x="30" y="52"/>
                    <a:pt x="30" y="52"/>
                  </a:cubicBezTo>
                  <a:cubicBezTo>
                    <a:pt x="28" y="52"/>
                    <a:pt x="28" y="52"/>
                    <a:pt x="28" y="52"/>
                  </a:cubicBezTo>
                  <a:cubicBezTo>
                    <a:pt x="24" y="52"/>
                    <a:pt x="24" y="52"/>
                    <a:pt x="24" y="52"/>
                  </a:cubicBezTo>
                  <a:cubicBezTo>
                    <a:pt x="24" y="52"/>
                    <a:pt x="24" y="52"/>
                    <a:pt x="24" y="52"/>
                  </a:cubicBezTo>
                  <a:cubicBezTo>
                    <a:pt x="23" y="52"/>
                    <a:pt x="22" y="53"/>
                    <a:pt x="22" y="54"/>
                  </a:cubicBezTo>
                  <a:cubicBezTo>
                    <a:pt x="22" y="62"/>
                    <a:pt x="22" y="62"/>
                    <a:pt x="22" y="62"/>
                  </a:cubicBezTo>
                  <a:cubicBezTo>
                    <a:pt x="22" y="63"/>
                    <a:pt x="23" y="64"/>
                    <a:pt x="24" y="64"/>
                  </a:cubicBezTo>
                  <a:cubicBezTo>
                    <a:pt x="25" y="64"/>
                    <a:pt x="25" y="64"/>
                    <a:pt x="25" y="64"/>
                  </a:cubicBezTo>
                  <a:cubicBezTo>
                    <a:pt x="33" y="64"/>
                    <a:pt x="33" y="64"/>
                    <a:pt x="33" y="64"/>
                  </a:cubicBezTo>
                  <a:cubicBezTo>
                    <a:pt x="34" y="64"/>
                    <a:pt x="34" y="64"/>
                    <a:pt x="34" y="64"/>
                  </a:cubicBezTo>
                  <a:cubicBezTo>
                    <a:pt x="35" y="64"/>
                    <a:pt x="36" y="63"/>
                    <a:pt x="36" y="62"/>
                  </a:cubicBezTo>
                  <a:lnTo>
                    <a:pt x="36" y="54"/>
                  </a:lnTo>
                  <a:close/>
                  <a:moveTo>
                    <a:pt x="42" y="4"/>
                  </a:moveTo>
                  <a:cubicBezTo>
                    <a:pt x="39" y="9"/>
                    <a:pt x="39" y="9"/>
                    <a:pt x="39" y="9"/>
                  </a:cubicBezTo>
                  <a:cubicBezTo>
                    <a:pt x="39" y="10"/>
                    <a:pt x="39" y="10"/>
                    <a:pt x="40" y="11"/>
                  </a:cubicBezTo>
                  <a:cubicBezTo>
                    <a:pt x="40" y="11"/>
                    <a:pt x="40" y="11"/>
                    <a:pt x="40" y="11"/>
                  </a:cubicBezTo>
                  <a:cubicBezTo>
                    <a:pt x="40" y="11"/>
                    <a:pt x="41" y="11"/>
                    <a:pt x="41" y="10"/>
                  </a:cubicBezTo>
                  <a:cubicBezTo>
                    <a:pt x="44" y="5"/>
                    <a:pt x="44" y="5"/>
                    <a:pt x="44" y="5"/>
                  </a:cubicBezTo>
                  <a:cubicBezTo>
                    <a:pt x="44" y="5"/>
                    <a:pt x="44" y="4"/>
                    <a:pt x="44" y="4"/>
                  </a:cubicBezTo>
                  <a:cubicBezTo>
                    <a:pt x="43" y="4"/>
                    <a:pt x="42" y="4"/>
                    <a:pt x="42" y="4"/>
                  </a:cubicBezTo>
                  <a:close/>
                  <a:moveTo>
                    <a:pt x="17" y="48"/>
                  </a:moveTo>
                  <a:cubicBezTo>
                    <a:pt x="14" y="53"/>
                    <a:pt x="14" y="53"/>
                    <a:pt x="14" y="53"/>
                  </a:cubicBezTo>
                  <a:cubicBezTo>
                    <a:pt x="14" y="53"/>
                    <a:pt x="14" y="54"/>
                    <a:pt x="15" y="54"/>
                  </a:cubicBezTo>
                  <a:cubicBezTo>
                    <a:pt x="15" y="54"/>
                    <a:pt x="15" y="54"/>
                    <a:pt x="15" y="54"/>
                  </a:cubicBezTo>
                  <a:cubicBezTo>
                    <a:pt x="15" y="54"/>
                    <a:pt x="16" y="54"/>
                    <a:pt x="16" y="54"/>
                  </a:cubicBezTo>
                  <a:cubicBezTo>
                    <a:pt x="19" y="49"/>
                    <a:pt x="19" y="49"/>
                    <a:pt x="19" y="49"/>
                  </a:cubicBezTo>
                  <a:cubicBezTo>
                    <a:pt x="19" y="48"/>
                    <a:pt x="19" y="47"/>
                    <a:pt x="18" y="47"/>
                  </a:cubicBezTo>
                  <a:cubicBezTo>
                    <a:pt x="18" y="47"/>
                    <a:pt x="17" y="47"/>
                    <a:pt x="17" y="48"/>
                  </a:cubicBezTo>
                  <a:close/>
                  <a:moveTo>
                    <a:pt x="48" y="19"/>
                  </a:moveTo>
                  <a:cubicBezTo>
                    <a:pt x="48" y="19"/>
                    <a:pt x="48" y="19"/>
                    <a:pt x="49" y="19"/>
                  </a:cubicBezTo>
                  <a:cubicBezTo>
                    <a:pt x="54" y="16"/>
                    <a:pt x="54" y="16"/>
                    <a:pt x="54" y="16"/>
                  </a:cubicBezTo>
                  <a:cubicBezTo>
                    <a:pt x="54" y="16"/>
                    <a:pt x="54" y="15"/>
                    <a:pt x="54" y="14"/>
                  </a:cubicBezTo>
                  <a:cubicBezTo>
                    <a:pt x="54" y="14"/>
                    <a:pt x="53" y="14"/>
                    <a:pt x="53" y="14"/>
                  </a:cubicBezTo>
                  <a:cubicBezTo>
                    <a:pt x="48" y="17"/>
                    <a:pt x="48" y="17"/>
                    <a:pt x="48" y="17"/>
                  </a:cubicBezTo>
                  <a:cubicBezTo>
                    <a:pt x="47" y="17"/>
                    <a:pt x="47" y="18"/>
                    <a:pt x="47" y="18"/>
                  </a:cubicBezTo>
                  <a:cubicBezTo>
                    <a:pt x="47" y="19"/>
                    <a:pt x="48" y="19"/>
                    <a:pt x="48" y="19"/>
                  </a:cubicBezTo>
                  <a:close/>
                  <a:moveTo>
                    <a:pt x="9" y="39"/>
                  </a:moveTo>
                  <a:cubicBezTo>
                    <a:pt x="4" y="42"/>
                    <a:pt x="4" y="42"/>
                    <a:pt x="4" y="42"/>
                  </a:cubicBezTo>
                  <a:cubicBezTo>
                    <a:pt x="4" y="42"/>
                    <a:pt x="4" y="43"/>
                    <a:pt x="4" y="43"/>
                  </a:cubicBezTo>
                  <a:cubicBezTo>
                    <a:pt x="4" y="44"/>
                    <a:pt x="4" y="44"/>
                    <a:pt x="5" y="44"/>
                  </a:cubicBezTo>
                  <a:cubicBezTo>
                    <a:pt x="5" y="44"/>
                    <a:pt x="5" y="44"/>
                    <a:pt x="5" y="44"/>
                  </a:cubicBezTo>
                  <a:cubicBezTo>
                    <a:pt x="10" y="41"/>
                    <a:pt x="10" y="41"/>
                    <a:pt x="10" y="41"/>
                  </a:cubicBezTo>
                  <a:cubicBezTo>
                    <a:pt x="11" y="41"/>
                    <a:pt x="11" y="40"/>
                    <a:pt x="11" y="40"/>
                  </a:cubicBezTo>
                  <a:cubicBezTo>
                    <a:pt x="10" y="39"/>
                    <a:pt x="10" y="39"/>
                    <a:pt x="9" y="39"/>
                  </a:cubicBezTo>
                  <a:close/>
                  <a:moveTo>
                    <a:pt x="57" y="28"/>
                  </a:moveTo>
                  <a:cubicBezTo>
                    <a:pt x="51" y="28"/>
                    <a:pt x="51" y="28"/>
                    <a:pt x="51" y="28"/>
                  </a:cubicBezTo>
                  <a:cubicBezTo>
                    <a:pt x="51" y="28"/>
                    <a:pt x="50" y="28"/>
                    <a:pt x="50" y="29"/>
                  </a:cubicBezTo>
                  <a:cubicBezTo>
                    <a:pt x="50" y="30"/>
                    <a:pt x="51" y="30"/>
                    <a:pt x="51" y="30"/>
                  </a:cubicBezTo>
                  <a:cubicBezTo>
                    <a:pt x="57" y="30"/>
                    <a:pt x="57" y="30"/>
                    <a:pt x="57" y="30"/>
                  </a:cubicBezTo>
                  <a:cubicBezTo>
                    <a:pt x="58" y="30"/>
                    <a:pt x="58" y="30"/>
                    <a:pt x="58" y="29"/>
                  </a:cubicBezTo>
                  <a:cubicBezTo>
                    <a:pt x="58" y="28"/>
                    <a:pt x="58" y="28"/>
                    <a:pt x="57" y="28"/>
                  </a:cubicBezTo>
                  <a:close/>
                  <a:moveTo>
                    <a:pt x="8" y="29"/>
                  </a:moveTo>
                  <a:cubicBezTo>
                    <a:pt x="8" y="28"/>
                    <a:pt x="7" y="28"/>
                    <a:pt x="7" y="28"/>
                  </a:cubicBezTo>
                  <a:cubicBezTo>
                    <a:pt x="1" y="28"/>
                    <a:pt x="1" y="28"/>
                    <a:pt x="1" y="28"/>
                  </a:cubicBezTo>
                  <a:cubicBezTo>
                    <a:pt x="0" y="28"/>
                    <a:pt x="0" y="28"/>
                    <a:pt x="0" y="29"/>
                  </a:cubicBezTo>
                  <a:cubicBezTo>
                    <a:pt x="0" y="30"/>
                    <a:pt x="0" y="30"/>
                    <a:pt x="1" y="30"/>
                  </a:cubicBezTo>
                  <a:cubicBezTo>
                    <a:pt x="7" y="30"/>
                    <a:pt x="7" y="30"/>
                    <a:pt x="7" y="30"/>
                  </a:cubicBezTo>
                  <a:cubicBezTo>
                    <a:pt x="7" y="30"/>
                    <a:pt x="8" y="30"/>
                    <a:pt x="8" y="29"/>
                  </a:cubicBezTo>
                  <a:close/>
                  <a:moveTo>
                    <a:pt x="49" y="39"/>
                  </a:moveTo>
                  <a:cubicBezTo>
                    <a:pt x="48" y="39"/>
                    <a:pt x="48" y="39"/>
                    <a:pt x="47" y="40"/>
                  </a:cubicBezTo>
                  <a:cubicBezTo>
                    <a:pt x="47" y="40"/>
                    <a:pt x="47" y="41"/>
                    <a:pt x="48" y="41"/>
                  </a:cubicBezTo>
                  <a:cubicBezTo>
                    <a:pt x="53" y="44"/>
                    <a:pt x="53" y="44"/>
                    <a:pt x="53" y="44"/>
                  </a:cubicBezTo>
                  <a:cubicBezTo>
                    <a:pt x="53" y="44"/>
                    <a:pt x="53" y="44"/>
                    <a:pt x="53" y="44"/>
                  </a:cubicBezTo>
                  <a:cubicBezTo>
                    <a:pt x="54" y="44"/>
                    <a:pt x="54" y="44"/>
                    <a:pt x="54" y="43"/>
                  </a:cubicBezTo>
                  <a:cubicBezTo>
                    <a:pt x="54" y="43"/>
                    <a:pt x="54" y="42"/>
                    <a:pt x="54" y="42"/>
                  </a:cubicBezTo>
                  <a:lnTo>
                    <a:pt x="49" y="39"/>
                  </a:lnTo>
                  <a:close/>
                  <a:moveTo>
                    <a:pt x="5" y="14"/>
                  </a:moveTo>
                  <a:cubicBezTo>
                    <a:pt x="5" y="14"/>
                    <a:pt x="4" y="14"/>
                    <a:pt x="4" y="14"/>
                  </a:cubicBezTo>
                  <a:cubicBezTo>
                    <a:pt x="4" y="15"/>
                    <a:pt x="4" y="16"/>
                    <a:pt x="4" y="16"/>
                  </a:cubicBezTo>
                  <a:cubicBezTo>
                    <a:pt x="9" y="19"/>
                    <a:pt x="9" y="19"/>
                    <a:pt x="9" y="19"/>
                  </a:cubicBezTo>
                  <a:cubicBezTo>
                    <a:pt x="10" y="19"/>
                    <a:pt x="10" y="19"/>
                    <a:pt x="10" y="19"/>
                  </a:cubicBezTo>
                  <a:cubicBezTo>
                    <a:pt x="10" y="19"/>
                    <a:pt x="11" y="19"/>
                    <a:pt x="11" y="18"/>
                  </a:cubicBezTo>
                  <a:cubicBezTo>
                    <a:pt x="11" y="18"/>
                    <a:pt x="11" y="17"/>
                    <a:pt x="10" y="17"/>
                  </a:cubicBezTo>
                  <a:lnTo>
                    <a:pt x="5" y="14"/>
                  </a:lnTo>
                  <a:close/>
                  <a:moveTo>
                    <a:pt x="41" y="48"/>
                  </a:moveTo>
                  <a:cubicBezTo>
                    <a:pt x="41" y="47"/>
                    <a:pt x="40" y="47"/>
                    <a:pt x="40" y="47"/>
                  </a:cubicBezTo>
                  <a:cubicBezTo>
                    <a:pt x="39" y="47"/>
                    <a:pt x="39" y="48"/>
                    <a:pt x="39" y="49"/>
                  </a:cubicBezTo>
                  <a:cubicBezTo>
                    <a:pt x="42" y="54"/>
                    <a:pt x="42" y="54"/>
                    <a:pt x="42" y="54"/>
                  </a:cubicBezTo>
                  <a:cubicBezTo>
                    <a:pt x="42" y="54"/>
                    <a:pt x="43" y="54"/>
                    <a:pt x="43" y="54"/>
                  </a:cubicBezTo>
                  <a:cubicBezTo>
                    <a:pt x="43" y="54"/>
                    <a:pt x="43" y="54"/>
                    <a:pt x="44" y="54"/>
                  </a:cubicBezTo>
                  <a:cubicBezTo>
                    <a:pt x="44" y="54"/>
                    <a:pt x="44" y="53"/>
                    <a:pt x="44" y="53"/>
                  </a:cubicBezTo>
                  <a:lnTo>
                    <a:pt x="41" y="48"/>
                  </a:lnTo>
                  <a:close/>
                  <a:moveTo>
                    <a:pt x="17" y="10"/>
                  </a:moveTo>
                  <a:cubicBezTo>
                    <a:pt x="17" y="11"/>
                    <a:pt x="18" y="11"/>
                    <a:pt x="18" y="11"/>
                  </a:cubicBezTo>
                  <a:cubicBezTo>
                    <a:pt x="18" y="11"/>
                    <a:pt x="18" y="11"/>
                    <a:pt x="18" y="11"/>
                  </a:cubicBezTo>
                  <a:cubicBezTo>
                    <a:pt x="19" y="10"/>
                    <a:pt x="19" y="10"/>
                    <a:pt x="19" y="9"/>
                  </a:cubicBezTo>
                  <a:cubicBezTo>
                    <a:pt x="16" y="4"/>
                    <a:pt x="16" y="4"/>
                    <a:pt x="16" y="4"/>
                  </a:cubicBezTo>
                  <a:cubicBezTo>
                    <a:pt x="16" y="4"/>
                    <a:pt x="15" y="4"/>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8" y="0"/>
                    <a:pt x="28" y="0"/>
                    <a:pt x="28" y="1"/>
                  </a:cubicBezTo>
                  <a:cubicBezTo>
                    <a:pt x="28" y="7"/>
                    <a:pt x="28" y="7"/>
                    <a:pt x="28" y="7"/>
                  </a:cubicBezTo>
                  <a:cubicBezTo>
                    <a:pt x="28" y="7"/>
                    <a:pt x="28" y="8"/>
                    <a:pt x="29" y="8"/>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19" name="Freeform 23"/>
            <p:cNvSpPr>
              <a:spLocks noEditPoints="1"/>
            </p:cNvSpPr>
            <p:nvPr/>
          </p:nvSpPr>
          <p:spPr bwMode="auto">
            <a:xfrm>
              <a:off x="6602590" y="3548096"/>
              <a:ext cx="218436" cy="214390"/>
            </a:xfrm>
            <a:custGeom>
              <a:avLst/>
              <a:gdLst>
                <a:gd name="T0" fmla="*/ 12 w 68"/>
                <a:gd name="T1" fmla="*/ 0 h 67"/>
                <a:gd name="T2" fmla="*/ 0 w 68"/>
                <a:gd name="T3" fmla="*/ 56 h 67"/>
                <a:gd name="T4" fmla="*/ 57 w 68"/>
                <a:gd name="T5" fmla="*/ 67 h 67"/>
                <a:gd name="T6" fmla="*/ 68 w 68"/>
                <a:gd name="T7" fmla="*/ 11 h 67"/>
                <a:gd name="T8" fmla="*/ 65 w 68"/>
                <a:gd name="T9" fmla="*/ 11 h 67"/>
                <a:gd name="T10" fmla="*/ 57 w 68"/>
                <a:gd name="T11" fmla="*/ 64 h 67"/>
                <a:gd name="T12" fmla="*/ 3 w 68"/>
                <a:gd name="T13" fmla="*/ 56 h 67"/>
                <a:gd name="T14" fmla="*/ 12 w 68"/>
                <a:gd name="T15" fmla="*/ 3 h 67"/>
                <a:gd name="T16" fmla="*/ 65 w 68"/>
                <a:gd name="T17" fmla="*/ 11 h 67"/>
                <a:gd name="T18" fmla="*/ 12 w 68"/>
                <a:gd name="T19" fmla="*/ 5 h 67"/>
                <a:gd name="T20" fmla="*/ 6 w 68"/>
                <a:gd name="T21" fmla="*/ 56 h 67"/>
                <a:gd name="T22" fmla="*/ 56 w 68"/>
                <a:gd name="T23" fmla="*/ 62 h 67"/>
                <a:gd name="T24" fmla="*/ 63 w 68"/>
                <a:gd name="T25" fmla="*/ 12 h 67"/>
                <a:gd name="T26" fmla="*/ 61 w 68"/>
                <a:gd name="T27" fmla="*/ 12 h 67"/>
                <a:gd name="T28" fmla="*/ 35 w 68"/>
                <a:gd name="T29" fmla="*/ 33 h 67"/>
                <a:gd name="T30" fmla="*/ 56 w 68"/>
                <a:gd name="T31" fmla="*/ 7 h 67"/>
                <a:gd name="T32" fmla="*/ 12 w 68"/>
                <a:gd name="T33" fmla="*/ 7 h 67"/>
                <a:gd name="T34" fmla="*/ 33 w 68"/>
                <a:gd name="T35" fmla="*/ 33 h 67"/>
                <a:gd name="T36" fmla="*/ 8 w 68"/>
                <a:gd name="T37" fmla="*/ 12 h 67"/>
                <a:gd name="T38" fmla="*/ 8 w 68"/>
                <a:gd name="T39" fmla="*/ 56 h 67"/>
                <a:gd name="T40" fmla="*/ 33 w 68"/>
                <a:gd name="T41" fmla="*/ 35 h 67"/>
                <a:gd name="T42" fmla="*/ 12 w 68"/>
                <a:gd name="T43" fmla="*/ 60 h 67"/>
                <a:gd name="T44" fmla="*/ 56 w 68"/>
                <a:gd name="T45" fmla="*/ 60 h 67"/>
                <a:gd name="T46" fmla="*/ 35 w 68"/>
                <a:gd name="T47" fmla="*/ 35 h 67"/>
                <a:gd name="T48" fmla="*/ 61 w 68"/>
                <a:gd name="T49" fmla="*/ 56 h 67"/>
                <a:gd name="T50" fmla="*/ 12 w 68"/>
                <a:gd name="T51" fmla="*/ 20 h 67"/>
                <a:gd name="T52" fmla="*/ 19 w 68"/>
                <a:gd name="T53" fmla="*/ 19 h 67"/>
                <a:gd name="T54" fmla="*/ 20 w 68"/>
                <a:gd name="T55" fmla="*/ 12 h 67"/>
                <a:gd name="T56" fmla="*/ 21 w 68"/>
                <a:gd name="T57" fmla="*/ 19 h 67"/>
                <a:gd name="T58" fmla="*/ 29 w 68"/>
                <a:gd name="T59" fmla="*/ 20 h 67"/>
                <a:gd name="T60" fmla="*/ 21 w 68"/>
                <a:gd name="T61" fmla="*/ 21 h 67"/>
                <a:gd name="T62" fmla="*/ 20 w 68"/>
                <a:gd name="T63" fmla="*/ 28 h 67"/>
                <a:gd name="T64" fmla="*/ 19 w 68"/>
                <a:gd name="T65" fmla="*/ 21 h 67"/>
                <a:gd name="T66" fmla="*/ 12 w 68"/>
                <a:gd name="T67" fmla="*/ 20 h 67"/>
                <a:gd name="T68" fmla="*/ 26 w 68"/>
                <a:gd name="T69" fmla="*/ 53 h 67"/>
                <a:gd name="T70" fmla="*/ 25 w 68"/>
                <a:gd name="T71" fmla="*/ 53 h 67"/>
                <a:gd name="T72" fmla="*/ 16 w 68"/>
                <a:gd name="T73" fmla="*/ 53 h 67"/>
                <a:gd name="T74" fmla="*/ 15 w 68"/>
                <a:gd name="T75" fmla="*/ 53 h 67"/>
                <a:gd name="T76" fmla="*/ 19 w 68"/>
                <a:gd name="T77" fmla="*/ 47 h 67"/>
                <a:gd name="T78" fmla="*/ 15 w 68"/>
                <a:gd name="T79" fmla="*/ 42 h 67"/>
                <a:gd name="T80" fmla="*/ 20 w 68"/>
                <a:gd name="T81" fmla="*/ 46 h 67"/>
                <a:gd name="T82" fmla="*/ 26 w 68"/>
                <a:gd name="T83" fmla="*/ 42 h 67"/>
                <a:gd name="T84" fmla="*/ 22 w 68"/>
                <a:gd name="T85" fmla="*/ 47 h 67"/>
                <a:gd name="T86" fmla="*/ 40 w 68"/>
                <a:gd name="T87" fmla="*/ 19 h 67"/>
                <a:gd name="T88" fmla="*/ 56 w 68"/>
                <a:gd name="T89" fmla="*/ 18 h 67"/>
                <a:gd name="T90" fmla="*/ 56 w 68"/>
                <a:gd name="T91" fmla="*/ 20 h 67"/>
                <a:gd name="T92" fmla="*/ 40 w 68"/>
                <a:gd name="T93" fmla="*/ 19 h 67"/>
                <a:gd name="T94" fmla="*/ 55 w 68"/>
                <a:gd name="T95" fmla="*/ 45 h 67"/>
                <a:gd name="T96" fmla="*/ 40 w 68"/>
                <a:gd name="T97" fmla="*/ 44 h 67"/>
                <a:gd name="T98" fmla="*/ 55 w 68"/>
                <a:gd name="T99" fmla="*/ 43 h 67"/>
                <a:gd name="T100" fmla="*/ 56 w 68"/>
                <a:gd name="T101" fmla="*/ 50 h 67"/>
                <a:gd name="T102" fmla="*/ 41 w 68"/>
                <a:gd name="T103" fmla="*/ 51 h 67"/>
                <a:gd name="T104" fmla="*/ 41 w 68"/>
                <a:gd name="T105" fmla="*/ 49 h 67"/>
                <a:gd name="T106" fmla="*/ 56 w 68"/>
                <a:gd name="T107"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57" y="0"/>
                  </a:moveTo>
                  <a:cubicBezTo>
                    <a:pt x="12" y="0"/>
                    <a:pt x="12" y="0"/>
                    <a:pt x="12" y="0"/>
                  </a:cubicBezTo>
                  <a:cubicBezTo>
                    <a:pt x="5" y="0"/>
                    <a:pt x="0" y="5"/>
                    <a:pt x="0" y="11"/>
                  </a:cubicBezTo>
                  <a:cubicBezTo>
                    <a:pt x="0" y="56"/>
                    <a:pt x="0" y="56"/>
                    <a:pt x="0" y="56"/>
                  </a:cubicBezTo>
                  <a:cubicBezTo>
                    <a:pt x="0" y="62"/>
                    <a:pt x="5" y="67"/>
                    <a:pt x="12" y="67"/>
                  </a:cubicBezTo>
                  <a:cubicBezTo>
                    <a:pt x="57" y="67"/>
                    <a:pt x="57" y="67"/>
                    <a:pt x="57" y="67"/>
                  </a:cubicBezTo>
                  <a:cubicBezTo>
                    <a:pt x="63" y="67"/>
                    <a:pt x="68" y="62"/>
                    <a:pt x="68" y="56"/>
                  </a:cubicBezTo>
                  <a:cubicBezTo>
                    <a:pt x="68" y="11"/>
                    <a:pt x="68" y="11"/>
                    <a:pt x="68" y="11"/>
                  </a:cubicBezTo>
                  <a:cubicBezTo>
                    <a:pt x="68" y="5"/>
                    <a:pt x="63" y="0"/>
                    <a:pt x="57" y="0"/>
                  </a:cubicBezTo>
                  <a:close/>
                  <a:moveTo>
                    <a:pt x="65" y="11"/>
                  </a:moveTo>
                  <a:cubicBezTo>
                    <a:pt x="65" y="56"/>
                    <a:pt x="65" y="56"/>
                    <a:pt x="65" y="56"/>
                  </a:cubicBezTo>
                  <a:cubicBezTo>
                    <a:pt x="65" y="61"/>
                    <a:pt x="61" y="64"/>
                    <a:pt x="57" y="64"/>
                  </a:cubicBezTo>
                  <a:cubicBezTo>
                    <a:pt x="12" y="64"/>
                    <a:pt x="12" y="64"/>
                    <a:pt x="12" y="64"/>
                  </a:cubicBezTo>
                  <a:cubicBezTo>
                    <a:pt x="7" y="64"/>
                    <a:pt x="3" y="61"/>
                    <a:pt x="3" y="56"/>
                  </a:cubicBezTo>
                  <a:cubicBezTo>
                    <a:pt x="3" y="11"/>
                    <a:pt x="3" y="11"/>
                    <a:pt x="3" y="11"/>
                  </a:cubicBezTo>
                  <a:cubicBezTo>
                    <a:pt x="3" y="7"/>
                    <a:pt x="7" y="3"/>
                    <a:pt x="12" y="3"/>
                  </a:cubicBezTo>
                  <a:cubicBezTo>
                    <a:pt x="57" y="3"/>
                    <a:pt x="57" y="3"/>
                    <a:pt x="57" y="3"/>
                  </a:cubicBezTo>
                  <a:cubicBezTo>
                    <a:pt x="61" y="3"/>
                    <a:pt x="65" y="7"/>
                    <a:pt x="65" y="11"/>
                  </a:cubicBezTo>
                  <a:close/>
                  <a:moveTo>
                    <a:pt x="56" y="5"/>
                  </a:moveTo>
                  <a:cubicBezTo>
                    <a:pt x="12" y="5"/>
                    <a:pt x="12" y="5"/>
                    <a:pt x="12" y="5"/>
                  </a:cubicBezTo>
                  <a:cubicBezTo>
                    <a:pt x="9" y="5"/>
                    <a:pt x="6" y="8"/>
                    <a:pt x="6" y="12"/>
                  </a:cubicBezTo>
                  <a:cubicBezTo>
                    <a:pt x="6" y="56"/>
                    <a:pt x="6" y="56"/>
                    <a:pt x="6" y="56"/>
                  </a:cubicBezTo>
                  <a:cubicBezTo>
                    <a:pt x="6" y="59"/>
                    <a:pt x="9" y="62"/>
                    <a:pt x="12" y="62"/>
                  </a:cubicBezTo>
                  <a:cubicBezTo>
                    <a:pt x="56" y="62"/>
                    <a:pt x="56" y="62"/>
                    <a:pt x="56" y="62"/>
                  </a:cubicBezTo>
                  <a:cubicBezTo>
                    <a:pt x="60" y="62"/>
                    <a:pt x="63" y="59"/>
                    <a:pt x="63" y="56"/>
                  </a:cubicBezTo>
                  <a:cubicBezTo>
                    <a:pt x="63" y="12"/>
                    <a:pt x="63" y="12"/>
                    <a:pt x="63" y="12"/>
                  </a:cubicBezTo>
                  <a:cubicBezTo>
                    <a:pt x="63" y="8"/>
                    <a:pt x="60" y="5"/>
                    <a:pt x="56" y="5"/>
                  </a:cubicBezTo>
                  <a:close/>
                  <a:moveTo>
                    <a:pt x="61" y="12"/>
                  </a:moveTo>
                  <a:cubicBezTo>
                    <a:pt x="61" y="33"/>
                    <a:pt x="61" y="33"/>
                    <a:pt x="61" y="33"/>
                  </a:cubicBezTo>
                  <a:cubicBezTo>
                    <a:pt x="35" y="33"/>
                    <a:pt x="35" y="33"/>
                    <a:pt x="35" y="33"/>
                  </a:cubicBezTo>
                  <a:cubicBezTo>
                    <a:pt x="35" y="7"/>
                    <a:pt x="35" y="7"/>
                    <a:pt x="35" y="7"/>
                  </a:cubicBezTo>
                  <a:cubicBezTo>
                    <a:pt x="56" y="7"/>
                    <a:pt x="56" y="7"/>
                    <a:pt x="56" y="7"/>
                  </a:cubicBezTo>
                  <a:cubicBezTo>
                    <a:pt x="59" y="7"/>
                    <a:pt x="61" y="9"/>
                    <a:pt x="61" y="12"/>
                  </a:cubicBezTo>
                  <a:close/>
                  <a:moveTo>
                    <a:pt x="12" y="7"/>
                  </a:moveTo>
                  <a:cubicBezTo>
                    <a:pt x="33" y="7"/>
                    <a:pt x="33" y="7"/>
                    <a:pt x="33" y="7"/>
                  </a:cubicBezTo>
                  <a:cubicBezTo>
                    <a:pt x="33" y="33"/>
                    <a:pt x="33" y="33"/>
                    <a:pt x="33" y="33"/>
                  </a:cubicBezTo>
                  <a:cubicBezTo>
                    <a:pt x="8" y="33"/>
                    <a:pt x="8" y="33"/>
                    <a:pt x="8" y="33"/>
                  </a:cubicBezTo>
                  <a:cubicBezTo>
                    <a:pt x="8" y="12"/>
                    <a:pt x="8" y="12"/>
                    <a:pt x="8" y="12"/>
                  </a:cubicBezTo>
                  <a:cubicBezTo>
                    <a:pt x="8" y="9"/>
                    <a:pt x="10" y="7"/>
                    <a:pt x="12" y="7"/>
                  </a:cubicBezTo>
                  <a:close/>
                  <a:moveTo>
                    <a:pt x="8" y="56"/>
                  </a:moveTo>
                  <a:cubicBezTo>
                    <a:pt x="8" y="35"/>
                    <a:pt x="8" y="35"/>
                    <a:pt x="8" y="35"/>
                  </a:cubicBezTo>
                  <a:cubicBezTo>
                    <a:pt x="33" y="35"/>
                    <a:pt x="33" y="35"/>
                    <a:pt x="33" y="35"/>
                  </a:cubicBezTo>
                  <a:cubicBezTo>
                    <a:pt x="33" y="60"/>
                    <a:pt x="33" y="60"/>
                    <a:pt x="33" y="60"/>
                  </a:cubicBezTo>
                  <a:cubicBezTo>
                    <a:pt x="12" y="60"/>
                    <a:pt x="12" y="60"/>
                    <a:pt x="12" y="60"/>
                  </a:cubicBezTo>
                  <a:cubicBezTo>
                    <a:pt x="10" y="60"/>
                    <a:pt x="8" y="58"/>
                    <a:pt x="8" y="56"/>
                  </a:cubicBezTo>
                  <a:close/>
                  <a:moveTo>
                    <a:pt x="56" y="60"/>
                  </a:moveTo>
                  <a:cubicBezTo>
                    <a:pt x="35" y="60"/>
                    <a:pt x="35" y="60"/>
                    <a:pt x="35" y="60"/>
                  </a:cubicBezTo>
                  <a:cubicBezTo>
                    <a:pt x="35" y="35"/>
                    <a:pt x="35" y="35"/>
                    <a:pt x="35" y="35"/>
                  </a:cubicBezTo>
                  <a:cubicBezTo>
                    <a:pt x="61" y="35"/>
                    <a:pt x="61" y="35"/>
                    <a:pt x="61" y="35"/>
                  </a:cubicBezTo>
                  <a:cubicBezTo>
                    <a:pt x="61" y="56"/>
                    <a:pt x="61" y="56"/>
                    <a:pt x="61" y="56"/>
                  </a:cubicBezTo>
                  <a:cubicBezTo>
                    <a:pt x="61" y="58"/>
                    <a:pt x="59" y="60"/>
                    <a:pt x="56" y="60"/>
                  </a:cubicBezTo>
                  <a:close/>
                  <a:moveTo>
                    <a:pt x="12" y="20"/>
                  </a:moveTo>
                  <a:cubicBezTo>
                    <a:pt x="12" y="19"/>
                    <a:pt x="13" y="19"/>
                    <a:pt x="13" y="19"/>
                  </a:cubicBezTo>
                  <a:cubicBezTo>
                    <a:pt x="19" y="19"/>
                    <a:pt x="19" y="19"/>
                    <a:pt x="19" y="19"/>
                  </a:cubicBezTo>
                  <a:cubicBezTo>
                    <a:pt x="19" y="13"/>
                    <a:pt x="19" y="13"/>
                    <a:pt x="19" y="13"/>
                  </a:cubicBezTo>
                  <a:cubicBezTo>
                    <a:pt x="19" y="12"/>
                    <a:pt x="20" y="12"/>
                    <a:pt x="20" y="12"/>
                  </a:cubicBezTo>
                  <a:cubicBezTo>
                    <a:pt x="21" y="12"/>
                    <a:pt x="21" y="12"/>
                    <a:pt x="21" y="13"/>
                  </a:cubicBezTo>
                  <a:cubicBezTo>
                    <a:pt x="21" y="19"/>
                    <a:pt x="21" y="19"/>
                    <a:pt x="21" y="19"/>
                  </a:cubicBezTo>
                  <a:cubicBezTo>
                    <a:pt x="28" y="19"/>
                    <a:pt x="28" y="19"/>
                    <a:pt x="28" y="19"/>
                  </a:cubicBezTo>
                  <a:cubicBezTo>
                    <a:pt x="28" y="19"/>
                    <a:pt x="29" y="19"/>
                    <a:pt x="29" y="20"/>
                  </a:cubicBezTo>
                  <a:cubicBezTo>
                    <a:pt x="29" y="20"/>
                    <a:pt x="28" y="21"/>
                    <a:pt x="28" y="21"/>
                  </a:cubicBezTo>
                  <a:cubicBezTo>
                    <a:pt x="21" y="21"/>
                    <a:pt x="21" y="21"/>
                    <a:pt x="21" y="21"/>
                  </a:cubicBezTo>
                  <a:cubicBezTo>
                    <a:pt x="21" y="27"/>
                    <a:pt x="21" y="27"/>
                    <a:pt x="21" y="27"/>
                  </a:cubicBezTo>
                  <a:cubicBezTo>
                    <a:pt x="21" y="27"/>
                    <a:pt x="21" y="28"/>
                    <a:pt x="20" y="28"/>
                  </a:cubicBezTo>
                  <a:cubicBezTo>
                    <a:pt x="20" y="28"/>
                    <a:pt x="19" y="27"/>
                    <a:pt x="19" y="27"/>
                  </a:cubicBezTo>
                  <a:cubicBezTo>
                    <a:pt x="19" y="21"/>
                    <a:pt x="19" y="21"/>
                    <a:pt x="19" y="21"/>
                  </a:cubicBezTo>
                  <a:cubicBezTo>
                    <a:pt x="13" y="21"/>
                    <a:pt x="13" y="21"/>
                    <a:pt x="13" y="21"/>
                  </a:cubicBezTo>
                  <a:cubicBezTo>
                    <a:pt x="13" y="21"/>
                    <a:pt x="12" y="20"/>
                    <a:pt x="12" y="20"/>
                  </a:cubicBezTo>
                  <a:close/>
                  <a:moveTo>
                    <a:pt x="26" y="52"/>
                  </a:moveTo>
                  <a:cubicBezTo>
                    <a:pt x="27" y="52"/>
                    <a:pt x="27" y="53"/>
                    <a:pt x="26" y="53"/>
                  </a:cubicBezTo>
                  <a:cubicBezTo>
                    <a:pt x="26" y="53"/>
                    <a:pt x="26" y="53"/>
                    <a:pt x="25" y="53"/>
                  </a:cubicBezTo>
                  <a:cubicBezTo>
                    <a:pt x="25" y="53"/>
                    <a:pt x="25" y="53"/>
                    <a:pt x="25" y="53"/>
                  </a:cubicBezTo>
                  <a:cubicBezTo>
                    <a:pt x="20" y="49"/>
                    <a:pt x="20" y="49"/>
                    <a:pt x="20" y="49"/>
                  </a:cubicBezTo>
                  <a:cubicBezTo>
                    <a:pt x="16" y="53"/>
                    <a:pt x="16" y="53"/>
                    <a:pt x="16" y="53"/>
                  </a:cubicBezTo>
                  <a:cubicBezTo>
                    <a:pt x="16" y="53"/>
                    <a:pt x="16" y="53"/>
                    <a:pt x="15" y="53"/>
                  </a:cubicBezTo>
                  <a:cubicBezTo>
                    <a:pt x="15" y="53"/>
                    <a:pt x="15" y="53"/>
                    <a:pt x="15" y="53"/>
                  </a:cubicBezTo>
                  <a:cubicBezTo>
                    <a:pt x="14" y="53"/>
                    <a:pt x="14" y="52"/>
                    <a:pt x="15" y="52"/>
                  </a:cubicBezTo>
                  <a:cubicBezTo>
                    <a:pt x="19" y="47"/>
                    <a:pt x="19" y="47"/>
                    <a:pt x="19" y="47"/>
                  </a:cubicBezTo>
                  <a:cubicBezTo>
                    <a:pt x="15" y="43"/>
                    <a:pt x="15" y="43"/>
                    <a:pt x="15" y="43"/>
                  </a:cubicBezTo>
                  <a:cubicBezTo>
                    <a:pt x="14" y="43"/>
                    <a:pt x="14" y="42"/>
                    <a:pt x="15" y="42"/>
                  </a:cubicBezTo>
                  <a:cubicBezTo>
                    <a:pt x="15" y="41"/>
                    <a:pt x="16" y="41"/>
                    <a:pt x="16" y="42"/>
                  </a:cubicBezTo>
                  <a:cubicBezTo>
                    <a:pt x="20" y="46"/>
                    <a:pt x="20" y="46"/>
                    <a:pt x="20" y="46"/>
                  </a:cubicBezTo>
                  <a:cubicBezTo>
                    <a:pt x="25" y="42"/>
                    <a:pt x="25" y="42"/>
                    <a:pt x="25" y="42"/>
                  </a:cubicBezTo>
                  <a:cubicBezTo>
                    <a:pt x="25" y="41"/>
                    <a:pt x="26" y="41"/>
                    <a:pt x="26" y="42"/>
                  </a:cubicBezTo>
                  <a:cubicBezTo>
                    <a:pt x="27" y="42"/>
                    <a:pt x="27" y="43"/>
                    <a:pt x="26" y="43"/>
                  </a:cubicBezTo>
                  <a:cubicBezTo>
                    <a:pt x="22" y="47"/>
                    <a:pt x="22" y="47"/>
                    <a:pt x="22" y="47"/>
                  </a:cubicBezTo>
                  <a:lnTo>
                    <a:pt x="26" y="52"/>
                  </a:lnTo>
                  <a:close/>
                  <a:moveTo>
                    <a:pt x="40" y="19"/>
                  </a:moveTo>
                  <a:cubicBezTo>
                    <a:pt x="40" y="19"/>
                    <a:pt x="41" y="18"/>
                    <a:pt x="41" y="18"/>
                  </a:cubicBezTo>
                  <a:cubicBezTo>
                    <a:pt x="56" y="18"/>
                    <a:pt x="56" y="18"/>
                    <a:pt x="56" y="18"/>
                  </a:cubicBezTo>
                  <a:cubicBezTo>
                    <a:pt x="56" y="18"/>
                    <a:pt x="57" y="19"/>
                    <a:pt x="57" y="19"/>
                  </a:cubicBezTo>
                  <a:cubicBezTo>
                    <a:pt x="57" y="20"/>
                    <a:pt x="56" y="20"/>
                    <a:pt x="56" y="20"/>
                  </a:cubicBezTo>
                  <a:cubicBezTo>
                    <a:pt x="41" y="20"/>
                    <a:pt x="41" y="20"/>
                    <a:pt x="41" y="20"/>
                  </a:cubicBezTo>
                  <a:cubicBezTo>
                    <a:pt x="41" y="20"/>
                    <a:pt x="40" y="20"/>
                    <a:pt x="40" y="19"/>
                  </a:cubicBezTo>
                  <a:close/>
                  <a:moveTo>
                    <a:pt x="56" y="44"/>
                  </a:moveTo>
                  <a:cubicBezTo>
                    <a:pt x="56" y="45"/>
                    <a:pt x="56" y="45"/>
                    <a:pt x="55" y="45"/>
                  </a:cubicBezTo>
                  <a:cubicBezTo>
                    <a:pt x="41" y="45"/>
                    <a:pt x="41" y="45"/>
                    <a:pt x="41" y="45"/>
                  </a:cubicBezTo>
                  <a:cubicBezTo>
                    <a:pt x="41" y="45"/>
                    <a:pt x="40" y="45"/>
                    <a:pt x="40" y="44"/>
                  </a:cubicBezTo>
                  <a:cubicBezTo>
                    <a:pt x="40" y="44"/>
                    <a:pt x="41" y="43"/>
                    <a:pt x="41" y="43"/>
                  </a:cubicBezTo>
                  <a:cubicBezTo>
                    <a:pt x="55" y="43"/>
                    <a:pt x="55" y="43"/>
                    <a:pt x="55" y="43"/>
                  </a:cubicBezTo>
                  <a:cubicBezTo>
                    <a:pt x="56" y="43"/>
                    <a:pt x="56" y="44"/>
                    <a:pt x="56" y="44"/>
                  </a:cubicBezTo>
                  <a:close/>
                  <a:moveTo>
                    <a:pt x="56" y="50"/>
                  </a:moveTo>
                  <a:cubicBezTo>
                    <a:pt x="56" y="51"/>
                    <a:pt x="56" y="51"/>
                    <a:pt x="55" y="51"/>
                  </a:cubicBezTo>
                  <a:cubicBezTo>
                    <a:pt x="41" y="51"/>
                    <a:pt x="41" y="51"/>
                    <a:pt x="41" y="51"/>
                  </a:cubicBezTo>
                  <a:cubicBezTo>
                    <a:pt x="41" y="51"/>
                    <a:pt x="40" y="51"/>
                    <a:pt x="40" y="50"/>
                  </a:cubicBezTo>
                  <a:cubicBezTo>
                    <a:pt x="40" y="50"/>
                    <a:pt x="41" y="49"/>
                    <a:pt x="41" y="49"/>
                  </a:cubicBezTo>
                  <a:cubicBezTo>
                    <a:pt x="55" y="49"/>
                    <a:pt x="55" y="49"/>
                    <a:pt x="55" y="49"/>
                  </a:cubicBezTo>
                  <a:cubicBezTo>
                    <a:pt x="56" y="49"/>
                    <a:pt x="56" y="50"/>
                    <a:pt x="56" y="50"/>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20" name="Freeform 17"/>
            <p:cNvSpPr>
              <a:spLocks noEditPoints="1"/>
            </p:cNvSpPr>
            <p:nvPr/>
          </p:nvSpPr>
          <p:spPr bwMode="auto">
            <a:xfrm>
              <a:off x="6460755" y="1437005"/>
              <a:ext cx="499264" cy="422907"/>
            </a:xfrm>
            <a:custGeom>
              <a:avLst/>
              <a:gdLst>
                <a:gd name="T0" fmla="*/ 70 w 72"/>
                <a:gd name="T1" fmla="*/ 16 h 61"/>
                <a:gd name="T2" fmla="*/ 56 w 72"/>
                <a:gd name="T3" fmla="*/ 18 h 61"/>
                <a:gd name="T4" fmla="*/ 43 w 72"/>
                <a:gd name="T5" fmla="*/ 46 h 61"/>
                <a:gd name="T6" fmla="*/ 12 w 72"/>
                <a:gd name="T7" fmla="*/ 46 h 61"/>
                <a:gd name="T8" fmla="*/ 13 w 72"/>
                <a:gd name="T9" fmla="*/ 49 h 61"/>
                <a:gd name="T10" fmla="*/ 48 w 72"/>
                <a:gd name="T11" fmla="*/ 51 h 61"/>
                <a:gd name="T12" fmla="*/ 13 w 72"/>
                <a:gd name="T13" fmla="*/ 52 h 61"/>
                <a:gd name="T14" fmla="*/ 9 w 72"/>
                <a:gd name="T15" fmla="*/ 45 h 61"/>
                <a:gd name="T16" fmla="*/ 7 w 72"/>
                <a:gd name="T17" fmla="*/ 42 h 61"/>
                <a:gd name="T18" fmla="*/ 1 w 72"/>
                <a:gd name="T19" fmla="*/ 23 h 61"/>
                <a:gd name="T20" fmla="*/ 10 w 72"/>
                <a:gd name="T21" fmla="*/ 41 h 61"/>
                <a:gd name="T22" fmla="*/ 43 w 72"/>
                <a:gd name="T23" fmla="*/ 43 h 61"/>
                <a:gd name="T24" fmla="*/ 54 w 72"/>
                <a:gd name="T25" fmla="*/ 17 h 61"/>
                <a:gd name="T26" fmla="*/ 70 w 72"/>
                <a:gd name="T27" fmla="*/ 13 h 61"/>
                <a:gd name="T28" fmla="*/ 18 w 72"/>
                <a:gd name="T29" fmla="*/ 57 h 61"/>
                <a:gd name="T30" fmla="*/ 11 w 72"/>
                <a:gd name="T31" fmla="*/ 57 h 61"/>
                <a:gd name="T32" fmla="*/ 18 w 72"/>
                <a:gd name="T33" fmla="*/ 57 h 61"/>
                <a:gd name="T34" fmla="*/ 14 w 72"/>
                <a:gd name="T35" fmla="*/ 55 h 61"/>
                <a:gd name="T36" fmla="*/ 14 w 72"/>
                <a:gd name="T37" fmla="*/ 59 h 61"/>
                <a:gd name="T38" fmla="*/ 45 w 72"/>
                <a:gd name="T39" fmla="*/ 57 h 61"/>
                <a:gd name="T40" fmla="*/ 38 w 72"/>
                <a:gd name="T41" fmla="*/ 57 h 61"/>
                <a:gd name="T42" fmla="*/ 45 w 72"/>
                <a:gd name="T43" fmla="*/ 57 h 61"/>
                <a:gd name="T44" fmla="*/ 41 w 72"/>
                <a:gd name="T45" fmla="*/ 55 h 61"/>
                <a:gd name="T46" fmla="*/ 41 w 72"/>
                <a:gd name="T47" fmla="*/ 59 h 61"/>
                <a:gd name="T48" fmla="*/ 12 w 72"/>
                <a:gd name="T49" fmla="*/ 37 h 61"/>
                <a:gd name="T50" fmla="*/ 45 w 72"/>
                <a:gd name="T51" fmla="*/ 36 h 61"/>
                <a:gd name="T52" fmla="*/ 12 w 72"/>
                <a:gd name="T53" fmla="*/ 35 h 61"/>
                <a:gd name="T54" fmla="*/ 12 w 72"/>
                <a:gd name="T55" fmla="*/ 37 h 61"/>
                <a:gd name="T56" fmla="*/ 12 w 72"/>
                <a:gd name="T57" fmla="*/ 40 h 61"/>
                <a:gd name="T58" fmla="*/ 43 w 72"/>
                <a:gd name="T59" fmla="*/ 41 h 61"/>
                <a:gd name="T60" fmla="*/ 43 w 72"/>
                <a:gd name="T61" fmla="*/ 39 h 61"/>
                <a:gd name="T62" fmla="*/ 37 w 72"/>
                <a:gd name="T63" fmla="*/ 31 h 61"/>
                <a:gd name="T64" fmla="*/ 44 w 72"/>
                <a:gd name="T65" fmla="*/ 30 h 61"/>
                <a:gd name="T66" fmla="*/ 43 w 72"/>
                <a:gd name="T67" fmla="*/ 0 h 61"/>
                <a:gd name="T68" fmla="*/ 36 w 72"/>
                <a:gd name="T69" fmla="*/ 0 h 61"/>
                <a:gd name="T70" fmla="*/ 37 w 72"/>
                <a:gd name="T71" fmla="*/ 31 h 61"/>
                <a:gd name="T72" fmla="*/ 31 w 72"/>
                <a:gd name="T73" fmla="*/ 31 h 61"/>
                <a:gd name="T74" fmla="*/ 32 w 72"/>
                <a:gd name="T75" fmla="*/ 8 h 61"/>
                <a:gd name="T76" fmla="*/ 25 w 72"/>
                <a:gd name="T77" fmla="*/ 8 h 61"/>
                <a:gd name="T78" fmla="*/ 24 w 72"/>
                <a:gd name="T79" fmla="*/ 30 h 61"/>
                <a:gd name="T80" fmla="*/ 13 w 72"/>
                <a:gd name="T81" fmla="*/ 31 h 61"/>
                <a:gd name="T82" fmla="*/ 20 w 72"/>
                <a:gd name="T83" fmla="*/ 30 h 61"/>
                <a:gd name="T84" fmla="*/ 20 w 72"/>
                <a:gd name="T85" fmla="*/ 16 h 61"/>
                <a:gd name="T86" fmla="*/ 13 w 72"/>
                <a:gd name="T87" fmla="*/ 16 h 61"/>
                <a:gd name="T88" fmla="*/ 13 w 72"/>
                <a:gd name="T8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1">
                  <a:moveTo>
                    <a:pt x="72" y="14"/>
                  </a:moveTo>
                  <a:cubicBezTo>
                    <a:pt x="72" y="15"/>
                    <a:pt x="71" y="16"/>
                    <a:pt x="70" y="16"/>
                  </a:cubicBezTo>
                  <a:cubicBezTo>
                    <a:pt x="59" y="16"/>
                    <a:pt x="59" y="16"/>
                    <a:pt x="59" y="16"/>
                  </a:cubicBezTo>
                  <a:cubicBezTo>
                    <a:pt x="58" y="16"/>
                    <a:pt x="57" y="17"/>
                    <a:pt x="56" y="18"/>
                  </a:cubicBezTo>
                  <a:cubicBezTo>
                    <a:pt x="49" y="42"/>
                    <a:pt x="49" y="42"/>
                    <a:pt x="49" y="42"/>
                  </a:cubicBezTo>
                  <a:cubicBezTo>
                    <a:pt x="48" y="44"/>
                    <a:pt x="46" y="46"/>
                    <a:pt x="43" y="46"/>
                  </a:cubicBezTo>
                  <a:cubicBezTo>
                    <a:pt x="13" y="46"/>
                    <a:pt x="13" y="46"/>
                    <a:pt x="13" y="46"/>
                  </a:cubicBezTo>
                  <a:cubicBezTo>
                    <a:pt x="13" y="46"/>
                    <a:pt x="12" y="46"/>
                    <a:pt x="12" y="46"/>
                  </a:cubicBezTo>
                  <a:cubicBezTo>
                    <a:pt x="12" y="48"/>
                    <a:pt x="12" y="48"/>
                    <a:pt x="12" y="48"/>
                  </a:cubicBezTo>
                  <a:cubicBezTo>
                    <a:pt x="12" y="49"/>
                    <a:pt x="12" y="49"/>
                    <a:pt x="13" y="49"/>
                  </a:cubicBezTo>
                  <a:cubicBezTo>
                    <a:pt x="47" y="49"/>
                    <a:pt x="47" y="49"/>
                    <a:pt x="47" y="49"/>
                  </a:cubicBezTo>
                  <a:cubicBezTo>
                    <a:pt x="47" y="49"/>
                    <a:pt x="48" y="50"/>
                    <a:pt x="48" y="51"/>
                  </a:cubicBezTo>
                  <a:cubicBezTo>
                    <a:pt x="48" y="52"/>
                    <a:pt x="47" y="52"/>
                    <a:pt x="47" y="52"/>
                  </a:cubicBezTo>
                  <a:cubicBezTo>
                    <a:pt x="13" y="52"/>
                    <a:pt x="13" y="52"/>
                    <a:pt x="13" y="52"/>
                  </a:cubicBezTo>
                  <a:cubicBezTo>
                    <a:pt x="11" y="52"/>
                    <a:pt x="9" y="50"/>
                    <a:pt x="9" y="48"/>
                  </a:cubicBezTo>
                  <a:cubicBezTo>
                    <a:pt x="9" y="45"/>
                    <a:pt x="9" y="45"/>
                    <a:pt x="9" y="45"/>
                  </a:cubicBezTo>
                  <a:cubicBezTo>
                    <a:pt x="9" y="45"/>
                    <a:pt x="9" y="44"/>
                    <a:pt x="9" y="44"/>
                  </a:cubicBezTo>
                  <a:cubicBezTo>
                    <a:pt x="8" y="44"/>
                    <a:pt x="8" y="43"/>
                    <a:pt x="7" y="42"/>
                  </a:cubicBezTo>
                  <a:cubicBezTo>
                    <a:pt x="0" y="25"/>
                    <a:pt x="0" y="25"/>
                    <a:pt x="0" y="25"/>
                  </a:cubicBezTo>
                  <a:cubicBezTo>
                    <a:pt x="0" y="24"/>
                    <a:pt x="0" y="23"/>
                    <a:pt x="1" y="23"/>
                  </a:cubicBezTo>
                  <a:cubicBezTo>
                    <a:pt x="1" y="22"/>
                    <a:pt x="2" y="23"/>
                    <a:pt x="3" y="24"/>
                  </a:cubicBezTo>
                  <a:cubicBezTo>
                    <a:pt x="10" y="41"/>
                    <a:pt x="10" y="41"/>
                    <a:pt x="10" y="41"/>
                  </a:cubicBezTo>
                  <a:cubicBezTo>
                    <a:pt x="11" y="42"/>
                    <a:pt x="12" y="43"/>
                    <a:pt x="13" y="43"/>
                  </a:cubicBezTo>
                  <a:cubicBezTo>
                    <a:pt x="43" y="43"/>
                    <a:pt x="43" y="43"/>
                    <a:pt x="43" y="43"/>
                  </a:cubicBezTo>
                  <a:cubicBezTo>
                    <a:pt x="44" y="43"/>
                    <a:pt x="46" y="42"/>
                    <a:pt x="46" y="41"/>
                  </a:cubicBezTo>
                  <a:cubicBezTo>
                    <a:pt x="54" y="17"/>
                    <a:pt x="54" y="17"/>
                    <a:pt x="54" y="17"/>
                  </a:cubicBezTo>
                  <a:cubicBezTo>
                    <a:pt x="54" y="15"/>
                    <a:pt x="57" y="13"/>
                    <a:pt x="59" y="13"/>
                  </a:cubicBezTo>
                  <a:cubicBezTo>
                    <a:pt x="70" y="13"/>
                    <a:pt x="70" y="13"/>
                    <a:pt x="70" y="13"/>
                  </a:cubicBezTo>
                  <a:cubicBezTo>
                    <a:pt x="71" y="13"/>
                    <a:pt x="72" y="13"/>
                    <a:pt x="72" y="14"/>
                  </a:cubicBezTo>
                  <a:close/>
                  <a:moveTo>
                    <a:pt x="18" y="57"/>
                  </a:moveTo>
                  <a:cubicBezTo>
                    <a:pt x="18" y="59"/>
                    <a:pt x="16" y="61"/>
                    <a:pt x="14" y="61"/>
                  </a:cubicBezTo>
                  <a:cubicBezTo>
                    <a:pt x="12" y="61"/>
                    <a:pt x="11" y="59"/>
                    <a:pt x="11" y="57"/>
                  </a:cubicBezTo>
                  <a:cubicBezTo>
                    <a:pt x="11" y="55"/>
                    <a:pt x="12" y="53"/>
                    <a:pt x="14" y="53"/>
                  </a:cubicBezTo>
                  <a:cubicBezTo>
                    <a:pt x="16" y="53"/>
                    <a:pt x="18" y="55"/>
                    <a:pt x="18" y="57"/>
                  </a:cubicBezTo>
                  <a:close/>
                  <a:moveTo>
                    <a:pt x="16" y="57"/>
                  </a:moveTo>
                  <a:cubicBezTo>
                    <a:pt x="16" y="56"/>
                    <a:pt x="15" y="55"/>
                    <a:pt x="14" y="55"/>
                  </a:cubicBezTo>
                  <a:cubicBezTo>
                    <a:pt x="14" y="55"/>
                    <a:pt x="13" y="56"/>
                    <a:pt x="13" y="57"/>
                  </a:cubicBezTo>
                  <a:cubicBezTo>
                    <a:pt x="13" y="58"/>
                    <a:pt x="14" y="59"/>
                    <a:pt x="14" y="59"/>
                  </a:cubicBezTo>
                  <a:cubicBezTo>
                    <a:pt x="15" y="59"/>
                    <a:pt x="16" y="58"/>
                    <a:pt x="16" y="57"/>
                  </a:cubicBezTo>
                  <a:close/>
                  <a:moveTo>
                    <a:pt x="45" y="57"/>
                  </a:moveTo>
                  <a:cubicBezTo>
                    <a:pt x="45" y="59"/>
                    <a:pt x="43" y="61"/>
                    <a:pt x="41" y="61"/>
                  </a:cubicBezTo>
                  <a:cubicBezTo>
                    <a:pt x="39" y="61"/>
                    <a:pt x="38" y="59"/>
                    <a:pt x="38" y="57"/>
                  </a:cubicBezTo>
                  <a:cubicBezTo>
                    <a:pt x="38" y="55"/>
                    <a:pt x="39" y="53"/>
                    <a:pt x="41" y="53"/>
                  </a:cubicBezTo>
                  <a:cubicBezTo>
                    <a:pt x="43" y="53"/>
                    <a:pt x="45" y="55"/>
                    <a:pt x="45" y="57"/>
                  </a:cubicBezTo>
                  <a:close/>
                  <a:moveTo>
                    <a:pt x="43" y="57"/>
                  </a:moveTo>
                  <a:cubicBezTo>
                    <a:pt x="43" y="56"/>
                    <a:pt x="42" y="55"/>
                    <a:pt x="41" y="55"/>
                  </a:cubicBezTo>
                  <a:cubicBezTo>
                    <a:pt x="40" y="55"/>
                    <a:pt x="40" y="56"/>
                    <a:pt x="40" y="57"/>
                  </a:cubicBezTo>
                  <a:cubicBezTo>
                    <a:pt x="40" y="58"/>
                    <a:pt x="40" y="59"/>
                    <a:pt x="41" y="59"/>
                  </a:cubicBezTo>
                  <a:cubicBezTo>
                    <a:pt x="42" y="59"/>
                    <a:pt x="43" y="58"/>
                    <a:pt x="43" y="57"/>
                  </a:cubicBezTo>
                  <a:close/>
                  <a:moveTo>
                    <a:pt x="12" y="37"/>
                  </a:moveTo>
                  <a:cubicBezTo>
                    <a:pt x="44" y="37"/>
                    <a:pt x="44" y="37"/>
                    <a:pt x="44" y="37"/>
                  </a:cubicBezTo>
                  <a:cubicBezTo>
                    <a:pt x="45" y="37"/>
                    <a:pt x="45" y="36"/>
                    <a:pt x="45" y="36"/>
                  </a:cubicBezTo>
                  <a:cubicBezTo>
                    <a:pt x="45" y="35"/>
                    <a:pt x="45" y="35"/>
                    <a:pt x="44" y="35"/>
                  </a:cubicBezTo>
                  <a:cubicBezTo>
                    <a:pt x="12" y="35"/>
                    <a:pt x="12" y="35"/>
                    <a:pt x="12" y="35"/>
                  </a:cubicBezTo>
                  <a:cubicBezTo>
                    <a:pt x="11" y="35"/>
                    <a:pt x="11" y="35"/>
                    <a:pt x="11" y="36"/>
                  </a:cubicBezTo>
                  <a:cubicBezTo>
                    <a:pt x="11" y="36"/>
                    <a:pt x="11" y="37"/>
                    <a:pt x="12" y="37"/>
                  </a:cubicBezTo>
                  <a:close/>
                  <a:moveTo>
                    <a:pt x="13" y="39"/>
                  </a:moveTo>
                  <a:cubicBezTo>
                    <a:pt x="13" y="39"/>
                    <a:pt x="12" y="40"/>
                    <a:pt x="12" y="40"/>
                  </a:cubicBezTo>
                  <a:cubicBezTo>
                    <a:pt x="12" y="41"/>
                    <a:pt x="13" y="41"/>
                    <a:pt x="13" y="41"/>
                  </a:cubicBezTo>
                  <a:cubicBezTo>
                    <a:pt x="43" y="41"/>
                    <a:pt x="43" y="41"/>
                    <a:pt x="43" y="41"/>
                  </a:cubicBezTo>
                  <a:cubicBezTo>
                    <a:pt x="44" y="41"/>
                    <a:pt x="44" y="41"/>
                    <a:pt x="44" y="40"/>
                  </a:cubicBezTo>
                  <a:cubicBezTo>
                    <a:pt x="44" y="40"/>
                    <a:pt x="44" y="39"/>
                    <a:pt x="43" y="39"/>
                  </a:cubicBezTo>
                  <a:lnTo>
                    <a:pt x="13" y="39"/>
                  </a:lnTo>
                  <a:close/>
                  <a:moveTo>
                    <a:pt x="37" y="31"/>
                  </a:moveTo>
                  <a:cubicBezTo>
                    <a:pt x="43" y="31"/>
                    <a:pt x="43" y="31"/>
                    <a:pt x="43" y="31"/>
                  </a:cubicBezTo>
                  <a:cubicBezTo>
                    <a:pt x="43" y="31"/>
                    <a:pt x="44" y="30"/>
                    <a:pt x="44" y="30"/>
                  </a:cubicBezTo>
                  <a:cubicBezTo>
                    <a:pt x="44" y="0"/>
                    <a:pt x="44" y="0"/>
                    <a:pt x="44" y="0"/>
                  </a:cubicBezTo>
                  <a:cubicBezTo>
                    <a:pt x="44" y="0"/>
                    <a:pt x="43" y="0"/>
                    <a:pt x="43" y="0"/>
                  </a:cubicBezTo>
                  <a:cubicBezTo>
                    <a:pt x="37" y="0"/>
                    <a:pt x="37" y="0"/>
                    <a:pt x="37" y="0"/>
                  </a:cubicBezTo>
                  <a:cubicBezTo>
                    <a:pt x="36" y="0"/>
                    <a:pt x="36" y="0"/>
                    <a:pt x="36" y="0"/>
                  </a:cubicBezTo>
                  <a:cubicBezTo>
                    <a:pt x="36" y="30"/>
                    <a:pt x="36" y="30"/>
                    <a:pt x="36" y="30"/>
                  </a:cubicBezTo>
                  <a:cubicBezTo>
                    <a:pt x="36" y="30"/>
                    <a:pt x="36" y="31"/>
                    <a:pt x="37" y="31"/>
                  </a:cubicBezTo>
                  <a:close/>
                  <a:moveTo>
                    <a:pt x="25" y="31"/>
                  </a:moveTo>
                  <a:cubicBezTo>
                    <a:pt x="31" y="31"/>
                    <a:pt x="31" y="31"/>
                    <a:pt x="31" y="31"/>
                  </a:cubicBezTo>
                  <a:cubicBezTo>
                    <a:pt x="32" y="31"/>
                    <a:pt x="32" y="30"/>
                    <a:pt x="32" y="30"/>
                  </a:cubicBezTo>
                  <a:cubicBezTo>
                    <a:pt x="32" y="8"/>
                    <a:pt x="32" y="8"/>
                    <a:pt x="32" y="8"/>
                  </a:cubicBezTo>
                  <a:cubicBezTo>
                    <a:pt x="32" y="8"/>
                    <a:pt x="32" y="8"/>
                    <a:pt x="31" y="8"/>
                  </a:cubicBezTo>
                  <a:cubicBezTo>
                    <a:pt x="25" y="8"/>
                    <a:pt x="25" y="8"/>
                    <a:pt x="25" y="8"/>
                  </a:cubicBezTo>
                  <a:cubicBezTo>
                    <a:pt x="25" y="8"/>
                    <a:pt x="24" y="8"/>
                    <a:pt x="24" y="8"/>
                  </a:cubicBezTo>
                  <a:cubicBezTo>
                    <a:pt x="24" y="30"/>
                    <a:pt x="24" y="30"/>
                    <a:pt x="24" y="30"/>
                  </a:cubicBezTo>
                  <a:cubicBezTo>
                    <a:pt x="24" y="30"/>
                    <a:pt x="25" y="31"/>
                    <a:pt x="25" y="31"/>
                  </a:cubicBezTo>
                  <a:close/>
                  <a:moveTo>
                    <a:pt x="13" y="31"/>
                  </a:moveTo>
                  <a:cubicBezTo>
                    <a:pt x="20" y="31"/>
                    <a:pt x="20" y="31"/>
                    <a:pt x="20" y="31"/>
                  </a:cubicBezTo>
                  <a:cubicBezTo>
                    <a:pt x="20" y="31"/>
                    <a:pt x="20" y="30"/>
                    <a:pt x="20" y="30"/>
                  </a:cubicBezTo>
                  <a:cubicBezTo>
                    <a:pt x="20" y="16"/>
                    <a:pt x="20" y="16"/>
                    <a:pt x="20" y="16"/>
                  </a:cubicBezTo>
                  <a:cubicBezTo>
                    <a:pt x="20" y="16"/>
                    <a:pt x="20" y="16"/>
                    <a:pt x="20" y="16"/>
                  </a:cubicBezTo>
                  <a:cubicBezTo>
                    <a:pt x="13" y="16"/>
                    <a:pt x="13" y="16"/>
                    <a:pt x="13" y="16"/>
                  </a:cubicBezTo>
                  <a:cubicBezTo>
                    <a:pt x="13" y="16"/>
                    <a:pt x="13" y="16"/>
                    <a:pt x="13" y="16"/>
                  </a:cubicBezTo>
                  <a:cubicBezTo>
                    <a:pt x="13" y="30"/>
                    <a:pt x="13" y="30"/>
                    <a:pt x="13" y="30"/>
                  </a:cubicBezTo>
                  <a:cubicBezTo>
                    <a:pt x="13" y="30"/>
                    <a:pt x="13" y="31"/>
                    <a:pt x="13" y="31"/>
                  </a:cubicBezTo>
                  <a:close/>
                </a:path>
              </a:pathLst>
            </a:custGeom>
            <a:solidFill>
              <a:schemeClr val="accent1"/>
            </a:solid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21" name="Freeform 62"/>
            <p:cNvSpPr>
              <a:spLocks noEditPoints="1"/>
            </p:cNvSpPr>
            <p:nvPr/>
          </p:nvSpPr>
          <p:spPr bwMode="auto">
            <a:xfrm>
              <a:off x="5370746" y="1930749"/>
              <a:ext cx="292609" cy="338210"/>
            </a:xfrm>
            <a:custGeom>
              <a:avLst/>
              <a:gdLst>
                <a:gd name="T0" fmla="*/ 54 w 62"/>
                <a:gd name="T1" fmla="*/ 0 h 72"/>
                <a:gd name="T2" fmla="*/ 8 w 62"/>
                <a:gd name="T3" fmla="*/ 0 h 72"/>
                <a:gd name="T4" fmla="*/ 0 w 62"/>
                <a:gd name="T5" fmla="*/ 8 h 72"/>
                <a:gd name="T6" fmla="*/ 0 w 62"/>
                <a:gd name="T7" fmla="*/ 64 h 72"/>
                <a:gd name="T8" fmla="*/ 8 w 62"/>
                <a:gd name="T9" fmla="*/ 72 h 72"/>
                <a:gd name="T10" fmla="*/ 54 w 62"/>
                <a:gd name="T11" fmla="*/ 72 h 72"/>
                <a:gd name="T12" fmla="*/ 62 w 62"/>
                <a:gd name="T13" fmla="*/ 64 h 72"/>
                <a:gd name="T14" fmla="*/ 62 w 62"/>
                <a:gd name="T15" fmla="*/ 8 h 72"/>
                <a:gd name="T16" fmla="*/ 54 w 62"/>
                <a:gd name="T17" fmla="*/ 0 h 72"/>
                <a:gd name="T18" fmla="*/ 8 w 62"/>
                <a:gd name="T19" fmla="*/ 3 h 72"/>
                <a:gd name="T20" fmla="*/ 54 w 62"/>
                <a:gd name="T21" fmla="*/ 3 h 72"/>
                <a:gd name="T22" fmla="*/ 59 w 62"/>
                <a:gd name="T23" fmla="*/ 8 h 72"/>
                <a:gd name="T24" fmla="*/ 59 w 62"/>
                <a:gd name="T25" fmla="*/ 64 h 72"/>
                <a:gd name="T26" fmla="*/ 54 w 62"/>
                <a:gd name="T27" fmla="*/ 69 h 72"/>
                <a:gd name="T28" fmla="*/ 8 w 62"/>
                <a:gd name="T29" fmla="*/ 69 h 72"/>
                <a:gd name="T30" fmla="*/ 3 w 62"/>
                <a:gd name="T31" fmla="*/ 64 h 72"/>
                <a:gd name="T32" fmla="*/ 3 w 62"/>
                <a:gd name="T33" fmla="*/ 8 h 72"/>
                <a:gd name="T34" fmla="*/ 8 w 62"/>
                <a:gd name="T35" fmla="*/ 3 h 72"/>
                <a:gd name="T36" fmla="*/ 7 w 62"/>
                <a:gd name="T37" fmla="*/ 62 h 72"/>
                <a:gd name="T38" fmla="*/ 55 w 62"/>
                <a:gd name="T39" fmla="*/ 62 h 72"/>
                <a:gd name="T40" fmla="*/ 56 w 62"/>
                <a:gd name="T41" fmla="*/ 61 h 72"/>
                <a:gd name="T42" fmla="*/ 56 w 62"/>
                <a:gd name="T43" fmla="*/ 7 h 72"/>
                <a:gd name="T44" fmla="*/ 55 w 62"/>
                <a:gd name="T45" fmla="*/ 6 h 72"/>
                <a:gd name="T46" fmla="*/ 7 w 62"/>
                <a:gd name="T47" fmla="*/ 6 h 72"/>
                <a:gd name="T48" fmla="*/ 6 w 62"/>
                <a:gd name="T49" fmla="*/ 7 h 72"/>
                <a:gd name="T50" fmla="*/ 6 w 62"/>
                <a:gd name="T51" fmla="*/ 61 h 72"/>
                <a:gd name="T52" fmla="*/ 7 w 62"/>
                <a:gd name="T53" fmla="*/ 62 h 72"/>
                <a:gd name="T54" fmla="*/ 8 w 62"/>
                <a:gd name="T55" fmla="*/ 8 h 72"/>
                <a:gd name="T56" fmla="*/ 54 w 62"/>
                <a:gd name="T57" fmla="*/ 8 h 72"/>
                <a:gd name="T58" fmla="*/ 54 w 62"/>
                <a:gd name="T59" fmla="*/ 60 h 72"/>
                <a:gd name="T60" fmla="*/ 8 w 62"/>
                <a:gd name="T61" fmla="*/ 60 h 72"/>
                <a:gd name="T62" fmla="*/ 8 w 62"/>
                <a:gd name="T63" fmla="*/ 8 h 72"/>
                <a:gd name="T64" fmla="*/ 33 w 62"/>
                <a:gd name="T65" fmla="*/ 66 h 72"/>
                <a:gd name="T66" fmla="*/ 31 w 62"/>
                <a:gd name="T67" fmla="*/ 68 h 72"/>
                <a:gd name="T68" fmla="*/ 29 w 62"/>
                <a:gd name="T69" fmla="*/ 66 h 72"/>
                <a:gd name="T70" fmla="*/ 31 w 62"/>
                <a:gd name="T71" fmla="*/ 64 h 72"/>
                <a:gd name="T72" fmla="*/ 33 w 62"/>
                <a:gd name="T73" fmla="*/ 6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72">
                  <a:moveTo>
                    <a:pt x="54" y="0"/>
                  </a:moveTo>
                  <a:cubicBezTo>
                    <a:pt x="8" y="0"/>
                    <a:pt x="8" y="0"/>
                    <a:pt x="8" y="0"/>
                  </a:cubicBezTo>
                  <a:cubicBezTo>
                    <a:pt x="4" y="0"/>
                    <a:pt x="0" y="3"/>
                    <a:pt x="0" y="8"/>
                  </a:cubicBezTo>
                  <a:cubicBezTo>
                    <a:pt x="0" y="64"/>
                    <a:pt x="0" y="64"/>
                    <a:pt x="0" y="64"/>
                  </a:cubicBezTo>
                  <a:cubicBezTo>
                    <a:pt x="0" y="68"/>
                    <a:pt x="4" y="72"/>
                    <a:pt x="8" y="72"/>
                  </a:cubicBezTo>
                  <a:cubicBezTo>
                    <a:pt x="54" y="72"/>
                    <a:pt x="54" y="72"/>
                    <a:pt x="54" y="72"/>
                  </a:cubicBezTo>
                  <a:cubicBezTo>
                    <a:pt x="58" y="72"/>
                    <a:pt x="62" y="68"/>
                    <a:pt x="62" y="64"/>
                  </a:cubicBezTo>
                  <a:cubicBezTo>
                    <a:pt x="62" y="8"/>
                    <a:pt x="62" y="8"/>
                    <a:pt x="62" y="8"/>
                  </a:cubicBezTo>
                  <a:cubicBezTo>
                    <a:pt x="62" y="3"/>
                    <a:pt x="58" y="0"/>
                    <a:pt x="54" y="0"/>
                  </a:cubicBezTo>
                  <a:close/>
                  <a:moveTo>
                    <a:pt x="8" y="3"/>
                  </a:moveTo>
                  <a:cubicBezTo>
                    <a:pt x="54" y="3"/>
                    <a:pt x="54" y="3"/>
                    <a:pt x="54" y="3"/>
                  </a:cubicBezTo>
                  <a:cubicBezTo>
                    <a:pt x="56" y="3"/>
                    <a:pt x="59" y="5"/>
                    <a:pt x="59" y="8"/>
                  </a:cubicBezTo>
                  <a:cubicBezTo>
                    <a:pt x="59" y="64"/>
                    <a:pt x="59" y="64"/>
                    <a:pt x="59" y="64"/>
                  </a:cubicBezTo>
                  <a:cubicBezTo>
                    <a:pt x="59" y="67"/>
                    <a:pt x="56" y="69"/>
                    <a:pt x="54" y="69"/>
                  </a:cubicBezTo>
                  <a:cubicBezTo>
                    <a:pt x="8" y="69"/>
                    <a:pt x="8" y="69"/>
                    <a:pt x="8" y="69"/>
                  </a:cubicBezTo>
                  <a:cubicBezTo>
                    <a:pt x="5" y="69"/>
                    <a:pt x="3" y="67"/>
                    <a:pt x="3" y="64"/>
                  </a:cubicBezTo>
                  <a:cubicBezTo>
                    <a:pt x="3" y="8"/>
                    <a:pt x="3" y="8"/>
                    <a:pt x="3" y="8"/>
                  </a:cubicBezTo>
                  <a:cubicBezTo>
                    <a:pt x="3" y="5"/>
                    <a:pt x="5" y="3"/>
                    <a:pt x="8" y="3"/>
                  </a:cubicBezTo>
                  <a:close/>
                  <a:moveTo>
                    <a:pt x="7" y="62"/>
                  </a:moveTo>
                  <a:cubicBezTo>
                    <a:pt x="55" y="62"/>
                    <a:pt x="55" y="62"/>
                    <a:pt x="55" y="62"/>
                  </a:cubicBezTo>
                  <a:cubicBezTo>
                    <a:pt x="55" y="62"/>
                    <a:pt x="56" y="61"/>
                    <a:pt x="56" y="61"/>
                  </a:cubicBezTo>
                  <a:cubicBezTo>
                    <a:pt x="56" y="7"/>
                    <a:pt x="56" y="7"/>
                    <a:pt x="56" y="7"/>
                  </a:cubicBezTo>
                  <a:cubicBezTo>
                    <a:pt x="56" y="6"/>
                    <a:pt x="55" y="6"/>
                    <a:pt x="55" y="6"/>
                  </a:cubicBezTo>
                  <a:cubicBezTo>
                    <a:pt x="7" y="6"/>
                    <a:pt x="7" y="6"/>
                    <a:pt x="7" y="6"/>
                  </a:cubicBezTo>
                  <a:cubicBezTo>
                    <a:pt x="7" y="6"/>
                    <a:pt x="6" y="6"/>
                    <a:pt x="6" y="7"/>
                  </a:cubicBezTo>
                  <a:cubicBezTo>
                    <a:pt x="6" y="61"/>
                    <a:pt x="6" y="61"/>
                    <a:pt x="6" y="61"/>
                  </a:cubicBezTo>
                  <a:cubicBezTo>
                    <a:pt x="6" y="61"/>
                    <a:pt x="7" y="62"/>
                    <a:pt x="7" y="62"/>
                  </a:cubicBezTo>
                  <a:close/>
                  <a:moveTo>
                    <a:pt x="8" y="8"/>
                  </a:moveTo>
                  <a:cubicBezTo>
                    <a:pt x="54" y="8"/>
                    <a:pt x="54" y="8"/>
                    <a:pt x="54" y="8"/>
                  </a:cubicBezTo>
                  <a:cubicBezTo>
                    <a:pt x="54" y="60"/>
                    <a:pt x="54" y="60"/>
                    <a:pt x="54" y="60"/>
                  </a:cubicBezTo>
                  <a:cubicBezTo>
                    <a:pt x="8" y="60"/>
                    <a:pt x="8" y="60"/>
                    <a:pt x="8" y="60"/>
                  </a:cubicBezTo>
                  <a:lnTo>
                    <a:pt x="8" y="8"/>
                  </a:lnTo>
                  <a:close/>
                  <a:moveTo>
                    <a:pt x="33" y="66"/>
                  </a:moveTo>
                  <a:cubicBezTo>
                    <a:pt x="33" y="67"/>
                    <a:pt x="32" y="68"/>
                    <a:pt x="31" y="68"/>
                  </a:cubicBezTo>
                  <a:cubicBezTo>
                    <a:pt x="30" y="68"/>
                    <a:pt x="29" y="67"/>
                    <a:pt x="29" y="66"/>
                  </a:cubicBezTo>
                  <a:cubicBezTo>
                    <a:pt x="29" y="65"/>
                    <a:pt x="30" y="64"/>
                    <a:pt x="31" y="64"/>
                  </a:cubicBezTo>
                  <a:cubicBezTo>
                    <a:pt x="32" y="64"/>
                    <a:pt x="33" y="65"/>
                    <a:pt x="33" y="66"/>
                  </a:cubicBezTo>
                  <a:close/>
                </a:path>
              </a:pathLst>
            </a:custGeom>
            <a:solidFill>
              <a:schemeClr val="accent4"/>
            </a:solid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22" name="Freeform 52"/>
            <p:cNvSpPr>
              <a:spLocks noEditPoints="1"/>
            </p:cNvSpPr>
            <p:nvPr/>
          </p:nvSpPr>
          <p:spPr bwMode="auto">
            <a:xfrm>
              <a:off x="4290523" y="3450281"/>
              <a:ext cx="306095" cy="287984"/>
            </a:xfrm>
            <a:custGeom>
              <a:avLst/>
              <a:gdLst>
                <a:gd name="T0" fmla="*/ 23 w 68"/>
                <a:gd name="T1" fmla="*/ 5 h 67"/>
                <a:gd name="T2" fmla="*/ 7 w 68"/>
                <a:gd name="T3" fmla="*/ 11 h 67"/>
                <a:gd name="T4" fmla="*/ 7 w 68"/>
                <a:gd name="T5" fmla="*/ 67 h 67"/>
                <a:gd name="T6" fmla="*/ 38 w 68"/>
                <a:gd name="T7" fmla="*/ 62 h 67"/>
                <a:gd name="T8" fmla="*/ 49 w 68"/>
                <a:gd name="T9" fmla="*/ 56 h 67"/>
                <a:gd name="T10" fmla="*/ 64 w 68"/>
                <a:gd name="T11" fmla="*/ 47 h 67"/>
                <a:gd name="T12" fmla="*/ 60 w 68"/>
                <a:gd name="T13" fmla="*/ 0 h 67"/>
                <a:gd name="T14" fmla="*/ 52 w 68"/>
                <a:gd name="T15" fmla="*/ 51 h 67"/>
                <a:gd name="T16" fmla="*/ 59 w 68"/>
                <a:gd name="T17" fmla="*/ 44 h 67"/>
                <a:gd name="T18" fmla="*/ 56 w 68"/>
                <a:gd name="T19" fmla="*/ 41 h 67"/>
                <a:gd name="T20" fmla="*/ 56 w 68"/>
                <a:gd name="T21" fmla="*/ 51 h 67"/>
                <a:gd name="T22" fmla="*/ 50 w 68"/>
                <a:gd name="T23" fmla="*/ 43 h 67"/>
                <a:gd name="T24" fmla="*/ 33 w 68"/>
                <a:gd name="T25" fmla="*/ 45 h 67"/>
                <a:gd name="T26" fmla="*/ 48 w 68"/>
                <a:gd name="T27" fmla="*/ 53 h 67"/>
                <a:gd name="T28" fmla="*/ 26 w 68"/>
                <a:gd name="T29" fmla="*/ 7 h 67"/>
                <a:gd name="T30" fmla="*/ 65 w 68"/>
                <a:gd name="T31" fmla="*/ 7 h 67"/>
                <a:gd name="T32" fmla="*/ 56 w 68"/>
                <a:gd name="T33" fmla="*/ 39 h 67"/>
                <a:gd name="T34" fmla="*/ 9 w 68"/>
                <a:gd name="T35" fmla="*/ 23 h 67"/>
                <a:gd name="T36" fmla="*/ 12 w 68"/>
                <a:gd name="T37" fmla="*/ 30 h 67"/>
                <a:gd name="T38" fmla="*/ 10 w 68"/>
                <a:gd name="T39" fmla="*/ 32 h 67"/>
                <a:gd name="T40" fmla="*/ 10 w 68"/>
                <a:gd name="T41" fmla="*/ 38 h 67"/>
                <a:gd name="T42" fmla="*/ 12 w 68"/>
                <a:gd name="T43" fmla="*/ 40 h 67"/>
                <a:gd name="T44" fmla="*/ 9 w 68"/>
                <a:gd name="T45" fmla="*/ 47 h 67"/>
                <a:gd name="T46" fmla="*/ 12 w 68"/>
                <a:gd name="T47" fmla="*/ 54 h 67"/>
                <a:gd name="T48" fmla="*/ 9 w 68"/>
                <a:gd name="T49" fmla="*/ 55 h 67"/>
                <a:gd name="T50" fmla="*/ 19 w 68"/>
                <a:gd name="T51" fmla="*/ 61 h 67"/>
                <a:gd name="T52" fmla="*/ 25 w 68"/>
                <a:gd name="T53" fmla="*/ 64 h 67"/>
                <a:gd name="T54" fmla="*/ 3 w 68"/>
                <a:gd name="T55" fmla="*/ 19 h 67"/>
                <a:gd name="T56" fmla="*/ 12 w 68"/>
                <a:gd name="T57" fmla="*/ 22 h 67"/>
                <a:gd name="T58" fmla="*/ 34 w 68"/>
                <a:gd name="T59" fmla="*/ 61 h 67"/>
                <a:gd name="T60" fmla="*/ 19 w 68"/>
                <a:gd name="T61" fmla="*/ 59 h 67"/>
                <a:gd name="T62" fmla="*/ 19 w 68"/>
                <a:gd name="T63" fmla="*/ 8 h 67"/>
                <a:gd name="T64" fmla="*/ 21 w 68"/>
                <a:gd name="T65" fmla="*/ 17 h 67"/>
                <a:gd name="T66" fmla="*/ 24 w 68"/>
                <a:gd name="T67" fmla="*/ 19 h 67"/>
                <a:gd name="T68" fmla="*/ 20 w 68"/>
                <a:gd name="T69" fmla="*/ 26 h 67"/>
                <a:gd name="T70" fmla="*/ 24 w 68"/>
                <a:gd name="T71" fmla="*/ 33 h 67"/>
                <a:gd name="T72" fmla="*/ 21 w 68"/>
                <a:gd name="T73" fmla="*/ 35 h 67"/>
                <a:gd name="T74" fmla="*/ 21 w 68"/>
                <a:gd name="T75" fmla="*/ 41 h 67"/>
                <a:gd name="T76" fmla="*/ 24 w 68"/>
                <a:gd name="T77" fmla="*/ 43 h 67"/>
                <a:gd name="T78" fmla="*/ 21 w 68"/>
                <a:gd name="T79" fmla="*/ 49 h 67"/>
                <a:gd name="T80" fmla="*/ 24 w 68"/>
                <a:gd name="T81" fmla="*/ 51 h 67"/>
                <a:gd name="T82" fmla="*/ 38 w 68"/>
                <a:gd name="T83" fmla="*/ 57 h 67"/>
                <a:gd name="T84" fmla="*/ 40 w 68"/>
                <a:gd name="T85" fmla="*/ 58 h 67"/>
                <a:gd name="T86" fmla="*/ 40 w 68"/>
                <a:gd name="T87" fmla="*/ 55 h 67"/>
                <a:gd name="T88" fmla="*/ 40 w 68"/>
                <a:gd name="T89" fmla="*/ 58 h 67"/>
                <a:gd name="T90" fmla="*/ 33 w 68"/>
                <a:gd name="T91" fmla="*/ 13 h 67"/>
                <a:gd name="T92" fmla="*/ 58 w 68"/>
                <a:gd name="T93" fmla="*/ 11 h 67"/>
                <a:gd name="T94" fmla="*/ 58 w 68"/>
                <a:gd name="T95" fmla="*/ 21 h 67"/>
                <a:gd name="T96" fmla="*/ 33 w 68"/>
                <a:gd name="T97" fmla="*/ 19 h 67"/>
                <a:gd name="T98" fmla="*/ 59 w 68"/>
                <a:gd name="T99" fmla="*/ 28 h 67"/>
                <a:gd name="T100" fmla="*/ 32 w 68"/>
                <a:gd name="T101" fmla="*/ 28 h 67"/>
                <a:gd name="T102" fmla="*/ 59 w 68"/>
                <a:gd name="T103" fmla="*/ 28 h 67"/>
                <a:gd name="T104" fmla="*/ 33 w 68"/>
                <a:gd name="T105" fmla="*/ 37 h 67"/>
                <a:gd name="T106" fmla="*/ 58 w 68"/>
                <a:gd name="T10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60" y="0"/>
                  </a:moveTo>
                  <a:cubicBezTo>
                    <a:pt x="31" y="0"/>
                    <a:pt x="31" y="0"/>
                    <a:pt x="31" y="0"/>
                  </a:cubicBezTo>
                  <a:cubicBezTo>
                    <a:pt x="27" y="0"/>
                    <a:pt x="24" y="2"/>
                    <a:pt x="23" y="5"/>
                  </a:cubicBezTo>
                  <a:cubicBezTo>
                    <a:pt x="19" y="5"/>
                    <a:pt x="19" y="5"/>
                    <a:pt x="19" y="5"/>
                  </a:cubicBezTo>
                  <a:cubicBezTo>
                    <a:pt x="15" y="5"/>
                    <a:pt x="13" y="8"/>
                    <a:pt x="12" y="11"/>
                  </a:cubicBezTo>
                  <a:cubicBezTo>
                    <a:pt x="7" y="11"/>
                    <a:pt x="7" y="11"/>
                    <a:pt x="7" y="11"/>
                  </a:cubicBezTo>
                  <a:cubicBezTo>
                    <a:pt x="3" y="11"/>
                    <a:pt x="0" y="14"/>
                    <a:pt x="0" y="19"/>
                  </a:cubicBezTo>
                  <a:cubicBezTo>
                    <a:pt x="0" y="60"/>
                    <a:pt x="0" y="60"/>
                    <a:pt x="0" y="60"/>
                  </a:cubicBezTo>
                  <a:cubicBezTo>
                    <a:pt x="0" y="64"/>
                    <a:pt x="3" y="67"/>
                    <a:pt x="7" y="67"/>
                  </a:cubicBezTo>
                  <a:cubicBezTo>
                    <a:pt x="25" y="67"/>
                    <a:pt x="25" y="67"/>
                    <a:pt x="25" y="67"/>
                  </a:cubicBezTo>
                  <a:cubicBezTo>
                    <a:pt x="29" y="67"/>
                    <a:pt x="33" y="66"/>
                    <a:pt x="35" y="64"/>
                  </a:cubicBezTo>
                  <a:cubicBezTo>
                    <a:pt x="38" y="62"/>
                    <a:pt x="38" y="62"/>
                    <a:pt x="38" y="62"/>
                  </a:cubicBezTo>
                  <a:cubicBezTo>
                    <a:pt x="41" y="62"/>
                    <a:pt x="45" y="60"/>
                    <a:pt x="47" y="59"/>
                  </a:cubicBezTo>
                  <a:cubicBezTo>
                    <a:pt x="48" y="57"/>
                    <a:pt x="48" y="57"/>
                    <a:pt x="48" y="57"/>
                  </a:cubicBezTo>
                  <a:cubicBezTo>
                    <a:pt x="49" y="56"/>
                    <a:pt x="49" y="56"/>
                    <a:pt x="49" y="56"/>
                  </a:cubicBezTo>
                  <a:cubicBezTo>
                    <a:pt x="53" y="56"/>
                    <a:pt x="57" y="55"/>
                    <a:pt x="59" y="53"/>
                  </a:cubicBezTo>
                  <a:cubicBezTo>
                    <a:pt x="62" y="50"/>
                    <a:pt x="62" y="50"/>
                    <a:pt x="62" y="50"/>
                  </a:cubicBezTo>
                  <a:cubicBezTo>
                    <a:pt x="64" y="47"/>
                    <a:pt x="64" y="47"/>
                    <a:pt x="64" y="47"/>
                  </a:cubicBezTo>
                  <a:cubicBezTo>
                    <a:pt x="66" y="46"/>
                    <a:pt x="68" y="41"/>
                    <a:pt x="68" y="38"/>
                  </a:cubicBezTo>
                  <a:cubicBezTo>
                    <a:pt x="68" y="7"/>
                    <a:pt x="68" y="7"/>
                    <a:pt x="68" y="7"/>
                  </a:cubicBezTo>
                  <a:cubicBezTo>
                    <a:pt x="68" y="3"/>
                    <a:pt x="64" y="0"/>
                    <a:pt x="60" y="0"/>
                  </a:cubicBezTo>
                  <a:close/>
                  <a:moveTo>
                    <a:pt x="52" y="53"/>
                  </a:moveTo>
                  <a:cubicBezTo>
                    <a:pt x="52" y="52"/>
                    <a:pt x="52" y="52"/>
                    <a:pt x="52" y="52"/>
                  </a:cubicBezTo>
                  <a:cubicBezTo>
                    <a:pt x="52" y="52"/>
                    <a:pt x="52" y="51"/>
                    <a:pt x="52" y="51"/>
                  </a:cubicBezTo>
                  <a:cubicBezTo>
                    <a:pt x="52" y="45"/>
                    <a:pt x="52" y="45"/>
                    <a:pt x="52" y="45"/>
                  </a:cubicBezTo>
                  <a:cubicBezTo>
                    <a:pt x="58" y="45"/>
                    <a:pt x="58" y="45"/>
                    <a:pt x="58" y="45"/>
                  </a:cubicBezTo>
                  <a:cubicBezTo>
                    <a:pt x="59" y="45"/>
                    <a:pt x="59" y="45"/>
                    <a:pt x="59" y="44"/>
                  </a:cubicBezTo>
                  <a:cubicBezTo>
                    <a:pt x="59" y="44"/>
                    <a:pt x="59" y="43"/>
                    <a:pt x="58" y="43"/>
                  </a:cubicBezTo>
                  <a:cubicBezTo>
                    <a:pt x="52" y="43"/>
                    <a:pt x="52" y="43"/>
                    <a:pt x="52" y="43"/>
                  </a:cubicBezTo>
                  <a:cubicBezTo>
                    <a:pt x="53" y="42"/>
                    <a:pt x="54" y="41"/>
                    <a:pt x="56" y="41"/>
                  </a:cubicBezTo>
                  <a:cubicBezTo>
                    <a:pt x="64" y="41"/>
                    <a:pt x="64" y="41"/>
                    <a:pt x="64" y="41"/>
                  </a:cubicBezTo>
                  <a:cubicBezTo>
                    <a:pt x="64" y="43"/>
                    <a:pt x="63" y="45"/>
                    <a:pt x="62" y="45"/>
                  </a:cubicBezTo>
                  <a:cubicBezTo>
                    <a:pt x="56" y="51"/>
                    <a:pt x="56" y="51"/>
                    <a:pt x="56" y="51"/>
                  </a:cubicBezTo>
                  <a:cubicBezTo>
                    <a:pt x="56" y="52"/>
                    <a:pt x="54" y="52"/>
                    <a:pt x="52" y="53"/>
                  </a:cubicBezTo>
                  <a:close/>
                  <a:moveTo>
                    <a:pt x="56" y="39"/>
                  </a:moveTo>
                  <a:cubicBezTo>
                    <a:pt x="53" y="39"/>
                    <a:pt x="51" y="41"/>
                    <a:pt x="50" y="43"/>
                  </a:cubicBezTo>
                  <a:cubicBezTo>
                    <a:pt x="33" y="43"/>
                    <a:pt x="33" y="43"/>
                    <a:pt x="33" y="43"/>
                  </a:cubicBezTo>
                  <a:cubicBezTo>
                    <a:pt x="32" y="43"/>
                    <a:pt x="32" y="44"/>
                    <a:pt x="32" y="44"/>
                  </a:cubicBezTo>
                  <a:cubicBezTo>
                    <a:pt x="32" y="45"/>
                    <a:pt x="32" y="45"/>
                    <a:pt x="33" y="45"/>
                  </a:cubicBezTo>
                  <a:cubicBezTo>
                    <a:pt x="50" y="45"/>
                    <a:pt x="50" y="45"/>
                    <a:pt x="50" y="45"/>
                  </a:cubicBezTo>
                  <a:cubicBezTo>
                    <a:pt x="50" y="51"/>
                    <a:pt x="50" y="51"/>
                    <a:pt x="50" y="51"/>
                  </a:cubicBezTo>
                  <a:cubicBezTo>
                    <a:pt x="48" y="53"/>
                    <a:pt x="48" y="53"/>
                    <a:pt x="48" y="53"/>
                  </a:cubicBezTo>
                  <a:cubicBezTo>
                    <a:pt x="31" y="53"/>
                    <a:pt x="31" y="53"/>
                    <a:pt x="31" y="53"/>
                  </a:cubicBezTo>
                  <a:cubicBezTo>
                    <a:pt x="28" y="53"/>
                    <a:pt x="26" y="51"/>
                    <a:pt x="26" y="49"/>
                  </a:cubicBezTo>
                  <a:cubicBezTo>
                    <a:pt x="26" y="7"/>
                    <a:pt x="26" y="7"/>
                    <a:pt x="26" y="7"/>
                  </a:cubicBezTo>
                  <a:cubicBezTo>
                    <a:pt x="26" y="5"/>
                    <a:pt x="28" y="3"/>
                    <a:pt x="31" y="3"/>
                  </a:cubicBezTo>
                  <a:cubicBezTo>
                    <a:pt x="60" y="3"/>
                    <a:pt x="60" y="3"/>
                    <a:pt x="60" y="3"/>
                  </a:cubicBezTo>
                  <a:cubicBezTo>
                    <a:pt x="63" y="3"/>
                    <a:pt x="65" y="5"/>
                    <a:pt x="65" y="7"/>
                  </a:cubicBezTo>
                  <a:cubicBezTo>
                    <a:pt x="65" y="38"/>
                    <a:pt x="65" y="38"/>
                    <a:pt x="65" y="38"/>
                  </a:cubicBezTo>
                  <a:cubicBezTo>
                    <a:pt x="65" y="38"/>
                    <a:pt x="65" y="39"/>
                    <a:pt x="65" y="39"/>
                  </a:cubicBezTo>
                  <a:lnTo>
                    <a:pt x="56" y="39"/>
                  </a:lnTo>
                  <a:close/>
                  <a:moveTo>
                    <a:pt x="12" y="22"/>
                  </a:moveTo>
                  <a:cubicBezTo>
                    <a:pt x="10" y="22"/>
                    <a:pt x="10" y="22"/>
                    <a:pt x="10" y="22"/>
                  </a:cubicBezTo>
                  <a:cubicBezTo>
                    <a:pt x="9" y="22"/>
                    <a:pt x="9" y="23"/>
                    <a:pt x="9" y="23"/>
                  </a:cubicBezTo>
                  <a:cubicBezTo>
                    <a:pt x="9" y="24"/>
                    <a:pt x="9" y="24"/>
                    <a:pt x="10" y="24"/>
                  </a:cubicBezTo>
                  <a:cubicBezTo>
                    <a:pt x="12" y="24"/>
                    <a:pt x="12" y="24"/>
                    <a:pt x="12" y="24"/>
                  </a:cubicBezTo>
                  <a:cubicBezTo>
                    <a:pt x="12" y="30"/>
                    <a:pt x="12" y="30"/>
                    <a:pt x="12" y="30"/>
                  </a:cubicBezTo>
                  <a:cubicBezTo>
                    <a:pt x="10" y="30"/>
                    <a:pt x="10" y="30"/>
                    <a:pt x="10" y="30"/>
                  </a:cubicBezTo>
                  <a:cubicBezTo>
                    <a:pt x="9" y="30"/>
                    <a:pt x="9" y="31"/>
                    <a:pt x="9" y="31"/>
                  </a:cubicBezTo>
                  <a:cubicBezTo>
                    <a:pt x="9" y="32"/>
                    <a:pt x="9" y="32"/>
                    <a:pt x="10" y="32"/>
                  </a:cubicBezTo>
                  <a:cubicBezTo>
                    <a:pt x="12" y="32"/>
                    <a:pt x="12" y="32"/>
                    <a:pt x="12" y="32"/>
                  </a:cubicBezTo>
                  <a:cubicBezTo>
                    <a:pt x="12" y="38"/>
                    <a:pt x="12" y="38"/>
                    <a:pt x="12" y="38"/>
                  </a:cubicBezTo>
                  <a:cubicBezTo>
                    <a:pt x="10" y="38"/>
                    <a:pt x="10" y="38"/>
                    <a:pt x="10" y="38"/>
                  </a:cubicBezTo>
                  <a:cubicBezTo>
                    <a:pt x="9" y="38"/>
                    <a:pt x="9" y="39"/>
                    <a:pt x="9" y="39"/>
                  </a:cubicBezTo>
                  <a:cubicBezTo>
                    <a:pt x="9" y="40"/>
                    <a:pt x="9" y="40"/>
                    <a:pt x="10" y="40"/>
                  </a:cubicBezTo>
                  <a:cubicBezTo>
                    <a:pt x="12" y="40"/>
                    <a:pt x="12" y="40"/>
                    <a:pt x="12" y="40"/>
                  </a:cubicBezTo>
                  <a:cubicBezTo>
                    <a:pt x="12" y="46"/>
                    <a:pt x="12" y="46"/>
                    <a:pt x="12" y="46"/>
                  </a:cubicBezTo>
                  <a:cubicBezTo>
                    <a:pt x="10" y="46"/>
                    <a:pt x="10" y="46"/>
                    <a:pt x="10" y="46"/>
                  </a:cubicBezTo>
                  <a:cubicBezTo>
                    <a:pt x="9" y="46"/>
                    <a:pt x="9" y="47"/>
                    <a:pt x="9" y="47"/>
                  </a:cubicBezTo>
                  <a:cubicBezTo>
                    <a:pt x="9" y="48"/>
                    <a:pt x="9" y="48"/>
                    <a:pt x="10" y="48"/>
                  </a:cubicBezTo>
                  <a:cubicBezTo>
                    <a:pt x="12" y="48"/>
                    <a:pt x="12" y="48"/>
                    <a:pt x="12" y="48"/>
                  </a:cubicBezTo>
                  <a:cubicBezTo>
                    <a:pt x="12" y="54"/>
                    <a:pt x="12" y="54"/>
                    <a:pt x="12" y="54"/>
                  </a:cubicBezTo>
                  <a:cubicBezTo>
                    <a:pt x="12" y="54"/>
                    <a:pt x="12" y="54"/>
                    <a:pt x="12" y="54"/>
                  </a:cubicBezTo>
                  <a:cubicBezTo>
                    <a:pt x="10" y="54"/>
                    <a:pt x="10" y="54"/>
                    <a:pt x="10" y="54"/>
                  </a:cubicBezTo>
                  <a:cubicBezTo>
                    <a:pt x="9" y="54"/>
                    <a:pt x="9" y="55"/>
                    <a:pt x="9" y="55"/>
                  </a:cubicBezTo>
                  <a:cubicBezTo>
                    <a:pt x="9" y="56"/>
                    <a:pt x="9" y="56"/>
                    <a:pt x="10" y="56"/>
                  </a:cubicBezTo>
                  <a:cubicBezTo>
                    <a:pt x="13" y="56"/>
                    <a:pt x="13" y="56"/>
                    <a:pt x="13" y="56"/>
                  </a:cubicBezTo>
                  <a:cubicBezTo>
                    <a:pt x="14" y="59"/>
                    <a:pt x="16" y="61"/>
                    <a:pt x="19" y="61"/>
                  </a:cubicBezTo>
                  <a:cubicBezTo>
                    <a:pt x="27" y="61"/>
                    <a:pt x="27" y="61"/>
                    <a:pt x="27" y="61"/>
                  </a:cubicBezTo>
                  <a:cubicBezTo>
                    <a:pt x="27" y="64"/>
                    <a:pt x="27" y="64"/>
                    <a:pt x="27" y="64"/>
                  </a:cubicBezTo>
                  <a:cubicBezTo>
                    <a:pt x="26" y="64"/>
                    <a:pt x="26" y="64"/>
                    <a:pt x="25" y="64"/>
                  </a:cubicBezTo>
                  <a:cubicBezTo>
                    <a:pt x="7" y="64"/>
                    <a:pt x="7" y="64"/>
                    <a:pt x="7" y="64"/>
                  </a:cubicBezTo>
                  <a:cubicBezTo>
                    <a:pt x="5" y="64"/>
                    <a:pt x="3" y="62"/>
                    <a:pt x="3" y="60"/>
                  </a:cubicBezTo>
                  <a:cubicBezTo>
                    <a:pt x="3" y="19"/>
                    <a:pt x="3" y="19"/>
                    <a:pt x="3" y="19"/>
                  </a:cubicBezTo>
                  <a:cubicBezTo>
                    <a:pt x="3" y="16"/>
                    <a:pt x="5" y="14"/>
                    <a:pt x="7" y="14"/>
                  </a:cubicBezTo>
                  <a:cubicBezTo>
                    <a:pt x="12" y="14"/>
                    <a:pt x="12" y="14"/>
                    <a:pt x="12" y="14"/>
                  </a:cubicBezTo>
                  <a:lnTo>
                    <a:pt x="12" y="22"/>
                  </a:lnTo>
                  <a:close/>
                  <a:moveTo>
                    <a:pt x="29" y="64"/>
                  </a:moveTo>
                  <a:cubicBezTo>
                    <a:pt x="29" y="61"/>
                    <a:pt x="29" y="61"/>
                    <a:pt x="29" y="61"/>
                  </a:cubicBezTo>
                  <a:cubicBezTo>
                    <a:pt x="34" y="61"/>
                    <a:pt x="34" y="61"/>
                    <a:pt x="34" y="61"/>
                  </a:cubicBezTo>
                  <a:cubicBezTo>
                    <a:pt x="33" y="62"/>
                    <a:pt x="33" y="62"/>
                    <a:pt x="33" y="62"/>
                  </a:cubicBezTo>
                  <a:cubicBezTo>
                    <a:pt x="32" y="63"/>
                    <a:pt x="31" y="63"/>
                    <a:pt x="29" y="64"/>
                  </a:cubicBezTo>
                  <a:close/>
                  <a:moveTo>
                    <a:pt x="19" y="59"/>
                  </a:moveTo>
                  <a:cubicBezTo>
                    <a:pt x="16" y="59"/>
                    <a:pt x="14" y="57"/>
                    <a:pt x="14" y="54"/>
                  </a:cubicBezTo>
                  <a:cubicBezTo>
                    <a:pt x="14" y="13"/>
                    <a:pt x="14" y="13"/>
                    <a:pt x="14" y="13"/>
                  </a:cubicBezTo>
                  <a:cubicBezTo>
                    <a:pt x="14" y="10"/>
                    <a:pt x="16" y="8"/>
                    <a:pt x="19" y="8"/>
                  </a:cubicBezTo>
                  <a:cubicBezTo>
                    <a:pt x="24" y="8"/>
                    <a:pt x="24" y="8"/>
                    <a:pt x="24" y="8"/>
                  </a:cubicBezTo>
                  <a:cubicBezTo>
                    <a:pt x="24" y="17"/>
                    <a:pt x="24" y="17"/>
                    <a:pt x="24" y="17"/>
                  </a:cubicBezTo>
                  <a:cubicBezTo>
                    <a:pt x="21" y="17"/>
                    <a:pt x="21" y="17"/>
                    <a:pt x="21" y="17"/>
                  </a:cubicBezTo>
                  <a:cubicBezTo>
                    <a:pt x="21" y="17"/>
                    <a:pt x="20" y="17"/>
                    <a:pt x="20" y="18"/>
                  </a:cubicBezTo>
                  <a:cubicBezTo>
                    <a:pt x="20" y="18"/>
                    <a:pt x="21" y="19"/>
                    <a:pt x="21" y="19"/>
                  </a:cubicBezTo>
                  <a:cubicBezTo>
                    <a:pt x="24" y="19"/>
                    <a:pt x="24" y="19"/>
                    <a:pt x="24" y="19"/>
                  </a:cubicBezTo>
                  <a:cubicBezTo>
                    <a:pt x="24" y="25"/>
                    <a:pt x="24" y="25"/>
                    <a:pt x="24" y="25"/>
                  </a:cubicBezTo>
                  <a:cubicBezTo>
                    <a:pt x="21" y="25"/>
                    <a:pt x="21" y="25"/>
                    <a:pt x="21" y="25"/>
                  </a:cubicBezTo>
                  <a:cubicBezTo>
                    <a:pt x="21" y="25"/>
                    <a:pt x="20" y="25"/>
                    <a:pt x="20" y="26"/>
                  </a:cubicBezTo>
                  <a:cubicBezTo>
                    <a:pt x="20" y="26"/>
                    <a:pt x="21" y="27"/>
                    <a:pt x="21" y="27"/>
                  </a:cubicBezTo>
                  <a:cubicBezTo>
                    <a:pt x="24" y="27"/>
                    <a:pt x="24" y="27"/>
                    <a:pt x="24" y="27"/>
                  </a:cubicBezTo>
                  <a:cubicBezTo>
                    <a:pt x="24" y="33"/>
                    <a:pt x="24" y="33"/>
                    <a:pt x="24" y="33"/>
                  </a:cubicBezTo>
                  <a:cubicBezTo>
                    <a:pt x="21" y="33"/>
                    <a:pt x="21" y="33"/>
                    <a:pt x="21" y="33"/>
                  </a:cubicBezTo>
                  <a:cubicBezTo>
                    <a:pt x="21" y="33"/>
                    <a:pt x="20" y="33"/>
                    <a:pt x="20" y="34"/>
                  </a:cubicBezTo>
                  <a:cubicBezTo>
                    <a:pt x="20" y="34"/>
                    <a:pt x="21" y="35"/>
                    <a:pt x="21" y="35"/>
                  </a:cubicBezTo>
                  <a:cubicBezTo>
                    <a:pt x="24" y="35"/>
                    <a:pt x="24" y="35"/>
                    <a:pt x="24" y="35"/>
                  </a:cubicBezTo>
                  <a:cubicBezTo>
                    <a:pt x="24" y="41"/>
                    <a:pt x="24" y="41"/>
                    <a:pt x="24" y="41"/>
                  </a:cubicBezTo>
                  <a:cubicBezTo>
                    <a:pt x="21" y="41"/>
                    <a:pt x="21" y="41"/>
                    <a:pt x="21" y="41"/>
                  </a:cubicBezTo>
                  <a:cubicBezTo>
                    <a:pt x="21" y="41"/>
                    <a:pt x="20" y="41"/>
                    <a:pt x="20" y="42"/>
                  </a:cubicBezTo>
                  <a:cubicBezTo>
                    <a:pt x="20" y="42"/>
                    <a:pt x="21" y="43"/>
                    <a:pt x="21" y="43"/>
                  </a:cubicBezTo>
                  <a:cubicBezTo>
                    <a:pt x="24" y="43"/>
                    <a:pt x="24" y="43"/>
                    <a:pt x="24" y="43"/>
                  </a:cubicBezTo>
                  <a:cubicBezTo>
                    <a:pt x="24" y="49"/>
                    <a:pt x="24" y="49"/>
                    <a:pt x="24" y="49"/>
                  </a:cubicBezTo>
                  <a:cubicBezTo>
                    <a:pt x="24" y="49"/>
                    <a:pt x="24" y="49"/>
                    <a:pt x="24" y="49"/>
                  </a:cubicBezTo>
                  <a:cubicBezTo>
                    <a:pt x="21" y="49"/>
                    <a:pt x="21" y="49"/>
                    <a:pt x="21" y="49"/>
                  </a:cubicBezTo>
                  <a:cubicBezTo>
                    <a:pt x="21" y="49"/>
                    <a:pt x="20" y="49"/>
                    <a:pt x="20" y="50"/>
                  </a:cubicBezTo>
                  <a:cubicBezTo>
                    <a:pt x="20" y="50"/>
                    <a:pt x="21" y="51"/>
                    <a:pt x="21" y="51"/>
                  </a:cubicBezTo>
                  <a:cubicBezTo>
                    <a:pt x="24" y="51"/>
                    <a:pt x="24" y="51"/>
                    <a:pt x="24" y="51"/>
                  </a:cubicBezTo>
                  <a:cubicBezTo>
                    <a:pt x="25" y="53"/>
                    <a:pt x="28" y="55"/>
                    <a:pt x="31" y="55"/>
                  </a:cubicBezTo>
                  <a:cubicBezTo>
                    <a:pt x="38" y="55"/>
                    <a:pt x="38" y="55"/>
                    <a:pt x="38" y="55"/>
                  </a:cubicBezTo>
                  <a:cubicBezTo>
                    <a:pt x="38" y="57"/>
                    <a:pt x="38" y="57"/>
                    <a:pt x="38" y="57"/>
                  </a:cubicBezTo>
                  <a:cubicBezTo>
                    <a:pt x="37" y="59"/>
                    <a:pt x="37" y="59"/>
                    <a:pt x="37" y="59"/>
                  </a:cubicBezTo>
                  <a:lnTo>
                    <a:pt x="19" y="59"/>
                  </a:lnTo>
                  <a:close/>
                  <a:moveTo>
                    <a:pt x="40" y="58"/>
                  </a:moveTo>
                  <a:cubicBezTo>
                    <a:pt x="40" y="58"/>
                    <a:pt x="40" y="58"/>
                    <a:pt x="40" y="58"/>
                  </a:cubicBezTo>
                  <a:cubicBezTo>
                    <a:pt x="41" y="57"/>
                    <a:pt x="41" y="57"/>
                    <a:pt x="40" y="57"/>
                  </a:cubicBezTo>
                  <a:cubicBezTo>
                    <a:pt x="40" y="55"/>
                    <a:pt x="40" y="55"/>
                    <a:pt x="40" y="55"/>
                  </a:cubicBezTo>
                  <a:cubicBezTo>
                    <a:pt x="46" y="55"/>
                    <a:pt x="46" y="55"/>
                    <a:pt x="46" y="55"/>
                  </a:cubicBezTo>
                  <a:cubicBezTo>
                    <a:pt x="45" y="56"/>
                    <a:pt x="45" y="56"/>
                    <a:pt x="45" y="56"/>
                  </a:cubicBezTo>
                  <a:cubicBezTo>
                    <a:pt x="44" y="57"/>
                    <a:pt x="42" y="58"/>
                    <a:pt x="40" y="58"/>
                  </a:cubicBezTo>
                  <a:close/>
                  <a:moveTo>
                    <a:pt x="59" y="12"/>
                  </a:moveTo>
                  <a:cubicBezTo>
                    <a:pt x="59" y="12"/>
                    <a:pt x="59" y="13"/>
                    <a:pt x="58" y="13"/>
                  </a:cubicBezTo>
                  <a:cubicBezTo>
                    <a:pt x="33" y="13"/>
                    <a:pt x="33" y="13"/>
                    <a:pt x="33" y="13"/>
                  </a:cubicBezTo>
                  <a:cubicBezTo>
                    <a:pt x="32" y="13"/>
                    <a:pt x="32" y="12"/>
                    <a:pt x="32" y="12"/>
                  </a:cubicBezTo>
                  <a:cubicBezTo>
                    <a:pt x="32" y="11"/>
                    <a:pt x="32" y="11"/>
                    <a:pt x="33" y="11"/>
                  </a:cubicBezTo>
                  <a:cubicBezTo>
                    <a:pt x="58" y="11"/>
                    <a:pt x="58" y="11"/>
                    <a:pt x="58" y="11"/>
                  </a:cubicBezTo>
                  <a:cubicBezTo>
                    <a:pt x="59" y="11"/>
                    <a:pt x="59" y="11"/>
                    <a:pt x="59" y="12"/>
                  </a:cubicBezTo>
                  <a:close/>
                  <a:moveTo>
                    <a:pt x="59" y="20"/>
                  </a:moveTo>
                  <a:cubicBezTo>
                    <a:pt x="59" y="21"/>
                    <a:pt x="59" y="21"/>
                    <a:pt x="58" y="21"/>
                  </a:cubicBezTo>
                  <a:cubicBezTo>
                    <a:pt x="33" y="21"/>
                    <a:pt x="33" y="21"/>
                    <a:pt x="33" y="21"/>
                  </a:cubicBezTo>
                  <a:cubicBezTo>
                    <a:pt x="32" y="21"/>
                    <a:pt x="32" y="21"/>
                    <a:pt x="32" y="20"/>
                  </a:cubicBezTo>
                  <a:cubicBezTo>
                    <a:pt x="32" y="19"/>
                    <a:pt x="32" y="19"/>
                    <a:pt x="33" y="19"/>
                  </a:cubicBezTo>
                  <a:cubicBezTo>
                    <a:pt x="58" y="19"/>
                    <a:pt x="58" y="19"/>
                    <a:pt x="58" y="19"/>
                  </a:cubicBezTo>
                  <a:cubicBezTo>
                    <a:pt x="59" y="19"/>
                    <a:pt x="59" y="19"/>
                    <a:pt x="59" y="20"/>
                  </a:cubicBezTo>
                  <a:close/>
                  <a:moveTo>
                    <a:pt x="59" y="28"/>
                  </a:moveTo>
                  <a:cubicBezTo>
                    <a:pt x="59" y="29"/>
                    <a:pt x="59" y="29"/>
                    <a:pt x="58" y="29"/>
                  </a:cubicBezTo>
                  <a:cubicBezTo>
                    <a:pt x="33" y="29"/>
                    <a:pt x="33" y="29"/>
                    <a:pt x="33" y="29"/>
                  </a:cubicBezTo>
                  <a:cubicBezTo>
                    <a:pt x="32" y="29"/>
                    <a:pt x="32" y="29"/>
                    <a:pt x="32" y="28"/>
                  </a:cubicBezTo>
                  <a:cubicBezTo>
                    <a:pt x="32" y="27"/>
                    <a:pt x="32" y="27"/>
                    <a:pt x="33" y="27"/>
                  </a:cubicBezTo>
                  <a:cubicBezTo>
                    <a:pt x="58" y="27"/>
                    <a:pt x="58" y="27"/>
                    <a:pt x="58" y="27"/>
                  </a:cubicBezTo>
                  <a:cubicBezTo>
                    <a:pt x="59" y="27"/>
                    <a:pt x="59" y="27"/>
                    <a:pt x="59" y="28"/>
                  </a:cubicBezTo>
                  <a:close/>
                  <a:moveTo>
                    <a:pt x="59" y="36"/>
                  </a:moveTo>
                  <a:cubicBezTo>
                    <a:pt x="59" y="37"/>
                    <a:pt x="59" y="37"/>
                    <a:pt x="58" y="37"/>
                  </a:cubicBezTo>
                  <a:cubicBezTo>
                    <a:pt x="33" y="37"/>
                    <a:pt x="33" y="37"/>
                    <a:pt x="33" y="37"/>
                  </a:cubicBezTo>
                  <a:cubicBezTo>
                    <a:pt x="32" y="37"/>
                    <a:pt x="32" y="37"/>
                    <a:pt x="32" y="36"/>
                  </a:cubicBezTo>
                  <a:cubicBezTo>
                    <a:pt x="32" y="36"/>
                    <a:pt x="32" y="35"/>
                    <a:pt x="33" y="35"/>
                  </a:cubicBezTo>
                  <a:cubicBezTo>
                    <a:pt x="58" y="35"/>
                    <a:pt x="58" y="35"/>
                    <a:pt x="58" y="35"/>
                  </a:cubicBezTo>
                  <a:cubicBezTo>
                    <a:pt x="59" y="35"/>
                    <a:pt x="59" y="36"/>
                    <a:pt x="59" y="36"/>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23" name="Freeform 85"/>
            <p:cNvSpPr>
              <a:spLocks noEditPoints="1"/>
            </p:cNvSpPr>
            <p:nvPr/>
          </p:nvSpPr>
          <p:spPr bwMode="auto">
            <a:xfrm>
              <a:off x="8238908" y="2516452"/>
              <a:ext cx="337527" cy="253644"/>
            </a:xfrm>
            <a:custGeom>
              <a:avLst/>
              <a:gdLst>
                <a:gd name="T0" fmla="*/ 53 w 71"/>
                <a:gd name="T1" fmla="*/ 5 h 51"/>
                <a:gd name="T2" fmla="*/ 0 w 71"/>
                <a:gd name="T3" fmla="*/ 12 h 51"/>
                <a:gd name="T4" fmla="*/ 8 w 71"/>
                <a:gd name="T5" fmla="*/ 33 h 51"/>
                <a:gd name="T6" fmla="*/ 12 w 71"/>
                <a:gd name="T7" fmla="*/ 43 h 51"/>
                <a:gd name="T8" fmla="*/ 46 w 71"/>
                <a:gd name="T9" fmla="*/ 40 h 51"/>
                <a:gd name="T10" fmla="*/ 11 w 71"/>
                <a:gd name="T11" fmla="*/ 35 h 51"/>
                <a:gd name="T12" fmla="*/ 48 w 71"/>
                <a:gd name="T13" fmla="*/ 31 h 51"/>
                <a:gd name="T14" fmla="*/ 56 w 71"/>
                <a:gd name="T15" fmla="*/ 6 h 51"/>
                <a:gd name="T16" fmla="*/ 71 w 71"/>
                <a:gd name="T17" fmla="*/ 2 h 51"/>
                <a:gd name="T18" fmla="*/ 45 w 71"/>
                <a:gd name="T19" fmla="*/ 18 h 51"/>
                <a:gd name="T20" fmla="*/ 49 w 71"/>
                <a:gd name="T21" fmla="*/ 18 h 51"/>
                <a:gd name="T22" fmla="*/ 45 w 71"/>
                <a:gd name="T23" fmla="*/ 20 h 51"/>
                <a:gd name="T24" fmla="*/ 9 w 71"/>
                <a:gd name="T25" fmla="*/ 30 h 51"/>
                <a:gd name="T26" fmla="*/ 12 w 71"/>
                <a:gd name="T27" fmla="*/ 32 h 51"/>
                <a:gd name="T28" fmla="*/ 28 w 71"/>
                <a:gd name="T29" fmla="*/ 18 h 51"/>
                <a:gd name="T30" fmla="*/ 35 w 71"/>
                <a:gd name="T31" fmla="*/ 18 h 51"/>
                <a:gd name="T32" fmla="*/ 43 w 71"/>
                <a:gd name="T33" fmla="*/ 18 h 51"/>
                <a:gd name="T34" fmla="*/ 28 w 71"/>
                <a:gd name="T35" fmla="*/ 20 h 51"/>
                <a:gd name="T36" fmla="*/ 28 w 71"/>
                <a:gd name="T37" fmla="*/ 25 h 51"/>
                <a:gd name="T38" fmla="*/ 21 w 71"/>
                <a:gd name="T39" fmla="*/ 25 h 51"/>
                <a:gd name="T40" fmla="*/ 26 w 71"/>
                <a:gd name="T41" fmla="*/ 25 h 51"/>
                <a:gd name="T42" fmla="*/ 20 w 71"/>
                <a:gd name="T43" fmla="*/ 13 h 51"/>
                <a:gd name="T44" fmla="*/ 18 w 71"/>
                <a:gd name="T45" fmla="*/ 18 h 51"/>
                <a:gd name="T46" fmla="*/ 18 w 71"/>
                <a:gd name="T47" fmla="*/ 13 h 51"/>
                <a:gd name="T48" fmla="*/ 19 w 71"/>
                <a:gd name="T49" fmla="*/ 25 h 51"/>
                <a:gd name="T50" fmla="*/ 18 w 71"/>
                <a:gd name="T51" fmla="*/ 20 h 51"/>
                <a:gd name="T52" fmla="*/ 5 w 71"/>
                <a:gd name="T53" fmla="*/ 20 h 51"/>
                <a:gd name="T54" fmla="*/ 13 w 71"/>
                <a:gd name="T55" fmla="*/ 27 h 51"/>
                <a:gd name="T56" fmla="*/ 14 w 71"/>
                <a:gd name="T57" fmla="*/ 32 h 51"/>
                <a:gd name="T58" fmla="*/ 26 w 71"/>
                <a:gd name="T59" fmla="*/ 27 h 51"/>
                <a:gd name="T60" fmla="*/ 21 w 71"/>
                <a:gd name="T61" fmla="*/ 27 h 51"/>
                <a:gd name="T62" fmla="*/ 33 w 71"/>
                <a:gd name="T63" fmla="*/ 32 h 51"/>
                <a:gd name="T64" fmla="*/ 36 w 71"/>
                <a:gd name="T65" fmla="*/ 27 h 51"/>
                <a:gd name="T66" fmla="*/ 35 w 71"/>
                <a:gd name="T67" fmla="*/ 32 h 51"/>
                <a:gd name="T68" fmla="*/ 37 w 71"/>
                <a:gd name="T69" fmla="*/ 20 h 51"/>
                <a:gd name="T70" fmla="*/ 36 w 71"/>
                <a:gd name="T71" fmla="*/ 25 h 51"/>
                <a:gd name="T72" fmla="*/ 9 w 71"/>
                <a:gd name="T73" fmla="*/ 13 h 51"/>
                <a:gd name="T74" fmla="*/ 3 w 71"/>
                <a:gd name="T75" fmla="*/ 14 h 51"/>
                <a:gd name="T76" fmla="*/ 42 w 71"/>
                <a:gd name="T77" fmla="*/ 32 h 51"/>
                <a:gd name="T78" fmla="*/ 46 w 71"/>
                <a:gd name="T79" fmla="*/ 27 h 51"/>
                <a:gd name="T80" fmla="*/ 13 w 71"/>
                <a:gd name="T81" fmla="*/ 44 h 51"/>
                <a:gd name="T82" fmla="*/ 17 w 71"/>
                <a:gd name="T83" fmla="*/ 48 h 51"/>
                <a:gd name="T84" fmla="*/ 12 w 71"/>
                <a:gd name="T85" fmla="*/ 48 h 51"/>
                <a:gd name="T86" fmla="*/ 13 w 71"/>
                <a:gd name="T87" fmla="*/ 49 h 51"/>
                <a:gd name="T88" fmla="*/ 40 w 71"/>
                <a:gd name="T89" fmla="*/ 51 h 51"/>
                <a:gd name="T90" fmla="*/ 40 w 71"/>
                <a:gd name="T91" fmla="*/ 49 h 51"/>
                <a:gd name="T92" fmla="*/ 42 w 71"/>
                <a:gd name="T93"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51">
                  <a:moveTo>
                    <a:pt x="70" y="0"/>
                  </a:moveTo>
                  <a:cubicBezTo>
                    <a:pt x="59" y="0"/>
                    <a:pt x="59" y="0"/>
                    <a:pt x="59" y="0"/>
                  </a:cubicBezTo>
                  <a:cubicBezTo>
                    <a:pt x="56" y="0"/>
                    <a:pt x="54" y="2"/>
                    <a:pt x="53" y="5"/>
                  </a:cubicBezTo>
                  <a:cubicBezTo>
                    <a:pt x="51" y="10"/>
                    <a:pt x="51" y="10"/>
                    <a:pt x="51" y="10"/>
                  </a:cubicBezTo>
                  <a:cubicBezTo>
                    <a:pt x="4" y="10"/>
                    <a:pt x="4" y="10"/>
                    <a:pt x="4" y="10"/>
                  </a:cubicBezTo>
                  <a:cubicBezTo>
                    <a:pt x="2" y="10"/>
                    <a:pt x="1" y="11"/>
                    <a:pt x="0" y="12"/>
                  </a:cubicBezTo>
                  <a:cubicBezTo>
                    <a:pt x="0" y="13"/>
                    <a:pt x="0" y="14"/>
                    <a:pt x="0" y="16"/>
                  </a:cubicBezTo>
                  <a:cubicBezTo>
                    <a:pt x="6" y="31"/>
                    <a:pt x="6" y="31"/>
                    <a:pt x="6" y="31"/>
                  </a:cubicBezTo>
                  <a:cubicBezTo>
                    <a:pt x="7" y="32"/>
                    <a:pt x="7" y="32"/>
                    <a:pt x="8" y="33"/>
                  </a:cubicBezTo>
                  <a:cubicBezTo>
                    <a:pt x="8" y="33"/>
                    <a:pt x="8" y="33"/>
                    <a:pt x="8" y="34"/>
                  </a:cubicBezTo>
                  <a:cubicBezTo>
                    <a:pt x="8" y="38"/>
                    <a:pt x="8" y="38"/>
                    <a:pt x="8" y="38"/>
                  </a:cubicBezTo>
                  <a:cubicBezTo>
                    <a:pt x="8" y="41"/>
                    <a:pt x="10" y="43"/>
                    <a:pt x="12" y="43"/>
                  </a:cubicBezTo>
                  <a:cubicBezTo>
                    <a:pt x="46" y="43"/>
                    <a:pt x="46" y="43"/>
                    <a:pt x="46" y="43"/>
                  </a:cubicBezTo>
                  <a:cubicBezTo>
                    <a:pt x="46" y="43"/>
                    <a:pt x="47" y="42"/>
                    <a:pt x="47" y="41"/>
                  </a:cubicBezTo>
                  <a:cubicBezTo>
                    <a:pt x="47" y="41"/>
                    <a:pt x="46" y="40"/>
                    <a:pt x="46" y="40"/>
                  </a:cubicBezTo>
                  <a:cubicBezTo>
                    <a:pt x="12" y="40"/>
                    <a:pt x="12" y="40"/>
                    <a:pt x="12" y="40"/>
                  </a:cubicBezTo>
                  <a:cubicBezTo>
                    <a:pt x="11" y="40"/>
                    <a:pt x="11" y="39"/>
                    <a:pt x="11" y="38"/>
                  </a:cubicBezTo>
                  <a:cubicBezTo>
                    <a:pt x="11" y="35"/>
                    <a:pt x="11" y="35"/>
                    <a:pt x="11" y="35"/>
                  </a:cubicBezTo>
                  <a:cubicBezTo>
                    <a:pt x="11" y="35"/>
                    <a:pt x="12" y="35"/>
                    <a:pt x="12" y="35"/>
                  </a:cubicBezTo>
                  <a:cubicBezTo>
                    <a:pt x="42" y="35"/>
                    <a:pt x="42" y="35"/>
                    <a:pt x="42" y="35"/>
                  </a:cubicBezTo>
                  <a:cubicBezTo>
                    <a:pt x="45" y="35"/>
                    <a:pt x="47" y="33"/>
                    <a:pt x="48" y="31"/>
                  </a:cubicBezTo>
                  <a:cubicBezTo>
                    <a:pt x="54" y="13"/>
                    <a:pt x="54" y="13"/>
                    <a:pt x="54" y="13"/>
                  </a:cubicBezTo>
                  <a:cubicBezTo>
                    <a:pt x="54" y="13"/>
                    <a:pt x="54" y="12"/>
                    <a:pt x="54" y="12"/>
                  </a:cubicBezTo>
                  <a:cubicBezTo>
                    <a:pt x="56" y="6"/>
                    <a:pt x="56" y="6"/>
                    <a:pt x="56" y="6"/>
                  </a:cubicBezTo>
                  <a:cubicBezTo>
                    <a:pt x="56" y="4"/>
                    <a:pt x="58" y="3"/>
                    <a:pt x="59" y="3"/>
                  </a:cubicBezTo>
                  <a:cubicBezTo>
                    <a:pt x="70" y="3"/>
                    <a:pt x="70" y="3"/>
                    <a:pt x="70" y="3"/>
                  </a:cubicBezTo>
                  <a:cubicBezTo>
                    <a:pt x="70" y="3"/>
                    <a:pt x="71" y="3"/>
                    <a:pt x="71" y="2"/>
                  </a:cubicBezTo>
                  <a:cubicBezTo>
                    <a:pt x="71" y="1"/>
                    <a:pt x="70" y="0"/>
                    <a:pt x="70" y="0"/>
                  </a:cubicBezTo>
                  <a:close/>
                  <a:moveTo>
                    <a:pt x="49" y="18"/>
                  </a:moveTo>
                  <a:cubicBezTo>
                    <a:pt x="45" y="18"/>
                    <a:pt x="45" y="18"/>
                    <a:pt x="45" y="18"/>
                  </a:cubicBezTo>
                  <a:cubicBezTo>
                    <a:pt x="46" y="13"/>
                    <a:pt x="46" y="13"/>
                    <a:pt x="46" y="13"/>
                  </a:cubicBezTo>
                  <a:cubicBezTo>
                    <a:pt x="50" y="13"/>
                    <a:pt x="50" y="13"/>
                    <a:pt x="50" y="13"/>
                  </a:cubicBezTo>
                  <a:lnTo>
                    <a:pt x="49" y="18"/>
                  </a:lnTo>
                  <a:close/>
                  <a:moveTo>
                    <a:pt x="47" y="25"/>
                  </a:moveTo>
                  <a:cubicBezTo>
                    <a:pt x="44" y="25"/>
                    <a:pt x="44" y="25"/>
                    <a:pt x="44" y="25"/>
                  </a:cubicBezTo>
                  <a:cubicBezTo>
                    <a:pt x="45" y="20"/>
                    <a:pt x="45" y="20"/>
                    <a:pt x="45" y="20"/>
                  </a:cubicBezTo>
                  <a:cubicBezTo>
                    <a:pt x="48" y="20"/>
                    <a:pt x="48" y="20"/>
                    <a:pt x="48" y="20"/>
                  </a:cubicBezTo>
                  <a:lnTo>
                    <a:pt x="47" y="25"/>
                  </a:lnTo>
                  <a:close/>
                  <a:moveTo>
                    <a:pt x="9" y="30"/>
                  </a:moveTo>
                  <a:cubicBezTo>
                    <a:pt x="8" y="27"/>
                    <a:pt x="8" y="27"/>
                    <a:pt x="8" y="27"/>
                  </a:cubicBezTo>
                  <a:cubicBezTo>
                    <a:pt x="11" y="27"/>
                    <a:pt x="11" y="27"/>
                    <a:pt x="11" y="27"/>
                  </a:cubicBezTo>
                  <a:cubicBezTo>
                    <a:pt x="12" y="32"/>
                    <a:pt x="12" y="32"/>
                    <a:pt x="12" y="32"/>
                  </a:cubicBezTo>
                  <a:cubicBezTo>
                    <a:pt x="11" y="32"/>
                    <a:pt x="10" y="31"/>
                    <a:pt x="9" y="30"/>
                  </a:cubicBezTo>
                  <a:close/>
                  <a:moveTo>
                    <a:pt x="35" y="18"/>
                  </a:moveTo>
                  <a:cubicBezTo>
                    <a:pt x="28" y="18"/>
                    <a:pt x="28" y="18"/>
                    <a:pt x="28" y="18"/>
                  </a:cubicBezTo>
                  <a:cubicBezTo>
                    <a:pt x="29" y="13"/>
                    <a:pt x="29" y="13"/>
                    <a:pt x="29" y="13"/>
                  </a:cubicBezTo>
                  <a:cubicBezTo>
                    <a:pt x="35" y="13"/>
                    <a:pt x="35" y="13"/>
                    <a:pt x="35" y="13"/>
                  </a:cubicBezTo>
                  <a:lnTo>
                    <a:pt x="35" y="18"/>
                  </a:lnTo>
                  <a:close/>
                  <a:moveTo>
                    <a:pt x="37" y="13"/>
                  </a:moveTo>
                  <a:cubicBezTo>
                    <a:pt x="44" y="13"/>
                    <a:pt x="44" y="13"/>
                    <a:pt x="44" y="13"/>
                  </a:cubicBezTo>
                  <a:cubicBezTo>
                    <a:pt x="43" y="18"/>
                    <a:pt x="43" y="18"/>
                    <a:pt x="43" y="18"/>
                  </a:cubicBezTo>
                  <a:cubicBezTo>
                    <a:pt x="37" y="18"/>
                    <a:pt x="37" y="18"/>
                    <a:pt x="37" y="18"/>
                  </a:cubicBezTo>
                  <a:lnTo>
                    <a:pt x="37" y="13"/>
                  </a:lnTo>
                  <a:close/>
                  <a:moveTo>
                    <a:pt x="28" y="20"/>
                  </a:moveTo>
                  <a:cubicBezTo>
                    <a:pt x="35" y="20"/>
                    <a:pt x="35" y="20"/>
                    <a:pt x="35" y="20"/>
                  </a:cubicBezTo>
                  <a:cubicBezTo>
                    <a:pt x="34" y="25"/>
                    <a:pt x="34" y="25"/>
                    <a:pt x="34" y="25"/>
                  </a:cubicBezTo>
                  <a:cubicBezTo>
                    <a:pt x="28" y="25"/>
                    <a:pt x="28" y="25"/>
                    <a:pt x="28" y="25"/>
                  </a:cubicBezTo>
                  <a:lnTo>
                    <a:pt x="28" y="20"/>
                  </a:lnTo>
                  <a:close/>
                  <a:moveTo>
                    <a:pt x="26" y="25"/>
                  </a:moveTo>
                  <a:cubicBezTo>
                    <a:pt x="21" y="25"/>
                    <a:pt x="21" y="25"/>
                    <a:pt x="21" y="25"/>
                  </a:cubicBezTo>
                  <a:cubicBezTo>
                    <a:pt x="20" y="20"/>
                    <a:pt x="20" y="20"/>
                    <a:pt x="20" y="20"/>
                  </a:cubicBezTo>
                  <a:cubicBezTo>
                    <a:pt x="26" y="20"/>
                    <a:pt x="26" y="20"/>
                    <a:pt x="26" y="20"/>
                  </a:cubicBezTo>
                  <a:lnTo>
                    <a:pt x="26" y="25"/>
                  </a:lnTo>
                  <a:close/>
                  <a:moveTo>
                    <a:pt x="26" y="18"/>
                  </a:moveTo>
                  <a:cubicBezTo>
                    <a:pt x="20" y="18"/>
                    <a:pt x="20" y="18"/>
                    <a:pt x="20" y="18"/>
                  </a:cubicBezTo>
                  <a:cubicBezTo>
                    <a:pt x="20" y="13"/>
                    <a:pt x="20" y="13"/>
                    <a:pt x="20" y="13"/>
                  </a:cubicBezTo>
                  <a:cubicBezTo>
                    <a:pt x="27" y="13"/>
                    <a:pt x="27" y="13"/>
                    <a:pt x="27" y="13"/>
                  </a:cubicBezTo>
                  <a:lnTo>
                    <a:pt x="26" y="18"/>
                  </a:lnTo>
                  <a:close/>
                  <a:moveTo>
                    <a:pt x="18" y="18"/>
                  </a:moveTo>
                  <a:cubicBezTo>
                    <a:pt x="12" y="18"/>
                    <a:pt x="12" y="18"/>
                    <a:pt x="12" y="18"/>
                  </a:cubicBezTo>
                  <a:cubicBezTo>
                    <a:pt x="11" y="13"/>
                    <a:pt x="11" y="13"/>
                    <a:pt x="11" y="13"/>
                  </a:cubicBezTo>
                  <a:cubicBezTo>
                    <a:pt x="18" y="13"/>
                    <a:pt x="18" y="13"/>
                    <a:pt x="18" y="13"/>
                  </a:cubicBezTo>
                  <a:lnTo>
                    <a:pt x="18" y="18"/>
                  </a:lnTo>
                  <a:close/>
                  <a:moveTo>
                    <a:pt x="18" y="20"/>
                  </a:moveTo>
                  <a:cubicBezTo>
                    <a:pt x="19" y="25"/>
                    <a:pt x="19" y="25"/>
                    <a:pt x="19" y="25"/>
                  </a:cubicBezTo>
                  <a:cubicBezTo>
                    <a:pt x="13" y="25"/>
                    <a:pt x="13" y="25"/>
                    <a:pt x="13" y="25"/>
                  </a:cubicBezTo>
                  <a:cubicBezTo>
                    <a:pt x="12" y="20"/>
                    <a:pt x="12" y="20"/>
                    <a:pt x="12" y="20"/>
                  </a:cubicBezTo>
                  <a:lnTo>
                    <a:pt x="18" y="20"/>
                  </a:lnTo>
                  <a:close/>
                  <a:moveTo>
                    <a:pt x="11" y="25"/>
                  </a:moveTo>
                  <a:cubicBezTo>
                    <a:pt x="7" y="25"/>
                    <a:pt x="7" y="25"/>
                    <a:pt x="7" y="25"/>
                  </a:cubicBezTo>
                  <a:cubicBezTo>
                    <a:pt x="5" y="20"/>
                    <a:pt x="5" y="20"/>
                    <a:pt x="5" y="20"/>
                  </a:cubicBezTo>
                  <a:cubicBezTo>
                    <a:pt x="10" y="20"/>
                    <a:pt x="10" y="20"/>
                    <a:pt x="10" y="20"/>
                  </a:cubicBezTo>
                  <a:lnTo>
                    <a:pt x="11" y="25"/>
                  </a:lnTo>
                  <a:close/>
                  <a:moveTo>
                    <a:pt x="13" y="27"/>
                  </a:moveTo>
                  <a:cubicBezTo>
                    <a:pt x="19" y="27"/>
                    <a:pt x="19" y="27"/>
                    <a:pt x="19" y="27"/>
                  </a:cubicBezTo>
                  <a:cubicBezTo>
                    <a:pt x="19" y="32"/>
                    <a:pt x="19" y="32"/>
                    <a:pt x="19" y="32"/>
                  </a:cubicBezTo>
                  <a:cubicBezTo>
                    <a:pt x="14" y="32"/>
                    <a:pt x="14" y="32"/>
                    <a:pt x="14" y="32"/>
                  </a:cubicBezTo>
                  <a:lnTo>
                    <a:pt x="13" y="27"/>
                  </a:lnTo>
                  <a:close/>
                  <a:moveTo>
                    <a:pt x="21" y="27"/>
                  </a:moveTo>
                  <a:cubicBezTo>
                    <a:pt x="26" y="27"/>
                    <a:pt x="26" y="27"/>
                    <a:pt x="26" y="27"/>
                  </a:cubicBezTo>
                  <a:cubicBezTo>
                    <a:pt x="26" y="32"/>
                    <a:pt x="26" y="32"/>
                    <a:pt x="26" y="32"/>
                  </a:cubicBezTo>
                  <a:cubicBezTo>
                    <a:pt x="21" y="32"/>
                    <a:pt x="21" y="32"/>
                    <a:pt x="21" y="32"/>
                  </a:cubicBezTo>
                  <a:lnTo>
                    <a:pt x="21" y="27"/>
                  </a:lnTo>
                  <a:close/>
                  <a:moveTo>
                    <a:pt x="28" y="27"/>
                  </a:moveTo>
                  <a:cubicBezTo>
                    <a:pt x="34" y="27"/>
                    <a:pt x="34" y="27"/>
                    <a:pt x="34" y="27"/>
                  </a:cubicBezTo>
                  <a:cubicBezTo>
                    <a:pt x="33" y="32"/>
                    <a:pt x="33" y="32"/>
                    <a:pt x="33" y="32"/>
                  </a:cubicBezTo>
                  <a:cubicBezTo>
                    <a:pt x="28" y="32"/>
                    <a:pt x="28" y="32"/>
                    <a:pt x="28" y="32"/>
                  </a:cubicBezTo>
                  <a:lnTo>
                    <a:pt x="28" y="27"/>
                  </a:lnTo>
                  <a:close/>
                  <a:moveTo>
                    <a:pt x="36" y="27"/>
                  </a:moveTo>
                  <a:cubicBezTo>
                    <a:pt x="41" y="27"/>
                    <a:pt x="41" y="27"/>
                    <a:pt x="41" y="27"/>
                  </a:cubicBezTo>
                  <a:cubicBezTo>
                    <a:pt x="40" y="32"/>
                    <a:pt x="40" y="32"/>
                    <a:pt x="40" y="32"/>
                  </a:cubicBezTo>
                  <a:cubicBezTo>
                    <a:pt x="35" y="32"/>
                    <a:pt x="35" y="32"/>
                    <a:pt x="35" y="32"/>
                  </a:cubicBezTo>
                  <a:lnTo>
                    <a:pt x="36" y="27"/>
                  </a:lnTo>
                  <a:close/>
                  <a:moveTo>
                    <a:pt x="36" y="25"/>
                  </a:moveTo>
                  <a:cubicBezTo>
                    <a:pt x="37" y="20"/>
                    <a:pt x="37" y="20"/>
                    <a:pt x="37" y="20"/>
                  </a:cubicBezTo>
                  <a:cubicBezTo>
                    <a:pt x="43" y="20"/>
                    <a:pt x="43" y="20"/>
                    <a:pt x="43" y="20"/>
                  </a:cubicBezTo>
                  <a:cubicBezTo>
                    <a:pt x="42" y="25"/>
                    <a:pt x="42" y="25"/>
                    <a:pt x="42" y="25"/>
                  </a:cubicBezTo>
                  <a:lnTo>
                    <a:pt x="36" y="25"/>
                  </a:lnTo>
                  <a:close/>
                  <a:moveTo>
                    <a:pt x="4" y="13"/>
                  </a:moveTo>
                  <a:cubicBezTo>
                    <a:pt x="4" y="13"/>
                    <a:pt x="4" y="13"/>
                    <a:pt x="4" y="13"/>
                  </a:cubicBezTo>
                  <a:cubicBezTo>
                    <a:pt x="9" y="13"/>
                    <a:pt x="9" y="13"/>
                    <a:pt x="9" y="13"/>
                  </a:cubicBezTo>
                  <a:cubicBezTo>
                    <a:pt x="10" y="18"/>
                    <a:pt x="10" y="18"/>
                    <a:pt x="10" y="18"/>
                  </a:cubicBezTo>
                  <a:cubicBezTo>
                    <a:pt x="4" y="18"/>
                    <a:pt x="4" y="18"/>
                    <a:pt x="4" y="18"/>
                  </a:cubicBezTo>
                  <a:cubicBezTo>
                    <a:pt x="3" y="14"/>
                    <a:pt x="3" y="14"/>
                    <a:pt x="3" y="14"/>
                  </a:cubicBezTo>
                  <a:cubicBezTo>
                    <a:pt x="3" y="14"/>
                    <a:pt x="3" y="14"/>
                    <a:pt x="3" y="14"/>
                  </a:cubicBezTo>
                  <a:cubicBezTo>
                    <a:pt x="3" y="13"/>
                    <a:pt x="3" y="13"/>
                    <a:pt x="4" y="13"/>
                  </a:cubicBezTo>
                  <a:close/>
                  <a:moveTo>
                    <a:pt x="42" y="32"/>
                  </a:moveTo>
                  <a:cubicBezTo>
                    <a:pt x="42" y="32"/>
                    <a:pt x="42" y="32"/>
                    <a:pt x="42" y="32"/>
                  </a:cubicBezTo>
                  <a:cubicBezTo>
                    <a:pt x="43" y="27"/>
                    <a:pt x="43" y="27"/>
                    <a:pt x="43" y="27"/>
                  </a:cubicBezTo>
                  <a:cubicBezTo>
                    <a:pt x="46" y="27"/>
                    <a:pt x="46" y="27"/>
                    <a:pt x="46" y="27"/>
                  </a:cubicBezTo>
                  <a:cubicBezTo>
                    <a:pt x="45" y="30"/>
                    <a:pt x="45" y="30"/>
                    <a:pt x="45" y="30"/>
                  </a:cubicBezTo>
                  <a:cubicBezTo>
                    <a:pt x="45" y="31"/>
                    <a:pt x="43" y="32"/>
                    <a:pt x="42" y="32"/>
                  </a:cubicBezTo>
                  <a:close/>
                  <a:moveTo>
                    <a:pt x="13" y="44"/>
                  </a:moveTo>
                  <a:cubicBezTo>
                    <a:pt x="11" y="44"/>
                    <a:pt x="10" y="46"/>
                    <a:pt x="10" y="48"/>
                  </a:cubicBezTo>
                  <a:cubicBezTo>
                    <a:pt x="10" y="50"/>
                    <a:pt x="11" y="51"/>
                    <a:pt x="13" y="51"/>
                  </a:cubicBezTo>
                  <a:cubicBezTo>
                    <a:pt x="15" y="51"/>
                    <a:pt x="17" y="50"/>
                    <a:pt x="17" y="48"/>
                  </a:cubicBezTo>
                  <a:cubicBezTo>
                    <a:pt x="17" y="46"/>
                    <a:pt x="15" y="44"/>
                    <a:pt x="13" y="44"/>
                  </a:cubicBezTo>
                  <a:close/>
                  <a:moveTo>
                    <a:pt x="13" y="49"/>
                  </a:moveTo>
                  <a:cubicBezTo>
                    <a:pt x="13" y="49"/>
                    <a:pt x="12" y="48"/>
                    <a:pt x="12" y="48"/>
                  </a:cubicBezTo>
                  <a:cubicBezTo>
                    <a:pt x="12" y="47"/>
                    <a:pt x="13" y="46"/>
                    <a:pt x="13" y="46"/>
                  </a:cubicBezTo>
                  <a:cubicBezTo>
                    <a:pt x="14" y="46"/>
                    <a:pt x="15" y="47"/>
                    <a:pt x="15" y="48"/>
                  </a:cubicBezTo>
                  <a:cubicBezTo>
                    <a:pt x="15" y="48"/>
                    <a:pt x="14" y="49"/>
                    <a:pt x="13" y="49"/>
                  </a:cubicBezTo>
                  <a:close/>
                  <a:moveTo>
                    <a:pt x="40" y="44"/>
                  </a:moveTo>
                  <a:cubicBezTo>
                    <a:pt x="38" y="44"/>
                    <a:pt x="37" y="46"/>
                    <a:pt x="37" y="48"/>
                  </a:cubicBezTo>
                  <a:cubicBezTo>
                    <a:pt x="37" y="50"/>
                    <a:pt x="38" y="51"/>
                    <a:pt x="40" y="51"/>
                  </a:cubicBezTo>
                  <a:cubicBezTo>
                    <a:pt x="42" y="51"/>
                    <a:pt x="44" y="50"/>
                    <a:pt x="44" y="48"/>
                  </a:cubicBezTo>
                  <a:cubicBezTo>
                    <a:pt x="44" y="46"/>
                    <a:pt x="42" y="44"/>
                    <a:pt x="40" y="44"/>
                  </a:cubicBezTo>
                  <a:close/>
                  <a:moveTo>
                    <a:pt x="40" y="49"/>
                  </a:moveTo>
                  <a:cubicBezTo>
                    <a:pt x="39" y="49"/>
                    <a:pt x="39" y="48"/>
                    <a:pt x="39" y="48"/>
                  </a:cubicBezTo>
                  <a:cubicBezTo>
                    <a:pt x="39" y="47"/>
                    <a:pt x="39" y="46"/>
                    <a:pt x="40" y="46"/>
                  </a:cubicBezTo>
                  <a:cubicBezTo>
                    <a:pt x="41" y="46"/>
                    <a:pt x="42" y="47"/>
                    <a:pt x="42" y="48"/>
                  </a:cubicBezTo>
                  <a:cubicBezTo>
                    <a:pt x="42" y="48"/>
                    <a:pt x="41" y="49"/>
                    <a:pt x="40" y="49"/>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24" name="Freeform 28"/>
            <p:cNvSpPr>
              <a:spLocks noEditPoints="1"/>
            </p:cNvSpPr>
            <p:nvPr/>
          </p:nvSpPr>
          <p:spPr bwMode="auto">
            <a:xfrm>
              <a:off x="3637416" y="3912724"/>
              <a:ext cx="399647" cy="324286"/>
            </a:xfrm>
            <a:custGeom>
              <a:avLst/>
              <a:gdLst>
                <a:gd name="T0" fmla="*/ 26 w 74"/>
                <a:gd name="T1" fmla="*/ 0 h 60"/>
                <a:gd name="T2" fmla="*/ 19 w 74"/>
                <a:gd name="T3" fmla="*/ 53 h 60"/>
                <a:gd name="T4" fmla="*/ 49 w 74"/>
                <a:gd name="T5" fmla="*/ 60 h 60"/>
                <a:gd name="T6" fmla="*/ 56 w 74"/>
                <a:gd name="T7" fmla="*/ 7 h 60"/>
                <a:gd name="T8" fmla="*/ 53 w 74"/>
                <a:gd name="T9" fmla="*/ 7 h 60"/>
                <a:gd name="T10" fmla="*/ 49 w 74"/>
                <a:gd name="T11" fmla="*/ 57 h 60"/>
                <a:gd name="T12" fmla="*/ 22 w 74"/>
                <a:gd name="T13" fmla="*/ 53 h 60"/>
                <a:gd name="T14" fmla="*/ 26 w 74"/>
                <a:gd name="T15" fmla="*/ 3 h 60"/>
                <a:gd name="T16" fmla="*/ 53 w 74"/>
                <a:gd name="T17" fmla="*/ 7 h 60"/>
                <a:gd name="T18" fmla="*/ 25 w 74"/>
                <a:gd name="T19" fmla="*/ 6 h 60"/>
                <a:gd name="T20" fmla="*/ 24 w 74"/>
                <a:gd name="T21" fmla="*/ 50 h 60"/>
                <a:gd name="T22" fmla="*/ 50 w 74"/>
                <a:gd name="T23" fmla="*/ 51 h 60"/>
                <a:gd name="T24" fmla="*/ 51 w 74"/>
                <a:gd name="T25" fmla="*/ 7 h 60"/>
                <a:gd name="T26" fmla="*/ 49 w 74"/>
                <a:gd name="T27" fmla="*/ 49 h 60"/>
                <a:gd name="T28" fmla="*/ 26 w 74"/>
                <a:gd name="T29" fmla="*/ 8 h 60"/>
                <a:gd name="T30" fmla="*/ 49 w 74"/>
                <a:gd name="T31" fmla="*/ 49 h 60"/>
                <a:gd name="T32" fmla="*/ 37 w 74"/>
                <a:gd name="T33" fmla="*/ 56 h 60"/>
                <a:gd name="T34" fmla="*/ 37 w 74"/>
                <a:gd name="T35" fmla="*/ 52 h 60"/>
                <a:gd name="T36" fmla="*/ 74 w 74"/>
                <a:gd name="T37" fmla="*/ 23 h 60"/>
                <a:gd name="T38" fmla="*/ 67 w 74"/>
                <a:gd name="T39" fmla="*/ 41 h 60"/>
                <a:gd name="T40" fmla="*/ 66 w 74"/>
                <a:gd name="T41" fmla="*/ 39 h 60"/>
                <a:gd name="T42" fmla="*/ 66 w 74"/>
                <a:gd name="T43" fmla="*/ 7 h 60"/>
                <a:gd name="T44" fmla="*/ 68 w 74"/>
                <a:gd name="T45" fmla="*/ 6 h 60"/>
                <a:gd name="T46" fmla="*/ 69 w 74"/>
                <a:gd name="T47" fmla="*/ 23 h 60"/>
                <a:gd name="T48" fmla="*/ 64 w 74"/>
                <a:gd name="T49" fmla="*/ 37 h 60"/>
                <a:gd name="T50" fmla="*/ 63 w 74"/>
                <a:gd name="T51" fmla="*/ 35 h 60"/>
                <a:gd name="T52" fmla="*/ 63 w 74"/>
                <a:gd name="T53" fmla="*/ 11 h 60"/>
                <a:gd name="T54" fmla="*/ 65 w 74"/>
                <a:gd name="T55" fmla="*/ 10 h 60"/>
                <a:gd name="T56" fmla="*/ 64 w 74"/>
                <a:gd name="T57" fmla="*/ 23 h 60"/>
                <a:gd name="T58" fmla="*/ 60 w 74"/>
                <a:gd name="T59" fmla="*/ 33 h 60"/>
                <a:gd name="T60" fmla="*/ 60 w 74"/>
                <a:gd name="T61" fmla="*/ 31 h 60"/>
                <a:gd name="T62" fmla="*/ 60 w 74"/>
                <a:gd name="T63" fmla="*/ 15 h 60"/>
                <a:gd name="T64" fmla="*/ 61 w 74"/>
                <a:gd name="T65" fmla="*/ 14 h 60"/>
                <a:gd name="T66" fmla="*/ 8 w 74"/>
                <a:gd name="T67" fmla="*/ 39 h 60"/>
                <a:gd name="T68" fmla="*/ 7 w 74"/>
                <a:gd name="T69" fmla="*/ 41 h 60"/>
                <a:gd name="T70" fmla="*/ 0 w 74"/>
                <a:gd name="T71" fmla="*/ 23 h 60"/>
                <a:gd name="T72" fmla="*/ 8 w 74"/>
                <a:gd name="T73" fmla="*/ 6 h 60"/>
                <a:gd name="T74" fmla="*/ 2 w 74"/>
                <a:gd name="T75" fmla="*/ 23 h 60"/>
                <a:gd name="T76" fmla="*/ 12 w 74"/>
                <a:gd name="T77" fmla="*/ 35 h 60"/>
                <a:gd name="T78" fmla="*/ 11 w 74"/>
                <a:gd name="T79" fmla="*/ 37 h 60"/>
                <a:gd name="T80" fmla="*/ 6 w 74"/>
                <a:gd name="T81" fmla="*/ 23 h 60"/>
                <a:gd name="T82" fmla="*/ 11 w 74"/>
                <a:gd name="T83" fmla="*/ 10 h 60"/>
                <a:gd name="T84" fmla="*/ 8 w 74"/>
                <a:gd name="T85" fmla="*/ 23 h 60"/>
                <a:gd name="T86" fmla="*/ 15 w 74"/>
                <a:gd name="T87" fmla="*/ 15 h 60"/>
                <a:gd name="T88" fmla="*/ 15 w 74"/>
                <a:gd name="T89" fmla="*/ 31 h 60"/>
                <a:gd name="T90" fmla="*/ 14 w 74"/>
                <a:gd name="T91" fmla="*/ 33 h 60"/>
                <a:gd name="T92" fmla="*/ 11 w 74"/>
                <a:gd name="T93" fmla="*/ 23 h 60"/>
                <a:gd name="T94" fmla="*/ 15 w 74"/>
                <a:gd name="T95"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 h="60">
                  <a:moveTo>
                    <a:pt x="49" y="0"/>
                  </a:moveTo>
                  <a:cubicBezTo>
                    <a:pt x="26" y="0"/>
                    <a:pt x="26" y="0"/>
                    <a:pt x="26" y="0"/>
                  </a:cubicBezTo>
                  <a:cubicBezTo>
                    <a:pt x="22" y="0"/>
                    <a:pt x="19" y="3"/>
                    <a:pt x="19" y="7"/>
                  </a:cubicBezTo>
                  <a:cubicBezTo>
                    <a:pt x="19" y="53"/>
                    <a:pt x="19" y="53"/>
                    <a:pt x="19" y="53"/>
                  </a:cubicBezTo>
                  <a:cubicBezTo>
                    <a:pt x="19" y="56"/>
                    <a:pt x="22" y="60"/>
                    <a:pt x="26" y="60"/>
                  </a:cubicBezTo>
                  <a:cubicBezTo>
                    <a:pt x="49" y="60"/>
                    <a:pt x="49" y="60"/>
                    <a:pt x="49" y="60"/>
                  </a:cubicBezTo>
                  <a:cubicBezTo>
                    <a:pt x="53" y="60"/>
                    <a:pt x="56" y="56"/>
                    <a:pt x="56" y="53"/>
                  </a:cubicBezTo>
                  <a:cubicBezTo>
                    <a:pt x="56" y="7"/>
                    <a:pt x="56" y="7"/>
                    <a:pt x="56" y="7"/>
                  </a:cubicBezTo>
                  <a:cubicBezTo>
                    <a:pt x="56" y="3"/>
                    <a:pt x="53" y="0"/>
                    <a:pt x="49" y="0"/>
                  </a:cubicBezTo>
                  <a:close/>
                  <a:moveTo>
                    <a:pt x="53" y="7"/>
                  </a:moveTo>
                  <a:cubicBezTo>
                    <a:pt x="53" y="53"/>
                    <a:pt x="53" y="53"/>
                    <a:pt x="53" y="53"/>
                  </a:cubicBezTo>
                  <a:cubicBezTo>
                    <a:pt x="53" y="55"/>
                    <a:pt x="51" y="57"/>
                    <a:pt x="49" y="57"/>
                  </a:cubicBezTo>
                  <a:cubicBezTo>
                    <a:pt x="26" y="57"/>
                    <a:pt x="26" y="57"/>
                    <a:pt x="26" y="57"/>
                  </a:cubicBezTo>
                  <a:cubicBezTo>
                    <a:pt x="24" y="57"/>
                    <a:pt x="22" y="55"/>
                    <a:pt x="22" y="53"/>
                  </a:cubicBezTo>
                  <a:cubicBezTo>
                    <a:pt x="22" y="7"/>
                    <a:pt x="22" y="7"/>
                    <a:pt x="22" y="7"/>
                  </a:cubicBezTo>
                  <a:cubicBezTo>
                    <a:pt x="22" y="5"/>
                    <a:pt x="24" y="3"/>
                    <a:pt x="26" y="3"/>
                  </a:cubicBezTo>
                  <a:cubicBezTo>
                    <a:pt x="49" y="3"/>
                    <a:pt x="49" y="3"/>
                    <a:pt x="49" y="3"/>
                  </a:cubicBezTo>
                  <a:cubicBezTo>
                    <a:pt x="51" y="3"/>
                    <a:pt x="53" y="5"/>
                    <a:pt x="53" y="7"/>
                  </a:cubicBezTo>
                  <a:close/>
                  <a:moveTo>
                    <a:pt x="50" y="6"/>
                  </a:moveTo>
                  <a:cubicBezTo>
                    <a:pt x="25" y="6"/>
                    <a:pt x="25" y="6"/>
                    <a:pt x="25" y="6"/>
                  </a:cubicBezTo>
                  <a:cubicBezTo>
                    <a:pt x="24" y="6"/>
                    <a:pt x="24" y="6"/>
                    <a:pt x="24" y="7"/>
                  </a:cubicBezTo>
                  <a:cubicBezTo>
                    <a:pt x="24" y="50"/>
                    <a:pt x="24" y="50"/>
                    <a:pt x="24" y="50"/>
                  </a:cubicBezTo>
                  <a:cubicBezTo>
                    <a:pt x="24" y="51"/>
                    <a:pt x="24" y="51"/>
                    <a:pt x="25" y="51"/>
                  </a:cubicBezTo>
                  <a:cubicBezTo>
                    <a:pt x="50" y="51"/>
                    <a:pt x="50" y="51"/>
                    <a:pt x="50" y="51"/>
                  </a:cubicBezTo>
                  <a:cubicBezTo>
                    <a:pt x="50" y="51"/>
                    <a:pt x="51" y="51"/>
                    <a:pt x="51" y="50"/>
                  </a:cubicBezTo>
                  <a:cubicBezTo>
                    <a:pt x="51" y="7"/>
                    <a:pt x="51" y="7"/>
                    <a:pt x="51" y="7"/>
                  </a:cubicBezTo>
                  <a:cubicBezTo>
                    <a:pt x="51" y="6"/>
                    <a:pt x="50" y="6"/>
                    <a:pt x="50" y="6"/>
                  </a:cubicBezTo>
                  <a:close/>
                  <a:moveTo>
                    <a:pt x="49" y="49"/>
                  </a:moveTo>
                  <a:cubicBezTo>
                    <a:pt x="26" y="49"/>
                    <a:pt x="26" y="49"/>
                    <a:pt x="26" y="49"/>
                  </a:cubicBezTo>
                  <a:cubicBezTo>
                    <a:pt x="26" y="8"/>
                    <a:pt x="26" y="8"/>
                    <a:pt x="26" y="8"/>
                  </a:cubicBezTo>
                  <a:cubicBezTo>
                    <a:pt x="49" y="8"/>
                    <a:pt x="49" y="8"/>
                    <a:pt x="49" y="8"/>
                  </a:cubicBezTo>
                  <a:lnTo>
                    <a:pt x="49" y="49"/>
                  </a:lnTo>
                  <a:close/>
                  <a:moveTo>
                    <a:pt x="39" y="54"/>
                  </a:moveTo>
                  <a:cubicBezTo>
                    <a:pt x="39" y="55"/>
                    <a:pt x="38" y="56"/>
                    <a:pt x="37" y="56"/>
                  </a:cubicBezTo>
                  <a:cubicBezTo>
                    <a:pt x="36" y="56"/>
                    <a:pt x="35" y="55"/>
                    <a:pt x="35" y="54"/>
                  </a:cubicBezTo>
                  <a:cubicBezTo>
                    <a:pt x="35" y="53"/>
                    <a:pt x="36" y="52"/>
                    <a:pt x="37" y="52"/>
                  </a:cubicBezTo>
                  <a:cubicBezTo>
                    <a:pt x="38" y="52"/>
                    <a:pt x="39" y="53"/>
                    <a:pt x="39" y="54"/>
                  </a:cubicBezTo>
                  <a:close/>
                  <a:moveTo>
                    <a:pt x="74" y="23"/>
                  </a:moveTo>
                  <a:cubicBezTo>
                    <a:pt x="74" y="30"/>
                    <a:pt x="72" y="36"/>
                    <a:pt x="68" y="41"/>
                  </a:cubicBezTo>
                  <a:cubicBezTo>
                    <a:pt x="68" y="41"/>
                    <a:pt x="67" y="41"/>
                    <a:pt x="67" y="41"/>
                  </a:cubicBezTo>
                  <a:cubicBezTo>
                    <a:pt x="67" y="41"/>
                    <a:pt x="67" y="41"/>
                    <a:pt x="67" y="41"/>
                  </a:cubicBezTo>
                  <a:cubicBezTo>
                    <a:pt x="66" y="40"/>
                    <a:pt x="66" y="40"/>
                    <a:pt x="66" y="39"/>
                  </a:cubicBezTo>
                  <a:cubicBezTo>
                    <a:pt x="70" y="35"/>
                    <a:pt x="72" y="29"/>
                    <a:pt x="72" y="23"/>
                  </a:cubicBezTo>
                  <a:cubicBezTo>
                    <a:pt x="72" y="17"/>
                    <a:pt x="70" y="12"/>
                    <a:pt x="66" y="7"/>
                  </a:cubicBezTo>
                  <a:cubicBezTo>
                    <a:pt x="66" y="7"/>
                    <a:pt x="66" y="6"/>
                    <a:pt x="67" y="6"/>
                  </a:cubicBezTo>
                  <a:cubicBezTo>
                    <a:pt x="67" y="5"/>
                    <a:pt x="68" y="6"/>
                    <a:pt x="68" y="6"/>
                  </a:cubicBezTo>
                  <a:cubicBezTo>
                    <a:pt x="72" y="11"/>
                    <a:pt x="74" y="17"/>
                    <a:pt x="74" y="23"/>
                  </a:cubicBezTo>
                  <a:close/>
                  <a:moveTo>
                    <a:pt x="69" y="23"/>
                  </a:moveTo>
                  <a:cubicBezTo>
                    <a:pt x="69" y="28"/>
                    <a:pt x="67" y="33"/>
                    <a:pt x="65" y="36"/>
                  </a:cubicBezTo>
                  <a:cubicBezTo>
                    <a:pt x="64" y="37"/>
                    <a:pt x="64" y="37"/>
                    <a:pt x="64" y="37"/>
                  </a:cubicBezTo>
                  <a:cubicBezTo>
                    <a:pt x="64" y="37"/>
                    <a:pt x="63" y="37"/>
                    <a:pt x="63" y="37"/>
                  </a:cubicBezTo>
                  <a:cubicBezTo>
                    <a:pt x="63" y="36"/>
                    <a:pt x="63" y="36"/>
                    <a:pt x="63" y="35"/>
                  </a:cubicBezTo>
                  <a:cubicBezTo>
                    <a:pt x="66" y="32"/>
                    <a:pt x="67" y="28"/>
                    <a:pt x="67" y="23"/>
                  </a:cubicBezTo>
                  <a:cubicBezTo>
                    <a:pt x="67" y="19"/>
                    <a:pt x="66" y="15"/>
                    <a:pt x="63" y="11"/>
                  </a:cubicBezTo>
                  <a:cubicBezTo>
                    <a:pt x="63" y="11"/>
                    <a:pt x="63" y="10"/>
                    <a:pt x="63" y="10"/>
                  </a:cubicBezTo>
                  <a:cubicBezTo>
                    <a:pt x="64" y="10"/>
                    <a:pt x="64" y="10"/>
                    <a:pt x="65" y="10"/>
                  </a:cubicBezTo>
                  <a:cubicBezTo>
                    <a:pt x="67" y="14"/>
                    <a:pt x="69" y="19"/>
                    <a:pt x="69" y="23"/>
                  </a:cubicBezTo>
                  <a:close/>
                  <a:moveTo>
                    <a:pt x="64" y="23"/>
                  </a:moveTo>
                  <a:cubicBezTo>
                    <a:pt x="64" y="26"/>
                    <a:pt x="63" y="29"/>
                    <a:pt x="61" y="32"/>
                  </a:cubicBezTo>
                  <a:cubicBezTo>
                    <a:pt x="61" y="32"/>
                    <a:pt x="61" y="33"/>
                    <a:pt x="60" y="33"/>
                  </a:cubicBezTo>
                  <a:cubicBezTo>
                    <a:pt x="60" y="33"/>
                    <a:pt x="60" y="33"/>
                    <a:pt x="60" y="33"/>
                  </a:cubicBezTo>
                  <a:cubicBezTo>
                    <a:pt x="59" y="32"/>
                    <a:pt x="59" y="32"/>
                    <a:pt x="60" y="31"/>
                  </a:cubicBezTo>
                  <a:cubicBezTo>
                    <a:pt x="61" y="29"/>
                    <a:pt x="62" y="26"/>
                    <a:pt x="62" y="23"/>
                  </a:cubicBezTo>
                  <a:cubicBezTo>
                    <a:pt x="62" y="21"/>
                    <a:pt x="61" y="18"/>
                    <a:pt x="60" y="15"/>
                  </a:cubicBezTo>
                  <a:cubicBezTo>
                    <a:pt x="59" y="15"/>
                    <a:pt x="59" y="14"/>
                    <a:pt x="60" y="14"/>
                  </a:cubicBezTo>
                  <a:cubicBezTo>
                    <a:pt x="60" y="14"/>
                    <a:pt x="61" y="14"/>
                    <a:pt x="61" y="14"/>
                  </a:cubicBezTo>
                  <a:cubicBezTo>
                    <a:pt x="63" y="17"/>
                    <a:pt x="64" y="20"/>
                    <a:pt x="64" y="23"/>
                  </a:cubicBezTo>
                  <a:close/>
                  <a:moveTo>
                    <a:pt x="8" y="39"/>
                  </a:moveTo>
                  <a:cubicBezTo>
                    <a:pt x="9" y="40"/>
                    <a:pt x="8" y="40"/>
                    <a:pt x="8" y="41"/>
                  </a:cubicBezTo>
                  <a:cubicBezTo>
                    <a:pt x="8" y="41"/>
                    <a:pt x="8" y="41"/>
                    <a:pt x="7" y="41"/>
                  </a:cubicBezTo>
                  <a:cubicBezTo>
                    <a:pt x="7" y="41"/>
                    <a:pt x="7" y="41"/>
                    <a:pt x="7" y="41"/>
                  </a:cubicBezTo>
                  <a:cubicBezTo>
                    <a:pt x="3" y="36"/>
                    <a:pt x="0" y="30"/>
                    <a:pt x="0" y="23"/>
                  </a:cubicBezTo>
                  <a:cubicBezTo>
                    <a:pt x="0" y="17"/>
                    <a:pt x="3" y="11"/>
                    <a:pt x="7" y="6"/>
                  </a:cubicBezTo>
                  <a:cubicBezTo>
                    <a:pt x="7" y="6"/>
                    <a:pt x="8" y="5"/>
                    <a:pt x="8" y="6"/>
                  </a:cubicBezTo>
                  <a:cubicBezTo>
                    <a:pt x="8" y="6"/>
                    <a:pt x="9" y="7"/>
                    <a:pt x="8" y="7"/>
                  </a:cubicBezTo>
                  <a:cubicBezTo>
                    <a:pt x="5" y="12"/>
                    <a:pt x="2" y="17"/>
                    <a:pt x="2" y="23"/>
                  </a:cubicBezTo>
                  <a:cubicBezTo>
                    <a:pt x="2" y="29"/>
                    <a:pt x="5" y="35"/>
                    <a:pt x="8" y="39"/>
                  </a:cubicBezTo>
                  <a:close/>
                  <a:moveTo>
                    <a:pt x="12" y="35"/>
                  </a:moveTo>
                  <a:cubicBezTo>
                    <a:pt x="12" y="36"/>
                    <a:pt x="12" y="36"/>
                    <a:pt x="11" y="37"/>
                  </a:cubicBezTo>
                  <a:cubicBezTo>
                    <a:pt x="11" y="37"/>
                    <a:pt x="11" y="37"/>
                    <a:pt x="11" y="37"/>
                  </a:cubicBezTo>
                  <a:cubicBezTo>
                    <a:pt x="10" y="37"/>
                    <a:pt x="10" y="37"/>
                    <a:pt x="10" y="36"/>
                  </a:cubicBezTo>
                  <a:cubicBezTo>
                    <a:pt x="7" y="33"/>
                    <a:pt x="6" y="28"/>
                    <a:pt x="6" y="23"/>
                  </a:cubicBezTo>
                  <a:cubicBezTo>
                    <a:pt x="6" y="19"/>
                    <a:pt x="7" y="14"/>
                    <a:pt x="10" y="10"/>
                  </a:cubicBezTo>
                  <a:cubicBezTo>
                    <a:pt x="10" y="10"/>
                    <a:pt x="11" y="10"/>
                    <a:pt x="11" y="10"/>
                  </a:cubicBezTo>
                  <a:cubicBezTo>
                    <a:pt x="12" y="10"/>
                    <a:pt x="12" y="11"/>
                    <a:pt x="12" y="11"/>
                  </a:cubicBezTo>
                  <a:cubicBezTo>
                    <a:pt x="9" y="15"/>
                    <a:pt x="8" y="19"/>
                    <a:pt x="8" y="23"/>
                  </a:cubicBezTo>
                  <a:cubicBezTo>
                    <a:pt x="8" y="28"/>
                    <a:pt x="9" y="32"/>
                    <a:pt x="12" y="35"/>
                  </a:cubicBezTo>
                  <a:close/>
                  <a:moveTo>
                    <a:pt x="15" y="15"/>
                  </a:moveTo>
                  <a:cubicBezTo>
                    <a:pt x="14" y="18"/>
                    <a:pt x="13" y="21"/>
                    <a:pt x="13" y="23"/>
                  </a:cubicBezTo>
                  <a:cubicBezTo>
                    <a:pt x="13" y="26"/>
                    <a:pt x="14" y="29"/>
                    <a:pt x="15" y="31"/>
                  </a:cubicBezTo>
                  <a:cubicBezTo>
                    <a:pt x="15" y="32"/>
                    <a:pt x="15" y="32"/>
                    <a:pt x="15" y="33"/>
                  </a:cubicBezTo>
                  <a:cubicBezTo>
                    <a:pt x="15" y="33"/>
                    <a:pt x="14" y="33"/>
                    <a:pt x="14" y="33"/>
                  </a:cubicBezTo>
                  <a:cubicBezTo>
                    <a:pt x="14" y="33"/>
                    <a:pt x="14" y="32"/>
                    <a:pt x="13" y="32"/>
                  </a:cubicBezTo>
                  <a:cubicBezTo>
                    <a:pt x="12" y="29"/>
                    <a:pt x="11" y="26"/>
                    <a:pt x="11" y="23"/>
                  </a:cubicBezTo>
                  <a:cubicBezTo>
                    <a:pt x="11" y="20"/>
                    <a:pt x="12" y="17"/>
                    <a:pt x="13" y="14"/>
                  </a:cubicBezTo>
                  <a:cubicBezTo>
                    <a:pt x="14" y="14"/>
                    <a:pt x="14" y="14"/>
                    <a:pt x="15" y="14"/>
                  </a:cubicBezTo>
                  <a:cubicBezTo>
                    <a:pt x="15" y="14"/>
                    <a:pt x="15" y="15"/>
                    <a:pt x="15" y="15"/>
                  </a:cubicBezTo>
                  <a:close/>
                </a:path>
              </a:pathLst>
            </a:custGeom>
            <a:solidFill>
              <a:schemeClr val="accent4"/>
            </a:solid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25" name="Freeform 15"/>
            <p:cNvSpPr>
              <a:spLocks noEditPoints="1"/>
            </p:cNvSpPr>
            <p:nvPr/>
          </p:nvSpPr>
          <p:spPr bwMode="auto">
            <a:xfrm>
              <a:off x="8200165" y="3107567"/>
              <a:ext cx="428644" cy="305865"/>
            </a:xfrm>
            <a:custGeom>
              <a:avLst/>
              <a:gdLst>
                <a:gd name="T0" fmla="*/ 9 w 84"/>
                <a:gd name="T1" fmla="*/ 37 h 60"/>
                <a:gd name="T2" fmla="*/ 74 w 84"/>
                <a:gd name="T3" fmla="*/ 37 h 60"/>
                <a:gd name="T4" fmla="*/ 10 w 84"/>
                <a:gd name="T5" fmla="*/ 5 h 60"/>
                <a:gd name="T6" fmla="*/ 11 w 84"/>
                <a:gd name="T7" fmla="*/ 7 h 60"/>
                <a:gd name="T8" fmla="*/ 32 w 84"/>
                <a:gd name="T9" fmla="*/ 24 h 60"/>
                <a:gd name="T10" fmla="*/ 33 w 84"/>
                <a:gd name="T11" fmla="*/ 25 h 60"/>
                <a:gd name="T12" fmla="*/ 34 w 84"/>
                <a:gd name="T13" fmla="*/ 29 h 60"/>
                <a:gd name="T14" fmla="*/ 37 w 84"/>
                <a:gd name="T15" fmla="*/ 29 h 60"/>
                <a:gd name="T16" fmla="*/ 37 w 84"/>
                <a:gd name="T17" fmla="*/ 31 h 60"/>
                <a:gd name="T18" fmla="*/ 41 w 84"/>
                <a:gd name="T19" fmla="*/ 32 h 60"/>
                <a:gd name="T20" fmla="*/ 43 w 84"/>
                <a:gd name="T21" fmla="*/ 32 h 60"/>
                <a:gd name="T22" fmla="*/ 47 w 84"/>
                <a:gd name="T23" fmla="*/ 30 h 60"/>
                <a:gd name="T24" fmla="*/ 48 w 84"/>
                <a:gd name="T25" fmla="*/ 29 h 60"/>
                <a:gd name="T26" fmla="*/ 51 w 84"/>
                <a:gd name="T27" fmla="*/ 27 h 60"/>
                <a:gd name="T28" fmla="*/ 50 w 84"/>
                <a:gd name="T29" fmla="*/ 25 h 60"/>
                <a:gd name="T30" fmla="*/ 52 w 84"/>
                <a:gd name="T31" fmla="*/ 23 h 60"/>
                <a:gd name="T32" fmla="*/ 51 w 84"/>
                <a:gd name="T33" fmla="*/ 20 h 60"/>
                <a:gd name="T34" fmla="*/ 50 w 84"/>
                <a:gd name="T35" fmla="*/ 18 h 60"/>
                <a:gd name="T36" fmla="*/ 49 w 84"/>
                <a:gd name="T37" fmla="*/ 15 h 60"/>
                <a:gd name="T38" fmla="*/ 47 w 84"/>
                <a:gd name="T39" fmla="*/ 15 h 60"/>
                <a:gd name="T40" fmla="*/ 46 w 84"/>
                <a:gd name="T41" fmla="*/ 13 h 60"/>
                <a:gd name="T42" fmla="*/ 42 w 84"/>
                <a:gd name="T43" fmla="*/ 13 h 60"/>
                <a:gd name="T44" fmla="*/ 40 w 84"/>
                <a:gd name="T45" fmla="*/ 12 h 60"/>
                <a:gd name="T46" fmla="*/ 37 w 84"/>
                <a:gd name="T47" fmla="*/ 14 h 60"/>
                <a:gd name="T48" fmla="*/ 35 w 84"/>
                <a:gd name="T49" fmla="*/ 14 h 60"/>
                <a:gd name="T50" fmla="*/ 33 w 84"/>
                <a:gd name="T51" fmla="*/ 18 h 60"/>
                <a:gd name="T52" fmla="*/ 33 w 84"/>
                <a:gd name="T53" fmla="*/ 20 h 60"/>
                <a:gd name="T54" fmla="*/ 31 w 84"/>
                <a:gd name="T55" fmla="*/ 22 h 60"/>
                <a:gd name="T56" fmla="*/ 33 w 84"/>
                <a:gd name="T57" fmla="*/ 22 h 60"/>
                <a:gd name="T58" fmla="*/ 35 w 84"/>
                <a:gd name="T59" fmla="*/ 17 h 60"/>
                <a:gd name="T60" fmla="*/ 39 w 84"/>
                <a:gd name="T61" fmla="*/ 14 h 60"/>
                <a:gd name="T62" fmla="*/ 45 w 84"/>
                <a:gd name="T63" fmla="*/ 14 h 60"/>
                <a:gd name="T64" fmla="*/ 49 w 84"/>
                <a:gd name="T65" fmla="*/ 17 h 60"/>
                <a:gd name="T66" fmla="*/ 50 w 84"/>
                <a:gd name="T67" fmla="*/ 22 h 60"/>
                <a:gd name="T68" fmla="*/ 49 w 84"/>
                <a:gd name="T69" fmla="*/ 26 h 60"/>
                <a:gd name="T70" fmla="*/ 45 w 84"/>
                <a:gd name="T71" fmla="*/ 30 h 60"/>
                <a:gd name="T72" fmla="*/ 39 w 84"/>
                <a:gd name="T73" fmla="*/ 30 h 60"/>
                <a:gd name="T74" fmla="*/ 35 w 84"/>
                <a:gd name="T75" fmla="*/ 27 h 60"/>
                <a:gd name="T76" fmla="*/ 33 w 84"/>
                <a:gd name="T77" fmla="*/ 22 h 60"/>
                <a:gd name="T78" fmla="*/ 42 w 84"/>
                <a:gd name="T79" fmla="*/ 27 h 60"/>
                <a:gd name="T80" fmla="*/ 37 w 84"/>
                <a:gd name="T81" fmla="*/ 22 h 60"/>
                <a:gd name="T82" fmla="*/ 44 w 84"/>
                <a:gd name="T83" fmla="*/ 22 h 60"/>
                <a:gd name="T84" fmla="*/ 42 w 84"/>
                <a:gd name="T85" fmla="*/ 19 h 60"/>
                <a:gd name="T86" fmla="*/ 79 w 84"/>
                <a:gd name="T87" fmla="*/ 6 h 60"/>
                <a:gd name="T88" fmla="*/ 5 w 84"/>
                <a:gd name="T89" fmla="*/ 6 h 60"/>
                <a:gd name="T90" fmla="*/ 0 w 84"/>
                <a:gd name="T91" fmla="*/ 51 h 60"/>
                <a:gd name="T92" fmla="*/ 0 w 84"/>
                <a:gd name="T93" fmla="*/ 55 h 60"/>
                <a:gd name="T94" fmla="*/ 84 w 84"/>
                <a:gd name="T95" fmla="*/ 55 h 60"/>
                <a:gd name="T96" fmla="*/ 76 w 84"/>
                <a:gd name="T97" fmla="*/ 57 h 60"/>
                <a:gd name="T98" fmla="*/ 3 w 84"/>
                <a:gd name="T99" fmla="*/ 53 h 60"/>
                <a:gd name="T100" fmla="*/ 30 w 84"/>
                <a:gd name="T101" fmla="*/ 56 h 60"/>
                <a:gd name="T102" fmla="*/ 54 w 84"/>
                <a:gd name="T103" fmla="*/ 53 h 60"/>
                <a:gd name="T104" fmla="*/ 76 w 84"/>
                <a:gd name="T105" fmla="*/ 57 h 60"/>
                <a:gd name="T106" fmla="*/ 52 w 84"/>
                <a:gd name="T107" fmla="*/ 54 h 60"/>
                <a:gd name="T108" fmla="*/ 53 w 84"/>
                <a:gd name="T109" fmla="*/ 51 h 60"/>
                <a:gd name="T110" fmla="*/ 7 w 84"/>
                <a:gd name="T111" fmla="*/ 43 h 60"/>
                <a:gd name="T112" fmla="*/ 53 w 84"/>
                <a:gd name="T113" fmla="*/ 51 h 60"/>
                <a:gd name="T114" fmla="*/ 8 w 84"/>
                <a:gd name="T115" fmla="*/ 41 h 60"/>
                <a:gd name="T116" fmla="*/ 10 w 84"/>
                <a:gd name="T117" fmla="*/ 3 h 60"/>
                <a:gd name="T118" fmla="*/ 76 w 84"/>
                <a:gd name="T1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60">
                  <a:moveTo>
                    <a:pt x="10" y="5"/>
                  </a:moveTo>
                  <a:cubicBezTo>
                    <a:pt x="10" y="5"/>
                    <a:pt x="9" y="5"/>
                    <a:pt x="9" y="6"/>
                  </a:cubicBezTo>
                  <a:cubicBezTo>
                    <a:pt x="9" y="37"/>
                    <a:pt x="9" y="37"/>
                    <a:pt x="9" y="37"/>
                  </a:cubicBezTo>
                  <a:cubicBezTo>
                    <a:pt x="9" y="37"/>
                    <a:pt x="10" y="38"/>
                    <a:pt x="10" y="38"/>
                  </a:cubicBezTo>
                  <a:cubicBezTo>
                    <a:pt x="73" y="38"/>
                    <a:pt x="73" y="38"/>
                    <a:pt x="73" y="38"/>
                  </a:cubicBezTo>
                  <a:cubicBezTo>
                    <a:pt x="74" y="38"/>
                    <a:pt x="74" y="37"/>
                    <a:pt x="74" y="37"/>
                  </a:cubicBezTo>
                  <a:cubicBezTo>
                    <a:pt x="74" y="6"/>
                    <a:pt x="74" y="6"/>
                    <a:pt x="74" y="6"/>
                  </a:cubicBezTo>
                  <a:cubicBezTo>
                    <a:pt x="74" y="5"/>
                    <a:pt x="74" y="5"/>
                    <a:pt x="73" y="5"/>
                  </a:cubicBezTo>
                  <a:lnTo>
                    <a:pt x="10" y="5"/>
                  </a:lnTo>
                  <a:close/>
                  <a:moveTo>
                    <a:pt x="72" y="36"/>
                  </a:moveTo>
                  <a:cubicBezTo>
                    <a:pt x="11" y="36"/>
                    <a:pt x="11" y="36"/>
                    <a:pt x="11" y="36"/>
                  </a:cubicBezTo>
                  <a:cubicBezTo>
                    <a:pt x="11" y="7"/>
                    <a:pt x="11" y="7"/>
                    <a:pt x="11" y="7"/>
                  </a:cubicBezTo>
                  <a:cubicBezTo>
                    <a:pt x="72" y="7"/>
                    <a:pt x="72" y="7"/>
                    <a:pt x="72" y="7"/>
                  </a:cubicBezTo>
                  <a:lnTo>
                    <a:pt x="72" y="36"/>
                  </a:lnTo>
                  <a:close/>
                  <a:moveTo>
                    <a:pt x="32" y="24"/>
                  </a:moveTo>
                  <a:cubicBezTo>
                    <a:pt x="32" y="24"/>
                    <a:pt x="33" y="24"/>
                    <a:pt x="33" y="24"/>
                  </a:cubicBezTo>
                  <a:cubicBezTo>
                    <a:pt x="33" y="24"/>
                    <a:pt x="33" y="24"/>
                    <a:pt x="34" y="25"/>
                  </a:cubicBezTo>
                  <a:cubicBezTo>
                    <a:pt x="34" y="25"/>
                    <a:pt x="34" y="25"/>
                    <a:pt x="33" y="25"/>
                  </a:cubicBezTo>
                  <a:cubicBezTo>
                    <a:pt x="33" y="25"/>
                    <a:pt x="33" y="26"/>
                    <a:pt x="33" y="26"/>
                  </a:cubicBezTo>
                  <a:cubicBezTo>
                    <a:pt x="33" y="26"/>
                    <a:pt x="33" y="26"/>
                    <a:pt x="33" y="27"/>
                  </a:cubicBezTo>
                  <a:cubicBezTo>
                    <a:pt x="33" y="28"/>
                    <a:pt x="34" y="28"/>
                    <a:pt x="34" y="29"/>
                  </a:cubicBezTo>
                  <a:cubicBezTo>
                    <a:pt x="35" y="29"/>
                    <a:pt x="35" y="29"/>
                    <a:pt x="35" y="29"/>
                  </a:cubicBezTo>
                  <a:cubicBezTo>
                    <a:pt x="35" y="29"/>
                    <a:pt x="36" y="29"/>
                    <a:pt x="36" y="29"/>
                  </a:cubicBezTo>
                  <a:cubicBezTo>
                    <a:pt x="36" y="29"/>
                    <a:pt x="36" y="28"/>
                    <a:pt x="37" y="29"/>
                  </a:cubicBezTo>
                  <a:cubicBezTo>
                    <a:pt x="37" y="29"/>
                    <a:pt x="37" y="29"/>
                    <a:pt x="37" y="30"/>
                  </a:cubicBezTo>
                  <a:cubicBezTo>
                    <a:pt x="37" y="30"/>
                    <a:pt x="37" y="30"/>
                    <a:pt x="37" y="30"/>
                  </a:cubicBezTo>
                  <a:cubicBezTo>
                    <a:pt x="37" y="31"/>
                    <a:pt x="37" y="31"/>
                    <a:pt x="37" y="31"/>
                  </a:cubicBezTo>
                  <a:cubicBezTo>
                    <a:pt x="38" y="31"/>
                    <a:pt x="39" y="32"/>
                    <a:pt x="40" y="32"/>
                  </a:cubicBezTo>
                  <a:cubicBezTo>
                    <a:pt x="40" y="32"/>
                    <a:pt x="40" y="32"/>
                    <a:pt x="40" y="32"/>
                  </a:cubicBezTo>
                  <a:cubicBezTo>
                    <a:pt x="40" y="32"/>
                    <a:pt x="41" y="32"/>
                    <a:pt x="41" y="32"/>
                  </a:cubicBezTo>
                  <a:cubicBezTo>
                    <a:pt x="41" y="32"/>
                    <a:pt x="41" y="31"/>
                    <a:pt x="41" y="31"/>
                  </a:cubicBezTo>
                  <a:cubicBezTo>
                    <a:pt x="41" y="30"/>
                    <a:pt x="42" y="30"/>
                    <a:pt x="42" y="31"/>
                  </a:cubicBezTo>
                  <a:cubicBezTo>
                    <a:pt x="42" y="31"/>
                    <a:pt x="43" y="32"/>
                    <a:pt x="43" y="32"/>
                  </a:cubicBezTo>
                  <a:cubicBezTo>
                    <a:pt x="43" y="32"/>
                    <a:pt x="43" y="32"/>
                    <a:pt x="44" y="32"/>
                  </a:cubicBezTo>
                  <a:cubicBezTo>
                    <a:pt x="44" y="32"/>
                    <a:pt x="45" y="31"/>
                    <a:pt x="46" y="31"/>
                  </a:cubicBezTo>
                  <a:cubicBezTo>
                    <a:pt x="46" y="31"/>
                    <a:pt x="47" y="31"/>
                    <a:pt x="47" y="30"/>
                  </a:cubicBezTo>
                  <a:cubicBezTo>
                    <a:pt x="47" y="30"/>
                    <a:pt x="47" y="30"/>
                    <a:pt x="47" y="30"/>
                  </a:cubicBezTo>
                  <a:cubicBezTo>
                    <a:pt x="46" y="29"/>
                    <a:pt x="47" y="29"/>
                    <a:pt x="47" y="29"/>
                  </a:cubicBezTo>
                  <a:cubicBezTo>
                    <a:pt x="47" y="28"/>
                    <a:pt x="47" y="29"/>
                    <a:pt x="48" y="29"/>
                  </a:cubicBezTo>
                  <a:cubicBezTo>
                    <a:pt x="48" y="29"/>
                    <a:pt x="48" y="29"/>
                    <a:pt x="48" y="29"/>
                  </a:cubicBezTo>
                  <a:cubicBezTo>
                    <a:pt x="49" y="29"/>
                    <a:pt x="49" y="29"/>
                    <a:pt x="49" y="29"/>
                  </a:cubicBezTo>
                  <a:cubicBezTo>
                    <a:pt x="50" y="28"/>
                    <a:pt x="50" y="28"/>
                    <a:pt x="51" y="27"/>
                  </a:cubicBezTo>
                  <a:cubicBezTo>
                    <a:pt x="51" y="26"/>
                    <a:pt x="51" y="26"/>
                    <a:pt x="51" y="26"/>
                  </a:cubicBezTo>
                  <a:cubicBezTo>
                    <a:pt x="51" y="26"/>
                    <a:pt x="51" y="25"/>
                    <a:pt x="50" y="25"/>
                  </a:cubicBezTo>
                  <a:cubicBezTo>
                    <a:pt x="50" y="25"/>
                    <a:pt x="50" y="25"/>
                    <a:pt x="50" y="25"/>
                  </a:cubicBezTo>
                  <a:cubicBezTo>
                    <a:pt x="50" y="24"/>
                    <a:pt x="50" y="24"/>
                    <a:pt x="51" y="24"/>
                  </a:cubicBezTo>
                  <a:cubicBezTo>
                    <a:pt x="51" y="24"/>
                    <a:pt x="51" y="24"/>
                    <a:pt x="51" y="24"/>
                  </a:cubicBezTo>
                  <a:cubicBezTo>
                    <a:pt x="52" y="24"/>
                    <a:pt x="52" y="24"/>
                    <a:pt x="52" y="23"/>
                  </a:cubicBezTo>
                  <a:cubicBezTo>
                    <a:pt x="52" y="23"/>
                    <a:pt x="52" y="22"/>
                    <a:pt x="52" y="22"/>
                  </a:cubicBezTo>
                  <a:cubicBezTo>
                    <a:pt x="52" y="21"/>
                    <a:pt x="52" y="21"/>
                    <a:pt x="52" y="20"/>
                  </a:cubicBezTo>
                  <a:cubicBezTo>
                    <a:pt x="52" y="20"/>
                    <a:pt x="52" y="20"/>
                    <a:pt x="51" y="20"/>
                  </a:cubicBezTo>
                  <a:cubicBezTo>
                    <a:pt x="51" y="20"/>
                    <a:pt x="51" y="20"/>
                    <a:pt x="51" y="20"/>
                  </a:cubicBezTo>
                  <a:cubicBezTo>
                    <a:pt x="50" y="20"/>
                    <a:pt x="50" y="19"/>
                    <a:pt x="50" y="19"/>
                  </a:cubicBezTo>
                  <a:cubicBezTo>
                    <a:pt x="50" y="19"/>
                    <a:pt x="50" y="19"/>
                    <a:pt x="50" y="18"/>
                  </a:cubicBezTo>
                  <a:cubicBezTo>
                    <a:pt x="51" y="18"/>
                    <a:pt x="51" y="18"/>
                    <a:pt x="51" y="18"/>
                  </a:cubicBezTo>
                  <a:cubicBezTo>
                    <a:pt x="51" y="18"/>
                    <a:pt x="51" y="17"/>
                    <a:pt x="51" y="17"/>
                  </a:cubicBezTo>
                  <a:cubicBezTo>
                    <a:pt x="50" y="16"/>
                    <a:pt x="50" y="15"/>
                    <a:pt x="49" y="15"/>
                  </a:cubicBezTo>
                  <a:cubicBezTo>
                    <a:pt x="49" y="15"/>
                    <a:pt x="49" y="14"/>
                    <a:pt x="48" y="14"/>
                  </a:cubicBezTo>
                  <a:cubicBezTo>
                    <a:pt x="48" y="14"/>
                    <a:pt x="48" y="15"/>
                    <a:pt x="48" y="15"/>
                  </a:cubicBezTo>
                  <a:cubicBezTo>
                    <a:pt x="47" y="15"/>
                    <a:pt x="47" y="15"/>
                    <a:pt x="47" y="15"/>
                  </a:cubicBezTo>
                  <a:cubicBezTo>
                    <a:pt x="47" y="15"/>
                    <a:pt x="46" y="14"/>
                    <a:pt x="47" y="14"/>
                  </a:cubicBezTo>
                  <a:cubicBezTo>
                    <a:pt x="47" y="14"/>
                    <a:pt x="47" y="13"/>
                    <a:pt x="47" y="13"/>
                  </a:cubicBezTo>
                  <a:cubicBezTo>
                    <a:pt x="47" y="13"/>
                    <a:pt x="46" y="13"/>
                    <a:pt x="46" y="13"/>
                  </a:cubicBezTo>
                  <a:cubicBezTo>
                    <a:pt x="45" y="12"/>
                    <a:pt x="44" y="12"/>
                    <a:pt x="44" y="12"/>
                  </a:cubicBezTo>
                  <a:cubicBezTo>
                    <a:pt x="43" y="12"/>
                    <a:pt x="43" y="12"/>
                    <a:pt x="43" y="12"/>
                  </a:cubicBezTo>
                  <a:cubicBezTo>
                    <a:pt x="43" y="12"/>
                    <a:pt x="42" y="12"/>
                    <a:pt x="42" y="13"/>
                  </a:cubicBezTo>
                  <a:cubicBezTo>
                    <a:pt x="42" y="13"/>
                    <a:pt x="41" y="13"/>
                    <a:pt x="41" y="13"/>
                  </a:cubicBezTo>
                  <a:cubicBezTo>
                    <a:pt x="41" y="12"/>
                    <a:pt x="41" y="12"/>
                    <a:pt x="41" y="12"/>
                  </a:cubicBezTo>
                  <a:cubicBezTo>
                    <a:pt x="40" y="12"/>
                    <a:pt x="40" y="12"/>
                    <a:pt x="40" y="12"/>
                  </a:cubicBezTo>
                  <a:cubicBezTo>
                    <a:pt x="39" y="12"/>
                    <a:pt x="38" y="12"/>
                    <a:pt x="37" y="13"/>
                  </a:cubicBezTo>
                  <a:cubicBezTo>
                    <a:pt x="37" y="13"/>
                    <a:pt x="37" y="13"/>
                    <a:pt x="37" y="13"/>
                  </a:cubicBezTo>
                  <a:cubicBezTo>
                    <a:pt x="37" y="13"/>
                    <a:pt x="37" y="14"/>
                    <a:pt x="37" y="14"/>
                  </a:cubicBezTo>
                  <a:cubicBezTo>
                    <a:pt x="37" y="14"/>
                    <a:pt x="37" y="15"/>
                    <a:pt x="37" y="15"/>
                  </a:cubicBezTo>
                  <a:cubicBezTo>
                    <a:pt x="36" y="15"/>
                    <a:pt x="36" y="15"/>
                    <a:pt x="36" y="15"/>
                  </a:cubicBezTo>
                  <a:cubicBezTo>
                    <a:pt x="36" y="15"/>
                    <a:pt x="35" y="14"/>
                    <a:pt x="35" y="14"/>
                  </a:cubicBezTo>
                  <a:cubicBezTo>
                    <a:pt x="35" y="14"/>
                    <a:pt x="35" y="15"/>
                    <a:pt x="34" y="15"/>
                  </a:cubicBezTo>
                  <a:cubicBezTo>
                    <a:pt x="34" y="15"/>
                    <a:pt x="33" y="16"/>
                    <a:pt x="33" y="17"/>
                  </a:cubicBezTo>
                  <a:cubicBezTo>
                    <a:pt x="33" y="17"/>
                    <a:pt x="33" y="18"/>
                    <a:pt x="33" y="18"/>
                  </a:cubicBezTo>
                  <a:cubicBezTo>
                    <a:pt x="33" y="18"/>
                    <a:pt x="33" y="18"/>
                    <a:pt x="33" y="18"/>
                  </a:cubicBezTo>
                  <a:cubicBezTo>
                    <a:pt x="34" y="19"/>
                    <a:pt x="34" y="19"/>
                    <a:pt x="34" y="19"/>
                  </a:cubicBezTo>
                  <a:cubicBezTo>
                    <a:pt x="33" y="19"/>
                    <a:pt x="33" y="20"/>
                    <a:pt x="33" y="20"/>
                  </a:cubicBezTo>
                  <a:cubicBezTo>
                    <a:pt x="32" y="20"/>
                    <a:pt x="32" y="20"/>
                    <a:pt x="32" y="20"/>
                  </a:cubicBezTo>
                  <a:cubicBezTo>
                    <a:pt x="32" y="20"/>
                    <a:pt x="32" y="20"/>
                    <a:pt x="32" y="20"/>
                  </a:cubicBezTo>
                  <a:cubicBezTo>
                    <a:pt x="32" y="21"/>
                    <a:pt x="31" y="21"/>
                    <a:pt x="31" y="22"/>
                  </a:cubicBezTo>
                  <a:cubicBezTo>
                    <a:pt x="31" y="22"/>
                    <a:pt x="32" y="23"/>
                    <a:pt x="32" y="23"/>
                  </a:cubicBezTo>
                  <a:cubicBezTo>
                    <a:pt x="32" y="24"/>
                    <a:pt x="32" y="24"/>
                    <a:pt x="32" y="24"/>
                  </a:cubicBezTo>
                  <a:close/>
                  <a:moveTo>
                    <a:pt x="33" y="22"/>
                  </a:moveTo>
                  <a:cubicBezTo>
                    <a:pt x="34" y="21"/>
                    <a:pt x="35" y="21"/>
                    <a:pt x="35" y="20"/>
                  </a:cubicBezTo>
                  <a:cubicBezTo>
                    <a:pt x="36" y="19"/>
                    <a:pt x="36" y="18"/>
                    <a:pt x="35" y="17"/>
                  </a:cubicBezTo>
                  <a:cubicBezTo>
                    <a:pt x="35" y="17"/>
                    <a:pt x="35" y="17"/>
                    <a:pt x="35" y="17"/>
                  </a:cubicBezTo>
                  <a:cubicBezTo>
                    <a:pt x="36" y="17"/>
                    <a:pt x="37" y="17"/>
                    <a:pt x="38" y="17"/>
                  </a:cubicBezTo>
                  <a:cubicBezTo>
                    <a:pt x="39" y="16"/>
                    <a:pt x="39" y="15"/>
                    <a:pt x="39" y="14"/>
                  </a:cubicBezTo>
                  <a:cubicBezTo>
                    <a:pt x="39" y="14"/>
                    <a:pt x="39" y="14"/>
                    <a:pt x="39" y="14"/>
                  </a:cubicBezTo>
                  <a:cubicBezTo>
                    <a:pt x="40" y="15"/>
                    <a:pt x="41" y="15"/>
                    <a:pt x="42" y="15"/>
                  </a:cubicBezTo>
                  <a:cubicBezTo>
                    <a:pt x="43" y="15"/>
                    <a:pt x="44" y="15"/>
                    <a:pt x="44" y="14"/>
                  </a:cubicBezTo>
                  <a:cubicBezTo>
                    <a:pt x="44" y="14"/>
                    <a:pt x="44" y="14"/>
                    <a:pt x="45" y="14"/>
                  </a:cubicBezTo>
                  <a:cubicBezTo>
                    <a:pt x="44" y="15"/>
                    <a:pt x="45" y="16"/>
                    <a:pt x="46" y="17"/>
                  </a:cubicBezTo>
                  <a:cubicBezTo>
                    <a:pt x="46" y="17"/>
                    <a:pt x="47" y="17"/>
                    <a:pt x="48" y="17"/>
                  </a:cubicBezTo>
                  <a:cubicBezTo>
                    <a:pt x="48" y="17"/>
                    <a:pt x="48" y="17"/>
                    <a:pt x="49" y="17"/>
                  </a:cubicBezTo>
                  <a:cubicBezTo>
                    <a:pt x="48" y="18"/>
                    <a:pt x="48" y="19"/>
                    <a:pt x="48" y="20"/>
                  </a:cubicBezTo>
                  <a:cubicBezTo>
                    <a:pt x="48" y="21"/>
                    <a:pt x="49" y="21"/>
                    <a:pt x="50" y="22"/>
                  </a:cubicBezTo>
                  <a:cubicBezTo>
                    <a:pt x="50" y="22"/>
                    <a:pt x="50" y="22"/>
                    <a:pt x="50" y="22"/>
                  </a:cubicBezTo>
                  <a:cubicBezTo>
                    <a:pt x="50" y="22"/>
                    <a:pt x="50" y="22"/>
                    <a:pt x="50" y="22"/>
                  </a:cubicBezTo>
                  <a:cubicBezTo>
                    <a:pt x="49" y="22"/>
                    <a:pt x="48" y="23"/>
                    <a:pt x="48" y="24"/>
                  </a:cubicBezTo>
                  <a:cubicBezTo>
                    <a:pt x="48" y="25"/>
                    <a:pt x="48" y="26"/>
                    <a:pt x="49" y="26"/>
                  </a:cubicBezTo>
                  <a:cubicBezTo>
                    <a:pt x="48" y="27"/>
                    <a:pt x="48" y="27"/>
                    <a:pt x="48" y="27"/>
                  </a:cubicBezTo>
                  <a:cubicBezTo>
                    <a:pt x="47" y="27"/>
                    <a:pt x="46" y="27"/>
                    <a:pt x="46" y="27"/>
                  </a:cubicBezTo>
                  <a:cubicBezTo>
                    <a:pt x="45" y="28"/>
                    <a:pt x="44" y="29"/>
                    <a:pt x="45" y="30"/>
                  </a:cubicBezTo>
                  <a:cubicBezTo>
                    <a:pt x="44" y="30"/>
                    <a:pt x="44" y="30"/>
                    <a:pt x="44" y="30"/>
                  </a:cubicBezTo>
                  <a:cubicBezTo>
                    <a:pt x="44" y="29"/>
                    <a:pt x="43" y="28"/>
                    <a:pt x="42" y="28"/>
                  </a:cubicBezTo>
                  <a:cubicBezTo>
                    <a:pt x="41" y="28"/>
                    <a:pt x="40" y="29"/>
                    <a:pt x="39" y="30"/>
                  </a:cubicBezTo>
                  <a:cubicBezTo>
                    <a:pt x="39" y="30"/>
                    <a:pt x="39" y="30"/>
                    <a:pt x="39" y="30"/>
                  </a:cubicBezTo>
                  <a:cubicBezTo>
                    <a:pt x="39" y="29"/>
                    <a:pt x="39" y="28"/>
                    <a:pt x="38" y="27"/>
                  </a:cubicBezTo>
                  <a:cubicBezTo>
                    <a:pt x="37" y="27"/>
                    <a:pt x="36" y="27"/>
                    <a:pt x="35" y="27"/>
                  </a:cubicBezTo>
                  <a:cubicBezTo>
                    <a:pt x="35" y="27"/>
                    <a:pt x="35" y="27"/>
                    <a:pt x="35" y="26"/>
                  </a:cubicBezTo>
                  <a:cubicBezTo>
                    <a:pt x="36" y="26"/>
                    <a:pt x="36" y="25"/>
                    <a:pt x="35" y="24"/>
                  </a:cubicBezTo>
                  <a:cubicBezTo>
                    <a:pt x="35" y="23"/>
                    <a:pt x="34" y="22"/>
                    <a:pt x="33" y="22"/>
                  </a:cubicBezTo>
                  <a:cubicBezTo>
                    <a:pt x="33" y="22"/>
                    <a:pt x="33" y="22"/>
                    <a:pt x="33" y="22"/>
                  </a:cubicBezTo>
                  <a:cubicBezTo>
                    <a:pt x="33" y="22"/>
                    <a:pt x="33" y="22"/>
                    <a:pt x="33" y="22"/>
                  </a:cubicBezTo>
                  <a:close/>
                  <a:moveTo>
                    <a:pt x="42" y="27"/>
                  </a:moveTo>
                  <a:cubicBezTo>
                    <a:pt x="44" y="27"/>
                    <a:pt x="46" y="24"/>
                    <a:pt x="46" y="22"/>
                  </a:cubicBezTo>
                  <a:cubicBezTo>
                    <a:pt x="46" y="19"/>
                    <a:pt x="44" y="17"/>
                    <a:pt x="42" y="17"/>
                  </a:cubicBezTo>
                  <a:cubicBezTo>
                    <a:pt x="39" y="17"/>
                    <a:pt x="37" y="19"/>
                    <a:pt x="37" y="22"/>
                  </a:cubicBezTo>
                  <a:cubicBezTo>
                    <a:pt x="37" y="24"/>
                    <a:pt x="39" y="27"/>
                    <a:pt x="42" y="27"/>
                  </a:cubicBezTo>
                  <a:close/>
                  <a:moveTo>
                    <a:pt x="42" y="19"/>
                  </a:moveTo>
                  <a:cubicBezTo>
                    <a:pt x="43" y="19"/>
                    <a:pt x="44" y="20"/>
                    <a:pt x="44" y="22"/>
                  </a:cubicBezTo>
                  <a:cubicBezTo>
                    <a:pt x="44" y="23"/>
                    <a:pt x="43" y="25"/>
                    <a:pt x="42" y="25"/>
                  </a:cubicBezTo>
                  <a:cubicBezTo>
                    <a:pt x="40" y="25"/>
                    <a:pt x="39" y="23"/>
                    <a:pt x="39" y="22"/>
                  </a:cubicBezTo>
                  <a:cubicBezTo>
                    <a:pt x="39" y="20"/>
                    <a:pt x="40" y="19"/>
                    <a:pt x="42" y="19"/>
                  </a:cubicBezTo>
                  <a:close/>
                  <a:moveTo>
                    <a:pt x="84" y="51"/>
                  </a:moveTo>
                  <a:cubicBezTo>
                    <a:pt x="79" y="42"/>
                    <a:pt x="79" y="42"/>
                    <a:pt x="79" y="42"/>
                  </a:cubicBezTo>
                  <a:cubicBezTo>
                    <a:pt x="79" y="6"/>
                    <a:pt x="79" y="6"/>
                    <a:pt x="79" y="6"/>
                  </a:cubicBezTo>
                  <a:cubicBezTo>
                    <a:pt x="79" y="1"/>
                    <a:pt x="78" y="0"/>
                    <a:pt x="74" y="0"/>
                  </a:cubicBezTo>
                  <a:cubicBezTo>
                    <a:pt x="10" y="0"/>
                    <a:pt x="10" y="0"/>
                    <a:pt x="10" y="0"/>
                  </a:cubicBezTo>
                  <a:cubicBezTo>
                    <a:pt x="6" y="0"/>
                    <a:pt x="5" y="1"/>
                    <a:pt x="5" y="6"/>
                  </a:cubicBezTo>
                  <a:cubicBezTo>
                    <a:pt x="5" y="42"/>
                    <a:pt x="5" y="42"/>
                    <a:pt x="5" y="42"/>
                  </a:cubicBezTo>
                  <a:cubicBezTo>
                    <a:pt x="0" y="51"/>
                    <a:pt x="0" y="51"/>
                    <a:pt x="0" y="51"/>
                  </a:cubicBezTo>
                  <a:cubicBezTo>
                    <a:pt x="0" y="51"/>
                    <a:pt x="0" y="51"/>
                    <a:pt x="0" y="51"/>
                  </a:cubicBezTo>
                  <a:cubicBezTo>
                    <a:pt x="0" y="51"/>
                    <a:pt x="0" y="51"/>
                    <a:pt x="0" y="51"/>
                  </a:cubicBezTo>
                  <a:cubicBezTo>
                    <a:pt x="0" y="51"/>
                    <a:pt x="0" y="51"/>
                    <a:pt x="0" y="51"/>
                  </a:cubicBezTo>
                  <a:cubicBezTo>
                    <a:pt x="0" y="52"/>
                    <a:pt x="0" y="53"/>
                    <a:pt x="0" y="55"/>
                  </a:cubicBezTo>
                  <a:cubicBezTo>
                    <a:pt x="0" y="58"/>
                    <a:pt x="3" y="60"/>
                    <a:pt x="7" y="60"/>
                  </a:cubicBezTo>
                  <a:cubicBezTo>
                    <a:pt x="76" y="60"/>
                    <a:pt x="76" y="60"/>
                    <a:pt x="76" y="60"/>
                  </a:cubicBezTo>
                  <a:cubicBezTo>
                    <a:pt x="80" y="60"/>
                    <a:pt x="84" y="58"/>
                    <a:pt x="84" y="55"/>
                  </a:cubicBezTo>
                  <a:cubicBezTo>
                    <a:pt x="84" y="52"/>
                    <a:pt x="84" y="52"/>
                    <a:pt x="84" y="52"/>
                  </a:cubicBezTo>
                  <a:cubicBezTo>
                    <a:pt x="84" y="52"/>
                    <a:pt x="84" y="52"/>
                    <a:pt x="84" y="51"/>
                  </a:cubicBezTo>
                  <a:close/>
                  <a:moveTo>
                    <a:pt x="76" y="57"/>
                  </a:moveTo>
                  <a:cubicBezTo>
                    <a:pt x="7" y="57"/>
                    <a:pt x="7" y="57"/>
                    <a:pt x="7" y="57"/>
                  </a:cubicBezTo>
                  <a:cubicBezTo>
                    <a:pt x="5" y="57"/>
                    <a:pt x="3" y="56"/>
                    <a:pt x="3" y="55"/>
                  </a:cubicBezTo>
                  <a:cubicBezTo>
                    <a:pt x="3" y="53"/>
                    <a:pt x="3" y="53"/>
                    <a:pt x="3" y="53"/>
                  </a:cubicBezTo>
                  <a:cubicBezTo>
                    <a:pt x="29" y="53"/>
                    <a:pt x="29" y="53"/>
                    <a:pt x="29" y="53"/>
                  </a:cubicBezTo>
                  <a:cubicBezTo>
                    <a:pt x="29" y="55"/>
                    <a:pt x="29" y="55"/>
                    <a:pt x="29" y="55"/>
                  </a:cubicBezTo>
                  <a:cubicBezTo>
                    <a:pt x="29" y="56"/>
                    <a:pt x="30" y="56"/>
                    <a:pt x="30" y="56"/>
                  </a:cubicBezTo>
                  <a:cubicBezTo>
                    <a:pt x="53" y="56"/>
                    <a:pt x="53" y="56"/>
                    <a:pt x="53" y="56"/>
                  </a:cubicBezTo>
                  <a:cubicBezTo>
                    <a:pt x="54" y="56"/>
                    <a:pt x="54" y="56"/>
                    <a:pt x="54" y="55"/>
                  </a:cubicBezTo>
                  <a:cubicBezTo>
                    <a:pt x="54" y="53"/>
                    <a:pt x="54" y="53"/>
                    <a:pt x="54" y="53"/>
                  </a:cubicBezTo>
                  <a:cubicBezTo>
                    <a:pt x="81" y="53"/>
                    <a:pt x="81" y="53"/>
                    <a:pt x="81" y="53"/>
                  </a:cubicBezTo>
                  <a:cubicBezTo>
                    <a:pt x="81" y="55"/>
                    <a:pt x="81" y="55"/>
                    <a:pt x="81" y="55"/>
                  </a:cubicBezTo>
                  <a:cubicBezTo>
                    <a:pt x="81" y="56"/>
                    <a:pt x="79" y="57"/>
                    <a:pt x="76" y="57"/>
                  </a:cubicBezTo>
                  <a:close/>
                  <a:moveTo>
                    <a:pt x="31" y="53"/>
                  </a:moveTo>
                  <a:cubicBezTo>
                    <a:pt x="52" y="53"/>
                    <a:pt x="52" y="53"/>
                    <a:pt x="52" y="53"/>
                  </a:cubicBezTo>
                  <a:cubicBezTo>
                    <a:pt x="52" y="54"/>
                    <a:pt x="52" y="54"/>
                    <a:pt x="52" y="54"/>
                  </a:cubicBezTo>
                  <a:cubicBezTo>
                    <a:pt x="31" y="54"/>
                    <a:pt x="31" y="54"/>
                    <a:pt x="31" y="54"/>
                  </a:cubicBezTo>
                  <a:lnTo>
                    <a:pt x="31" y="53"/>
                  </a:lnTo>
                  <a:close/>
                  <a:moveTo>
                    <a:pt x="53" y="51"/>
                  </a:moveTo>
                  <a:cubicBezTo>
                    <a:pt x="30" y="51"/>
                    <a:pt x="30" y="51"/>
                    <a:pt x="30" y="51"/>
                  </a:cubicBezTo>
                  <a:cubicBezTo>
                    <a:pt x="3" y="51"/>
                    <a:pt x="3" y="51"/>
                    <a:pt x="3" y="51"/>
                  </a:cubicBezTo>
                  <a:cubicBezTo>
                    <a:pt x="7" y="43"/>
                    <a:pt x="7" y="43"/>
                    <a:pt x="7" y="43"/>
                  </a:cubicBezTo>
                  <a:cubicBezTo>
                    <a:pt x="76" y="43"/>
                    <a:pt x="76" y="43"/>
                    <a:pt x="76" y="43"/>
                  </a:cubicBezTo>
                  <a:cubicBezTo>
                    <a:pt x="80" y="51"/>
                    <a:pt x="80" y="51"/>
                    <a:pt x="80" y="51"/>
                  </a:cubicBezTo>
                  <a:lnTo>
                    <a:pt x="53" y="51"/>
                  </a:lnTo>
                  <a:close/>
                  <a:moveTo>
                    <a:pt x="76" y="6"/>
                  </a:moveTo>
                  <a:cubicBezTo>
                    <a:pt x="76" y="41"/>
                    <a:pt x="76" y="41"/>
                    <a:pt x="76" y="41"/>
                  </a:cubicBezTo>
                  <a:cubicBezTo>
                    <a:pt x="8" y="41"/>
                    <a:pt x="8" y="41"/>
                    <a:pt x="8" y="41"/>
                  </a:cubicBezTo>
                  <a:cubicBezTo>
                    <a:pt x="8" y="6"/>
                    <a:pt x="8" y="6"/>
                    <a:pt x="8" y="6"/>
                  </a:cubicBezTo>
                  <a:cubicBezTo>
                    <a:pt x="8" y="5"/>
                    <a:pt x="8" y="4"/>
                    <a:pt x="8" y="3"/>
                  </a:cubicBezTo>
                  <a:cubicBezTo>
                    <a:pt x="8" y="3"/>
                    <a:pt x="9" y="3"/>
                    <a:pt x="10" y="3"/>
                  </a:cubicBezTo>
                  <a:cubicBezTo>
                    <a:pt x="74" y="3"/>
                    <a:pt x="74" y="3"/>
                    <a:pt x="74" y="3"/>
                  </a:cubicBezTo>
                  <a:cubicBezTo>
                    <a:pt x="74" y="3"/>
                    <a:pt x="75" y="3"/>
                    <a:pt x="76" y="3"/>
                  </a:cubicBezTo>
                  <a:cubicBezTo>
                    <a:pt x="76" y="4"/>
                    <a:pt x="76" y="5"/>
                    <a:pt x="76" y="6"/>
                  </a:cubicBezTo>
                  <a:close/>
                </a:path>
              </a:pathLst>
            </a:custGeom>
            <a:solidFill>
              <a:schemeClr val="accent4"/>
            </a:solid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26" name="Freeform 15"/>
            <p:cNvSpPr>
              <a:spLocks noEditPoints="1"/>
            </p:cNvSpPr>
            <p:nvPr/>
          </p:nvSpPr>
          <p:spPr bwMode="auto">
            <a:xfrm>
              <a:off x="6913482" y="4480515"/>
              <a:ext cx="376270" cy="268493"/>
            </a:xfrm>
            <a:custGeom>
              <a:avLst/>
              <a:gdLst>
                <a:gd name="T0" fmla="*/ 9 w 84"/>
                <a:gd name="T1" fmla="*/ 37 h 60"/>
                <a:gd name="T2" fmla="*/ 74 w 84"/>
                <a:gd name="T3" fmla="*/ 37 h 60"/>
                <a:gd name="T4" fmla="*/ 10 w 84"/>
                <a:gd name="T5" fmla="*/ 5 h 60"/>
                <a:gd name="T6" fmla="*/ 11 w 84"/>
                <a:gd name="T7" fmla="*/ 7 h 60"/>
                <a:gd name="T8" fmla="*/ 32 w 84"/>
                <a:gd name="T9" fmla="*/ 24 h 60"/>
                <a:gd name="T10" fmla="*/ 33 w 84"/>
                <a:gd name="T11" fmla="*/ 25 h 60"/>
                <a:gd name="T12" fmla="*/ 34 w 84"/>
                <a:gd name="T13" fmla="*/ 29 h 60"/>
                <a:gd name="T14" fmla="*/ 37 w 84"/>
                <a:gd name="T15" fmla="*/ 29 h 60"/>
                <a:gd name="T16" fmla="*/ 37 w 84"/>
                <a:gd name="T17" fmla="*/ 31 h 60"/>
                <a:gd name="T18" fmla="*/ 41 w 84"/>
                <a:gd name="T19" fmla="*/ 32 h 60"/>
                <a:gd name="T20" fmla="*/ 43 w 84"/>
                <a:gd name="T21" fmla="*/ 32 h 60"/>
                <a:gd name="T22" fmla="*/ 47 w 84"/>
                <a:gd name="T23" fmla="*/ 30 h 60"/>
                <a:gd name="T24" fmla="*/ 48 w 84"/>
                <a:gd name="T25" fmla="*/ 29 h 60"/>
                <a:gd name="T26" fmla="*/ 51 w 84"/>
                <a:gd name="T27" fmla="*/ 27 h 60"/>
                <a:gd name="T28" fmla="*/ 50 w 84"/>
                <a:gd name="T29" fmla="*/ 25 h 60"/>
                <a:gd name="T30" fmla="*/ 52 w 84"/>
                <a:gd name="T31" fmla="*/ 23 h 60"/>
                <a:gd name="T32" fmla="*/ 51 w 84"/>
                <a:gd name="T33" fmla="*/ 20 h 60"/>
                <a:gd name="T34" fmla="*/ 50 w 84"/>
                <a:gd name="T35" fmla="*/ 18 h 60"/>
                <a:gd name="T36" fmla="*/ 49 w 84"/>
                <a:gd name="T37" fmla="*/ 15 h 60"/>
                <a:gd name="T38" fmla="*/ 47 w 84"/>
                <a:gd name="T39" fmla="*/ 15 h 60"/>
                <a:gd name="T40" fmla="*/ 46 w 84"/>
                <a:gd name="T41" fmla="*/ 13 h 60"/>
                <a:gd name="T42" fmla="*/ 42 w 84"/>
                <a:gd name="T43" fmla="*/ 13 h 60"/>
                <a:gd name="T44" fmla="*/ 40 w 84"/>
                <a:gd name="T45" fmla="*/ 12 h 60"/>
                <a:gd name="T46" fmla="*/ 37 w 84"/>
                <a:gd name="T47" fmla="*/ 14 h 60"/>
                <a:gd name="T48" fmla="*/ 35 w 84"/>
                <a:gd name="T49" fmla="*/ 14 h 60"/>
                <a:gd name="T50" fmla="*/ 33 w 84"/>
                <a:gd name="T51" fmla="*/ 18 h 60"/>
                <a:gd name="T52" fmla="*/ 33 w 84"/>
                <a:gd name="T53" fmla="*/ 20 h 60"/>
                <a:gd name="T54" fmla="*/ 31 w 84"/>
                <a:gd name="T55" fmla="*/ 22 h 60"/>
                <a:gd name="T56" fmla="*/ 33 w 84"/>
                <a:gd name="T57" fmla="*/ 22 h 60"/>
                <a:gd name="T58" fmla="*/ 35 w 84"/>
                <a:gd name="T59" fmla="*/ 17 h 60"/>
                <a:gd name="T60" fmla="*/ 39 w 84"/>
                <a:gd name="T61" fmla="*/ 14 h 60"/>
                <a:gd name="T62" fmla="*/ 45 w 84"/>
                <a:gd name="T63" fmla="*/ 14 h 60"/>
                <a:gd name="T64" fmla="*/ 49 w 84"/>
                <a:gd name="T65" fmla="*/ 17 h 60"/>
                <a:gd name="T66" fmla="*/ 50 w 84"/>
                <a:gd name="T67" fmla="*/ 22 h 60"/>
                <a:gd name="T68" fmla="*/ 49 w 84"/>
                <a:gd name="T69" fmla="*/ 26 h 60"/>
                <a:gd name="T70" fmla="*/ 45 w 84"/>
                <a:gd name="T71" fmla="*/ 30 h 60"/>
                <a:gd name="T72" fmla="*/ 39 w 84"/>
                <a:gd name="T73" fmla="*/ 30 h 60"/>
                <a:gd name="T74" fmla="*/ 35 w 84"/>
                <a:gd name="T75" fmla="*/ 27 h 60"/>
                <a:gd name="T76" fmla="*/ 33 w 84"/>
                <a:gd name="T77" fmla="*/ 22 h 60"/>
                <a:gd name="T78" fmla="*/ 42 w 84"/>
                <a:gd name="T79" fmla="*/ 27 h 60"/>
                <a:gd name="T80" fmla="*/ 37 w 84"/>
                <a:gd name="T81" fmla="*/ 22 h 60"/>
                <a:gd name="T82" fmla="*/ 44 w 84"/>
                <a:gd name="T83" fmla="*/ 22 h 60"/>
                <a:gd name="T84" fmla="*/ 42 w 84"/>
                <a:gd name="T85" fmla="*/ 19 h 60"/>
                <a:gd name="T86" fmla="*/ 79 w 84"/>
                <a:gd name="T87" fmla="*/ 6 h 60"/>
                <a:gd name="T88" fmla="*/ 5 w 84"/>
                <a:gd name="T89" fmla="*/ 6 h 60"/>
                <a:gd name="T90" fmla="*/ 0 w 84"/>
                <a:gd name="T91" fmla="*/ 51 h 60"/>
                <a:gd name="T92" fmla="*/ 0 w 84"/>
                <a:gd name="T93" fmla="*/ 55 h 60"/>
                <a:gd name="T94" fmla="*/ 84 w 84"/>
                <a:gd name="T95" fmla="*/ 55 h 60"/>
                <a:gd name="T96" fmla="*/ 76 w 84"/>
                <a:gd name="T97" fmla="*/ 57 h 60"/>
                <a:gd name="T98" fmla="*/ 3 w 84"/>
                <a:gd name="T99" fmla="*/ 53 h 60"/>
                <a:gd name="T100" fmla="*/ 30 w 84"/>
                <a:gd name="T101" fmla="*/ 56 h 60"/>
                <a:gd name="T102" fmla="*/ 54 w 84"/>
                <a:gd name="T103" fmla="*/ 53 h 60"/>
                <a:gd name="T104" fmla="*/ 76 w 84"/>
                <a:gd name="T105" fmla="*/ 57 h 60"/>
                <a:gd name="T106" fmla="*/ 52 w 84"/>
                <a:gd name="T107" fmla="*/ 54 h 60"/>
                <a:gd name="T108" fmla="*/ 53 w 84"/>
                <a:gd name="T109" fmla="*/ 51 h 60"/>
                <a:gd name="T110" fmla="*/ 7 w 84"/>
                <a:gd name="T111" fmla="*/ 43 h 60"/>
                <a:gd name="T112" fmla="*/ 53 w 84"/>
                <a:gd name="T113" fmla="*/ 51 h 60"/>
                <a:gd name="T114" fmla="*/ 8 w 84"/>
                <a:gd name="T115" fmla="*/ 41 h 60"/>
                <a:gd name="T116" fmla="*/ 10 w 84"/>
                <a:gd name="T117" fmla="*/ 3 h 60"/>
                <a:gd name="T118" fmla="*/ 76 w 84"/>
                <a:gd name="T1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60">
                  <a:moveTo>
                    <a:pt x="10" y="5"/>
                  </a:moveTo>
                  <a:cubicBezTo>
                    <a:pt x="10" y="5"/>
                    <a:pt x="9" y="5"/>
                    <a:pt x="9" y="6"/>
                  </a:cubicBezTo>
                  <a:cubicBezTo>
                    <a:pt x="9" y="37"/>
                    <a:pt x="9" y="37"/>
                    <a:pt x="9" y="37"/>
                  </a:cubicBezTo>
                  <a:cubicBezTo>
                    <a:pt x="9" y="37"/>
                    <a:pt x="10" y="38"/>
                    <a:pt x="10" y="38"/>
                  </a:cubicBezTo>
                  <a:cubicBezTo>
                    <a:pt x="73" y="38"/>
                    <a:pt x="73" y="38"/>
                    <a:pt x="73" y="38"/>
                  </a:cubicBezTo>
                  <a:cubicBezTo>
                    <a:pt x="74" y="38"/>
                    <a:pt x="74" y="37"/>
                    <a:pt x="74" y="37"/>
                  </a:cubicBezTo>
                  <a:cubicBezTo>
                    <a:pt x="74" y="6"/>
                    <a:pt x="74" y="6"/>
                    <a:pt x="74" y="6"/>
                  </a:cubicBezTo>
                  <a:cubicBezTo>
                    <a:pt x="74" y="5"/>
                    <a:pt x="74" y="5"/>
                    <a:pt x="73" y="5"/>
                  </a:cubicBezTo>
                  <a:lnTo>
                    <a:pt x="10" y="5"/>
                  </a:lnTo>
                  <a:close/>
                  <a:moveTo>
                    <a:pt x="72" y="36"/>
                  </a:moveTo>
                  <a:cubicBezTo>
                    <a:pt x="11" y="36"/>
                    <a:pt x="11" y="36"/>
                    <a:pt x="11" y="36"/>
                  </a:cubicBezTo>
                  <a:cubicBezTo>
                    <a:pt x="11" y="7"/>
                    <a:pt x="11" y="7"/>
                    <a:pt x="11" y="7"/>
                  </a:cubicBezTo>
                  <a:cubicBezTo>
                    <a:pt x="72" y="7"/>
                    <a:pt x="72" y="7"/>
                    <a:pt x="72" y="7"/>
                  </a:cubicBezTo>
                  <a:lnTo>
                    <a:pt x="72" y="36"/>
                  </a:lnTo>
                  <a:close/>
                  <a:moveTo>
                    <a:pt x="32" y="24"/>
                  </a:moveTo>
                  <a:cubicBezTo>
                    <a:pt x="32" y="24"/>
                    <a:pt x="33" y="24"/>
                    <a:pt x="33" y="24"/>
                  </a:cubicBezTo>
                  <a:cubicBezTo>
                    <a:pt x="33" y="24"/>
                    <a:pt x="33" y="24"/>
                    <a:pt x="34" y="25"/>
                  </a:cubicBezTo>
                  <a:cubicBezTo>
                    <a:pt x="34" y="25"/>
                    <a:pt x="34" y="25"/>
                    <a:pt x="33" y="25"/>
                  </a:cubicBezTo>
                  <a:cubicBezTo>
                    <a:pt x="33" y="25"/>
                    <a:pt x="33" y="26"/>
                    <a:pt x="33" y="26"/>
                  </a:cubicBezTo>
                  <a:cubicBezTo>
                    <a:pt x="33" y="26"/>
                    <a:pt x="33" y="26"/>
                    <a:pt x="33" y="27"/>
                  </a:cubicBezTo>
                  <a:cubicBezTo>
                    <a:pt x="33" y="28"/>
                    <a:pt x="34" y="28"/>
                    <a:pt x="34" y="29"/>
                  </a:cubicBezTo>
                  <a:cubicBezTo>
                    <a:pt x="35" y="29"/>
                    <a:pt x="35" y="29"/>
                    <a:pt x="35" y="29"/>
                  </a:cubicBezTo>
                  <a:cubicBezTo>
                    <a:pt x="35" y="29"/>
                    <a:pt x="36" y="29"/>
                    <a:pt x="36" y="29"/>
                  </a:cubicBezTo>
                  <a:cubicBezTo>
                    <a:pt x="36" y="29"/>
                    <a:pt x="36" y="28"/>
                    <a:pt x="37" y="29"/>
                  </a:cubicBezTo>
                  <a:cubicBezTo>
                    <a:pt x="37" y="29"/>
                    <a:pt x="37" y="29"/>
                    <a:pt x="37" y="30"/>
                  </a:cubicBezTo>
                  <a:cubicBezTo>
                    <a:pt x="37" y="30"/>
                    <a:pt x="37" y="30"/>
                    <a:pt x="37" y="30"/>
                  </a:cubicBezTo>
                  <a:cubicBezTo>
                    <a:pt x="37" y="31"/>
                    <a:pt x="37" y="31"/>
                    <a:pt x="37" y="31"/>
                  </a:cubicBezTo>
                  <a:cubicBezTo>
                    <a:pt x="38" y="31"/>
                    <a:pt x="39" y="32"/>
                    <a:pt x="40" y="32"/>
                  </a:cubicBezTo>
                  <a:cubicBezTo>
                    <a:pt x="40" y="32"/>
                    <a:pt x="40" y="32"/>
                    <a:pt x="40" y="32"/>
                  </a:cubicBezTo>
                  <a:cubicBezTo>
                    <a:pt x="40" y="32"/>
                    <a:pt x="41" y="32"/>
                    <a:pt x="41" y="32"/>
                  </a:cubicBezTo>
                  <a:cubicBezTo>
                    <a:pt x="41" y="32"/>
                    <a:pt x="41" y="31"/>
                    <a:pt x="41" y="31"/>
                  </a:cubicBezTo>
                  <a:cubicBezTo>
                    <a:pt x="41" y="30"/>
                    <a:pt x="42" y="30"/>
                    <a:pt x="42" y="31"/>
                  </a:cubicBezTo>
                  <a:cubicBezTo>
                    <a:pt x="42" y="31"/>
                    <a:pt x="43" y="32"/>
                    <a:pt x="43" y="32"/>
                  </a:cubicBezTo>
                  <a:cubicBezTo>
                    <a:pt x="43" y="32"/>
                    <a:pt x="43" y="32"/>
                    <a:pt x="44" y="32"/>
                  </a:cubicBezTo>
                  <a:cubicBezTo>
                    <a:pt x="44" y="32"/>
                    <a:pt x="45" y="31"/>
                    <a:pt x="46" y="31"/>
                  </a:cubicBezTo>
                  <a:cubicBezTo>
                    <a:pt x="46" y="31"/>
                    <a:pt x="47" y="31"/>
                    <a:pt x="47" y="30"/>
                  </a:cubicBezTo>
                  <a:cubicBezTo>
                    <a:pt x="47" y="30"/>
                    <a:pt x="47" y="30"/>
                    <a:pt x="47" y="30"/>
                  </a:cubicBezTo>
                  <a:cubicBezTo>
                    <a:pt x="46" y="29"/>
                    <a:pt x="47" y="29"/>
                    <a:pt x="47" y="29"/>
                  </a:cubicBezTo>
                  <a:cubicBezTo>
                    <a:pt x="47" y="28"/>
                    <a:pt x="47" y="29"/>
                    <a:pt x="48" y="29"/>
                  </a:cubicBezTo>
                  <a:cubicBezTo>
                    <a:pt x="48" y="29"/>
                    <a:pt x="48" y="29"/>
                    <a:pt x="48" y="29"/>
                  </a:cubicBezTo>
                  <a:cubicBezTo>
                    <a:pt x="49" y="29"/>
                    <a:pt x="49" y="29"/>
                    <a:pt x="49" y="29"/>
                  </a:cubicBezTo>
                  <a:cubicBezTo>
                    <a:pt x="50" y="28"/>
                    <a:pt x="50" y="28"/>
                    <a:pt x="51" y="27"/>
                  </a:cubicBezTo>
                  <a:cubicBezTo>
                    <a:pt x="51" y="26"/>
                    <a:pt x="51" y="26"/>
                    <a:pt x="51" y="26"/>
                  </a:cubicBezTo>
                  <a:cubicBezTo>
                    <a:pt x="51" y="26"/>
                    <a:pt x="51" y="25"/>
                    <a:pt x="50" y="25"/>
                  </a:cubicBezTo>
                  <a:cubicBezTo>
                    <a:pt x="50" y="25"/>
                    <a:pt x="50" y="25"/>
                    <a:pt x="50" y="25"/>
                  </a:cubicBezTo>
                  <a:cubicBezTo>
                    <a:pt x="50" y="24"/>
                    <a:pt x="50" y="24"/>
                    <a:pt x="51" y="24"/>
                  </a:cubicBezTo>
                  <a:cubicBezTo>
                    <a:pt x="51" y="24"/>
                    <a:pt x="51" y="24"/>
                    <a:pt x="51" y="24"/>
                  </a:cubicBezTo>
                  <a:cubicBezTo>
                    <a:pt x="52" y="24"/>
                    <a:pt x="52" y="24"/>
                    <a:pt x="52" y="23"/>
                  </a:cubicBezTo>
                  <a:cubicBezTo>
                    <a:pt x="52" y="23"/>
                    <a:pt x="52" y="22"/>
                    <a:pt x="52" y="22"/>
                  </a:cubicBezTo>
                  <a:cubicBezTo>
                    <a:pt x="52" y="21"/>
                    <a:pt x="52" y="21"/>
                    <a:pt x="52" y="20"/>
                  </a:cubicBezTo>
                  <a:cubicBezTo>
                    <a:pt x="52" y="20"/>
                    <a:pt x="52" y="20"/>
                    <a:pt x="51" y="20"/>
                  </a:cubicBezTo>
                  <a:cubicBezTo>
                    <a:pt x="51" y="20"/>
                    <a:pt x="51" y="20"/>
                    <a:pt x="51" y="20"/>
                  </a:cubicBezTo>
                  <a:cubicBezTo>
                    <a:pt x="50" y="20"/>
                    <a:pt x="50" y="19"/>
                    <a:pt x="50" y="19"/>
                  </a:cubicBezTo>
                  <a:cubicBezTo>
                    <a:pt x="50" y="19"/>
                    <a:pt x="50" y="19"/>
                    <a:pt x="50" y="18"/>
                  </a:cubicBezTo>
                  <a:cubicBezTo>
                    <a:pt x="51" y="18"/>
                    <a:pt x="51" y="18"/>
                    <a:pt x="51" y="18"/>
                  </a:cubicBezTo>
                  <a:cubicBezTo>
                    <a:pt x="51" y="18"/>
                    <a:pt x="51" y="17"/>
                    <a:pt x="51" y="17"/>
                  </a:cubicBezTo>
                  <a:cubicBezTo>
                    <a:pt x="50" y="16"/>
                    <a:pt x="50" y="15"/>
                    <a:pt x="49" y="15"/>
                  </a:cubicBezTo>
                  <a:cubicBezTo>
                    <a:pt x="49" y="15"/>
                    <a:pt x="49" y="14"/>
                    <a:pt x="48" y="14"/>
                  </a:cubicBezTo>
                  <a:cubicBezTo>
                    <a:pt x="48" y="14"/>
                    <a:pt x="48" y="15"/>
                    <a:pt x="48" y="15"/>
                  </a:cubicBezTo>
                  <a:cubicBezTo>
                    <a:pt x="47" y="15"/>
                    <a:pt x="47" y="15"/>
                    <a:pt x="47" y="15"/>
                  </a:cubicBezTo>
                  <a:cubicBezTo>
                    <a:pt x="47" y="15"/>
                    <a:pt x="46" y="14"/>
                    <a:pt x="47" y="14"/>
                  </a:cubicBezTo>
                  <a:cubicBezTo>
                    <a:pt x="47" y="14"/>
                    <a:pt x="47" y="13"/>
                    <a:pt x="47" y="13"/>
                  </a:cubicBezTo>
                  <a:cubicBezTo>
                    <a:pt x="47" y="13"/>
                    <a:pt x="46" y="13"/>
                    <a:pt x="46" y="13"/>
                  </a:cubicBezTo>
                  <a:cubicBezTo>
                    <a:pt x="45" y="12"/>
                    <a:pt x="44" y="12"/>
                    <a:pt x="44" y="12"/>
                  </a:cubicBezTo>
                  <a:cubicBezTo>
                    <a:pt x="43" y="12"/>
                    <a:pt x="43" y="12"/>
                    <a:pt x="43" y="12"/>
                  </a:cubicBezTo>
                  <a:cubicBezTo>
                    <a:pt x="43" y="12"/>
                    <a:pt x="42" y="12"/>
                    <a:pt x="42" y="13"/>
                  </a:cubicBezTo>
                  <a:cubicBezTo>
                    <a:pt x="42" y="13"/>
                    <a:pt x="41" y="13"/>
                    <a:pt x="41" y="13"/>
                  </a:cubicBezTo>
                  <a:cubicBezTo>
                    <a:pt x="41" y="12"/>
                    <a:pt x="41" y="12"/>
                    <a:pt x="41" y="12"/>
                  </a:cubicBezTo>
                  <a:cubicBezTo>
                    <a:pt x="40" y="12"/>
                    <a:pt x="40" y="12"/>
                    <a:pt x="40" y="12"/>
                  </a:cubicBezTo>
                  <a:cubicBezTo>
                    <a:pt x="39" y="12"/>
                    <a:pt x="38" y="12"/>
                    <a:pt x="37" y="13"/>
                  </a:cubicBezTo>
                  <a:cubicBezTo>
                    <a:pt x="37" y="13"/>
                    <a:pt x="37" y="13"/>
                    <a:pt x="37" y="13"/>
                  </a:cubicBezTo>
                  <a:cubicBezTo>
                    <a:pt x="37" y="13"/>
                    <a:pt x="37" y="14"/>
                    <a:pt x="37" y="14"/>
                  </a:cubicBezTo>
                  <a:cubicBezTo>
                    <a:pt x="37" y="14"/>
                    <a:pt x="37" y="15"/>
                    <a:pt x="37" y="15"/>
                  </a:cubicBezTo>
                  <a:cubicBezTo>
                    <a:pt x="36" y="15"/>
                    <a:pt x="36" y="15"/>
                    <a:pt x="36" y="15"/>
                  </a:cubicBezTo>
                  <a:cubicBezTo>
                    <a:pt x="36" y="15"/>
                    <a:pt x="35" y="14"/>
                    <a:pt x="35" y="14"/>
                  </a:cubicBezTo>
                  <a:cubicBezTo>
                    <a:pt x="35" y="14"/>
                    <a:pt x="35" y="15"/>
                    <a:pt x="34" y="15"/>
                  </a:cubicBezTo>
                  <a:cubicBezTo>
                    <a:pt x="34" y="15"/>
                    <a:pt x="33" y="16"/>
                    <a:pt x="33" y="17"/>
                  </a:cubicBezTo>
                  <a:cubicBezTo>
                    <a:pt x="33" y="17"/>
                    <a:pt x="33" y="18"/>
                    <a:pt x="33" y="18"/>
                  </a:cubicBezTo>
                  <a:cubicBezTo>
                    <a:pt x="33" y="18"/>
                    <a:pt x="33" y="18"/>
                    <a:pt x="33" y="18"/>
                  </a:cubicBezTo>
                  <a:cubicBezTo>
                    <a:pt x="34" y="19"/>
                    <a:pt x="34" y="19"/>
                    <a:pt x="34" y="19"/>
                  </a:cubicBezTo>
                  <a:cubicBezTo>
                    <a:pt x="33" y="19"/>
                    <a:pt x="33" y="20"/>
                    <a:pt x="33" y="20"/>
                  </a:cubicBezTo>
                  <a:cubicBezTo>
                    <a:pt x="32" y="20"/>
                    <a:pt x="32" y="20"/>
                    <a:pt x="32" y="20"/>
                  </a:cubicBezTo>
                  <a:cubicBezTo>
                    <a:pt x="32" y="20"/>
                    <a:pt x="32" y="20"/>
                    <a:pt x="32" y="20"/>
                  </a:cubicBezTo>
                  <a:cubicBezTo>
                    <a:pt x="32" y="21"/>
                    <a:pt x="31" y="21"/>
                    <a:pt x="31" y="22"/>
                  </a:cubicBezTo>
                  <a:cubicBezTo>
                    <a:pt x="31" y="22"/>
                    <a:pt x="32" y="23"/>
                    <a:pt x="32" y="23"/>
                  </a:cubicBezTo>
                  <a:cubicBezTo>
                    <a:pt x="32" y="24"/>
                    <a:pt x="32" y="24"/>
                    <a:pt x="32" y="24"/>
                  </a:cubicBezTo>
                  <a:close/>
                  <a:moveTo>
                    <a:pt x="33" y="22"/>
                  </a:moveTo>
                  <a:cubicBezTo>
                    <a:pt x="34" y="21"/>
                    <a:pt x="35" y="21"/>
                    <a:pt x="35" y="20"/>
                  </a:cubicBezTo>
                  <a:cubicBezTo>
                    <a:pt x="36" y="19"/>
                    <a:pt x="36" y="18"/>
                    <a:pt x="35" y="17"/>
                  </a:cubicBezTo>
                  <a:cubicBezTo>
                    <a:pt x="35" y="17"/>
                    <a:pt x="35" y="17"/>
                    <a:pt x="35" y="17"/>
                  </a:cubicBezTo>
                  <a:cubicBezTo>
                    <a:pt x="36" y="17"/>
                    <a:pt x="37" y="17"/>
                    <a:pt x="38" y="17"/>
                  </a:cubicBezTo>
                  <a:cubicBezTo>
                    <a:pt x="39" y="16"/>
                    <a:pt x="39" y="15"/>
                    <a:pt x="39" y="14"/>
                  </a:cubicBezTo>
                  <a:cubicBezTo>
                    <a:pt x="39" y="14"/>
                    <a:pt x="39" y="14"/>
                    <a:pt x="39" y="14"/>
                  </a:cubicBezTo>
                  <a:cubicBezTo>
                    <a:pt x="40" y="15"/>
                    <a:pt x="41" y="15"/>
                    <a:pt x="42" y="15"/>
                  </a:cubicBezTo>
                  <a:cubicBezTo>
                    <a:pt x="43" y="15"/>
                    <a:pt x="44" y="15"/>
                    <a:pt x="44" y="14"/>
                  </a:cubicBezTo>
                  <a:cubicBezTo>
                    <a:pt x="44" y="14"/>
                    <a:pt x="44" y="14"/>
                    <a:pt x="45" y="14"/>
                  </a:cubicBezTo>
                  <a:cubicBezTo>
                    <a:pt x="44" y="15"/>
                    <a:pt x="45" y="16"/>
                    <a:pt x="46" y="17"/>
                  </a:cubicBezTo>
                  <a:cubicBezTo>
                    <a:pt x="46" y="17"/>
                    <a:pt x="47" y="17"/>
                    <a:pt x="48" y="17"/>
                  </a:cubicBezTo>
                  <a:cubicBezTo>
                    <a:pt x="48" y="17"/>
                    <a:pt x="48" y="17"/>
                    <a:pt x="49" y="17"/>
                  </a:cubicBezTo>
                  <a:cubicBezTo>
                    <a:pt x="48" y="18"/>
                    <a:pt x="48" y="19"/>
                    <a:pt x="48" y="20"/>
                  </a:cubicBezTo>
                  <a:cubicBezTo>
                    <a:pt x="48" y="21"/>
                    <a:pt x="49" y="21"/>
                    <a:pt x="50" y="22"/>
                  </a:cubicBezTo>
                  <a:cubicBezTo>
                    <a:pt x="50" y="22"/>
                    <a:pt x="50" y="22"/>
                    <a:pt x="50" y="22"/>
                  </a:cubicBezTo>
                  <a:cubicBezTo>
                    <a:pt x="50" y="22"/>
                    <a:pt x="50" y="22"/>
                    <a:pt x="50" y="22"/>
                  </a:cubicBezTo>
                  <a:cubicBezTo>
                    <a:pt x="49" y="22"/>
                    <a:pt x="48" y="23"/>
                    <a:pt x="48" y="24"/>
                  </a:cubicBezTo>
                  <a:cubicBezTo>
                    <a:pt x="48" y="25"/>
                    <a:pt x="48" y="26"/>
                    <a:pt x="49" y="26"/>
                  </a:cubicBezTo>
                  <a:cubicBezTo>
                    <a:pt x="48" y="27"/>
                    <a:pt x="48" y="27"/>
                    <a:pt x="48" y="27"/>
                  </a:cubicBezTo>
                  <a:cubicBezTo>
                    <a:pt x="47" y="27"/>
                    <a:pt x="46" y="27"/>
                    <a:pt x="46" y="27"/>
                  </a:cubicBezTo>
                  <a:cubicBezTo>
                    <a:pt x="45" y="28"/>
                    <a:pt x="44" y="29"/>
                    <a:pt x="45" y="30"/>
                  </a:cubicBezTo>
                  <a:cubicBezTo>
                    <a:pt x="44" y="30"/>
                    <a:pt x="44" y="30"/>
                    <a:pt x="44" y="30"/>
                  </a:cubicBezTo>
                  <a:cubicBezTo>
                    <a:pt x="44" y="29"/>
                    <a:pt x="43" y="28"/>
                    <a:pt x="42" y="28"/>
                  </a:cubicBezTo>
                  <a:cubicBezTo>
                    <a:pt x="41" y="28"/>
                    <a:pt x="40" y="29"/>
                    <a:pt x="39" y="30"/>
                  </a:cubicBezTo>
                  <a:cubicBezTo>
                    <a:pt x="39" y="30"/>
                    <a:pt x="39" y="30"/>
                    <a:pt x="39" y="30"/>
                  </a:cubicBezTo>
                  <a:cubicBezTo>
                    <a:pt x="39" y="29"/>
                    <a:pt x="39" y="28"/>
                    <a:pt x="38" y="27"/>
                  </a:cubicBezTo>
                  <a:cubicBezTo>
                    <a:pt x="37" y="27"/>
                    <a:pt x="36" y="27"/>
                    <a:pt x="35" y="27"/>
                  </a:cubicBezTo>
                  <a:cubicBezTo>
                    <a:pt x="35" y="27"/>
                    <a:pt x="35" y="27"/>
                    <a:pt x="35" y="26"/>
                  </a:cubicBezTo>
                  <a:cubicBezTo>
                    <a:pt x="36" y="26"/>
                    <a:pt x="36" y="25"/>
                    <a:pt x="35" y="24"/>
                  </a:cubicBezTo>
                  <a:cubicBezTo>
                    <a:pt x="35" y="23"/>
                    <a:pt x="34" y="22"/>
                    <a:pt x="33" y="22"/>
                  </a:cubicBezTo>
                  <a:cubicBezTo>
                    <a:pt x="33" y="22"/>
                    <a:pt x="33" y="22"/>
                    <a:pt x="33" y="22"/>
                  </a:cubicBezTo>
                  <a:cubicBezTo>
                    <a:pt x="33" y="22"/>
                    <a:pt x="33" y="22"/>
                    <a:pt x="33" y="22"/>
                  </a:cubicBezTo>
                  <a:close/>
                  <a:moveTo>
                    <a:pt x="42" y="27"/>
                  </a:moveTo>
                  <a:cubicBezTo>
                    <a:pt x="44" y="27"/>
                    <a:pt x="46" y="24"/>
                    <a:pt x="46" y="22"/>
                  </a:cubicBezTo>
                  <a:cubicBezTo>
                    <a:pt x="46" y="19"/>
                    <a:pt x="44" y="17"/>
                    <a:pt x="42" y="17"/>
                  </a:cubicBezTo>
                  <a:cubicBezTo>
                    <a:pt x="39" y="17"/>
                    <a:pt x="37" y="19"/>
                    <a:pt x="37" y="22"/>
                  </a:cubicBezTo>
                  <a:cubicBezTo>
                    <a:pt x="37" y="24"/>
                    <a:pt x="39" y="27"/>
                    <a:pt x="42" y="27"/>
                  </a:cubicBezTo>
                  <a:close/>
                  <a:moveTo>
                    <a:pt x="42" y="19"/>
                  </a:moveTo>
                  <a:cubicBezTo>
                    <a:pt x="43" y="19"/>
                    <a:pt x="44" y="20"/>
                    <a:pt x="44" y="22"/>
                  </a:cubicBezTo>
                  <a:cubicBezTo>
                    <a:pt x="44" y="23"/>
                    <a:pt x="43" y="25"/>
                    <a:pt x="42" y="25"/>
                  </a:cubicBezTo>
                  <a:cubicBezTo>
                    <a:pt x="40" y="25"/>
                    <a:pt x="39" y="23"/>
                    <a:pt x="39" y="22"/>
                  </a:cubicBezTo>
                  <a:cubicBezTo>
                    <a:pt x="39" y="20"/>
                    <a:pt x="40" y="19"/>
                    <a:pt x="42" y="19"/>
                  </a:cubicBezTo>
                  <a:close/>
                  <a:moveTo>
                    <a:pt x="84" y="51"/>
                  </a:moveTo>
                  <a:cubicBezTo>
                    <a:pt x="79" y="42"/>
                    <a:pt x="79" y="42"/>
                    <a:pt x="79" y="42"/>
                  </a:cubicBezTo>
                  <a:cubicBezTo>
                    <a:pt x="79" y="6"/>
                    <a:pt x="79" y="6"/>
                    <a:pt x="79" y="6"/>
                  </a:cubicBezTo>
                  <a:cubicBezTo>
                    <a:pt x="79" y="1"/>
                    <a:pt x="78" y="0"/>
                    <a:pt x="74" y="0"/>
                  </a:cubicBezTo>
                  <a:cubicBezTo>
                    <a:pt x="10" y="0"/>
                    <a:pt x="10" y="0"/>
                    <a:pt x="10" y="0"/>
                  </a:cubicBezTo>
                  <a:cubicBezTo>
                    <a:pt x="6" y="0"/>
                    <a:pt x="5" y="1"/>
                    <a:pt x="5" y="6"/>
                  </a:cubicBezTo>
                  <a:cubicBezTo>
                    <a:pt x="5" y="42"/>
                    <a:pt x="5" y="42"/>
                    <a:pt x="5" y="42"/>
                  </a:cubicBezTo>
                  <a:cubicBezTo>
                    <a:pt x="0" y="51"/>
                    <a:pt x="0" y="51"/>
                    <a:pt x="0" y="51"/>
                  </a:cubicBezTo>
                  <a:cubicBezTo>
                    <a:pt x="0" y="51"/>
                    <a:pt x="0" y="51"/>
                    <a:pt x="0" y="51"/>
                  </a:cubicBezTo>
                  <a:cubicBezTo>
                    <a:pt x="0" y="51"/>
                    <a:pt x="0" y="51"/>
                    <a:pt x="0" y="51"/>
                  </a:cubicBezTo>
                  <a:cubicBezTo>
                    <a:pt x="0" y="51"/>
                    <a:pt x="0" y="51"/>
                    <a:pt x="0" y="51"/>
                  </a:cubicBezTo>
                  <a:cubicBezTo>
                    <a:pt x="0" y="52"/>
                    <a:pt x="0" y="53"/>
                    <a:pt x="0" y="55"/>
                  </a:cubicBezTo>
                  <a:cubicBezTo>
                    <a:pt x="0" y="58"/>
                    <a:pt x="3" y="60"/>
                    <a:pt x="7" y="60"/>
                  </a:cubicBezTo>
                  <a:cubicBezTo>
                    <a:pt x="76" y="60"/>
                    <a:pt x="76" y="60"/>
                    <a:pt x="76" y="60"/>
                  </a:cubicBezTo>
                  <a:cubicBezTo>
                    <a:pt x="80" y="60"/>
                    <a:pt x="84" y="58"/>
                    <a:pt x="84" y="55"/>
                  </a:cubicBezTo>
                  <a:cubicBezTo>
                    <a:pt x="84" y="52"/>
                    <a:pt x="84" y="52"/>
                    <a:pt x="84" y="52"/>
                  </a:cubicBezTo>
                  <a:cubicBezTo>
                    <a:pt x="84" y="52"/>
                    <a:pt x="84" y="52"/>
                    <a:pt x="84" y="51"/>
                  </a:cubicBezTo>
                  <a:close/>
                  <a:moveTo>
                    <a:pt x="76" y="57"/>
                  </a:moveTo>
                  <a:cubicBezTo>
                    <a:pt x="7" y="57"/>
                    <a:pt x="7" y="57"/>
                    <a:pt x="7" y="57"/>
                  </a:cubicBezTo>
                  <a:cubicBezTo>
                    <a:pt x="5" y="57"/>
                    <a:pt x="3" y="56"/>
                    <a:pt x="3" y="55"/>
                  </a:cubicBezTo>
                  <a:cubicBezTo>
                    <a:pt x="3" y="53"/>
                    <a:pt x="3" y="53"/>
                    <a:pt x="3" y="53"/>
                  </a:cubicBezTo>
                  <a:cubicBezTo>
                    <a:pt x="29" y="53"/>
                    <a:pt x="29" y="53"/>
                    <a:pt x="29" y="53"/>
                  </a:cubicBezTo>
                  <a:cubicBezTo>
                    <a:pt x="29" y="55"/>
                    <a:pt x="29" y="55"/>
                    <a:pt x="29" y="55"/>
                  </a:cubicBezTo>
                  <a:cubicBezTo>
                    <a:pt x="29" y="56"/>
                    <a:pt x="30" y="56"/>
                    <a:pt x="30" y="56"/>
                  </a:cubicBezTo>
                  <a:cubicBezTo>
                    <a:pt x="53" y="56"/>
                    <a:pt x="53" y="56"/>
                    <a:pt x="53" y="56"/>
                  </a:cubicBezTo>
                  <a:cubicBezTo>
                    <a:pt x="54" y="56"/>
                    <a:pt x="54" y="56"/>
                    <a:pt x="54" y="55"/>
                  </a:cubicBezTo>
                  <a:cubicBezTo>
                    <a:pt x="54" y="53"/>
                    <a:pt x="54" y="53"/>
                    <a:pt x="54" y="53"/>
                  </a:cubicBezTo>
                  <a:cubicBezTo>
                    <a:pt x="81" y="53"/>
                    <a:pt x="81" y="53"/>
                    <a:pt x="81" y="53"/>
                  </a:cubicBezTo>
                  <a:cubicBezTo>
                    <a:pt x="81" y="55"/>
                    <a:pt x="81" y="55"/>
                    <a:pt x="81" y="55"/>
                  </a:cubicBezTo>
                  <a:cubicBezTo>
                    <a:pt x="81" y="56"/>
                    <a:pt x="79" y="57"/>
                    <a:pt x="76" y="57"/>
                  </a:cubicBezTo>
                  <a:close/>
                  <a:moveTo>
                    <a:pt x="31" y="53"/>
                  </a:moveTo>
                  <a:cubicBezTo>
                    <a:pt x="52" y="53"/>
                    <a:pt x="52" y="53"/>
                    <a:pt x="52" y="53"/>
                  </a:cubicBezTo>
                  <a:cubicBezTo>
                    <a:pt x="52" y="54"/>
                    <a:pt x="52" y="54"/>
                    <a:pt x="52" y="54"/>
                  </a:cubicBezTo>
                  <a:cubicBezTo>
                    <a:pt x="31" y="54"/>
                    <a:pt x="31" y="54"/>
                    <a:pt x="31" y="54"/>
                  </a:cubicBezTo>
                  <a:lnTo>
                    <a:pt x="31" y="53"/>
                  </a:lnTo>
                  <a:close/>
                  <a:moveTo>
                    <a:pt x="53" y="51"/>
                  </a:moveTo>
                  <a:cubicBezTo>
                    <a:pt x="30" y="51"/>
                    <a:pt x="30" y="51"/>
                    <a:pt x="30" y="51"/>
                  </a:cubicBezTo>
                  <a:cubicBezTo>
                    <a:pt x="3" y="51"/>
                    <a:pt x="3" y="51"/>
                    <a:pt x="3" y="51"/>
                  </a:cubicBezTo>
                  <a:cubicBezTo>
                    <a:pt x="7" y="43"/>
                    <a:pt x="7" y="43"/>
                    <a:pt x="7" y="43"/>
                  </a:cubicBezTo>
                  <a:cubicBezTo>
                    <a:pt x="76" y="43"/>
                    <a:pt x="76" y="43"/>
                    <a:pt x="76" y="43"/>
                  </a:cubicBezTo>
                  <a:cubicBezTo>
                    <a:pt x="80" y="51"/>
                    <a:pt x="80" y="51"/>
                    <a:pt x="80" y="51"/>
                  </a:cubicBezTo>
                  <a:lnTo>
                    <a:pt x="53" y="51"/>
                  </a:lnTo>
                  <a:close/>
                  <a:moveTo>
                    <a:pt x="76" y="6"/>
                  </a:moveTo>
                  <a:cubicBezTo>
                    <a:pt x="76" y="41"/>
                    <a:pt x="76" y="41"/>
                    <a:pt x="76" y="41"/>
                  </a:cubicBezTo>
                  <a:cubicBezTo>
                    <a:pt x="8" y="41"/>
                    <a:pt x="8" y="41"/>
                    <a:pt x="8" y="41"/>
                  </a:cubicBezTo>
                  <a:cubicBezTo>
                    <a:pt x="8" y="6"/>
                    <a:pt x="8" y="6"/>
                    <a:pt x="8" y="6"/>
                  </a:cubicBezTo>
                  <a:cubicBezTo>
                    <a:pt x="8" y="5"/>
                    <a:pt x="8" y="4"/>
                    <a:pt x="8" y="3"/>
                  </a:cubicBezTo>
                  <a:cubicBezTo>
                    <a:pt x="8" y="3"/>
                    <a:pt x="9" y="3"/>
                    <a:pt x="10" y="3"/>
                  </a:cubicBezTo>
                  <a:cubicBezTo>
                    <a:pt x="74" y="3"/>
                    <a:pt x="74" y="3"/>
                    <a:pt x="74" y="3"/>
                  </a:cubicBezTo>
                  <a:cubicBezTo>
                    <a:pt x="74" y="3"/>
                    <a:pt x="75" y="3"/>
                    <a:pt x="76" y="3"/>
                  </a:cubicBezTo>
                  <a:cubicBezTo>
                    <a:pt x="76" y="4"/>
                    <a:pt x="76" y="5"/>
                    <a:pt x="76" y="6"/>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27" name="Freeform 24"/>
            <p:cNvSpPr>
              <a:spLocks noEditPoints="1"/>
            </p:cNvSpPr>
            <p:nvPr/>
          </p:nvSpPr>
          <p:spPr bwMode="auto">
            <a:xfrm>
              <a:off x="6538222" y="2271782"/>
              <a:ext cx="323243" cy="340955"/>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solidFill>
              <a:schemeClr val="accent2"/>
            </a:solid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28" name="Freeform 35"/>
            <p:cNvSpPr>
              <a:spLocks noEditPoints="1"/>
            </p:cNvSpPr>
            <p:nvPr/>
          </p:nvSpPr>
          <p:spPr bwMode="auto">
            <a:xfrm>
              <a:off x="7951851" y="2089846"/>
              <a:ext cx="385943" cy="385941"/>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solidFill>
              <a:schemeClr val="accent3"/>
            </a:solid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29" name="Freeform 16"/>
            <p:cNvSpPr>
              <a:spLocks noEditPoints="1"/>
            </p:cNvSpPr>
            <p:nvPr/>
          </p:nvSpPr>
          <p:spPr bwMode="auto">
            <a:xfrm>
              <a:off x="5908559" y="1717795"/>
              <a:ext cx="315706" cy="348087"/>
            </a:xfrm>
            <a:custGeom>
              <a:avLst/>
              <a:gdLst>
                <a:gd name="T0" fmla="*/ 33 w 66"/>
                <a:gd name="T1" fmla="*/ 0 h 73"/>
                <a:gd name="T2" fmla="*/ 26 w 66"/>
                <a:gd name="T3" fmla="*/ 6 h 73"/>
                <a:gd name="T4" fmla="*/ 39 w 66"/>
                <a:gd name="T5" fmla="*/ 7 h 73"/>
                <a:gd name="T6" fmla="*/ 28 w 66"/>
                <a:gd name="T7" fmla="*/ 5 h 73"/>
                <a:gd name="T8" fmla="*/ 33 w 66"/>
                <a:gd name="T9" fmla="*/ 1 h 73"/>
                <a:gd name="T10" fmla="*/ 28 w 66"/>
                <a:gd name="T11" fmla="*/ 5 h 73"/>
                <a:gd name="T12" fmla="*/ 50 w 66"/>
                <a:gd name="T13" fmla="*/ 13 h 73"/>
                <a:gd name="T14" fmla="*/ 55 w 66"/>
                <a:gd name="T15" fmla="*/ 15 h 73"/>
                <a:gd name="T16" fmla="*/ 54 w 66"/>
                <a:gd name="T17" fmla="*/ 8 h 73"/>
                <a:gd name="T18" fmla="*/ 45 w 66"/>
                <a:gd name="T19" fmla="*/ 8 h 73"/>
                <a:gd name="T20" fmla="*/ 49 w 66"/>
                <a:gd name="T21" fmla="*/ 11 h 73"/>
                <a:gd name="T22" fmla="*/ 33 w 66"/>
                <a:gd name="T23" fmla="*/ 7 h 73"/>
                <a:gd name="T24" fmla="*/ 17 w 66"/>
                <a:gd name="T25" fmla="*/ 12 h 73"/>
                <a:gd name="T26" fmla="*/ 21 w 66"/>
                <a:gd name="T27" fmla="*/ 8 h 73"/>
                <a:gd name="T28" fmla="*/ 14 w 66"/>
                <a:gd name="T29" fmla="*/ 6 h 73"/>
                <a:gd name="T30" fmla="*/ 10 w 66"/>
                <a:gd name="T31" fmla="*/ 15 h 73"/>
                <a:gd name="T32" fmla="*/ 15 w 66"/>
                <a:gd name="T33" fmla="*/ 12 h 73"/>
                <a:gd name="T34" fmla="*/ 15 w 66"/>
                <a:gd name="T35" fmla="*/ 13 h 73"/>
                <a:gd name="T36" fmla="*/ 0 w 66"/>
                <a:gd name="T37" fmla="*/ 35 h 73"/>
                <a:gd name="T38" fmla="*/ 4 w 66"/>
                <a:gd name="T39" fmla="*/ 43 h 73"/>
                <a:gd name="T40" fmla="*/ 14 w 66"/>
                <a:gd name="T41" fmla="*/ 60 h 73"/>
                <a:gd name="T42" fmla="*/ 11 w 66"/>
                <a:gd name="T43" fmla="*/ 68 h 73"/>
                <a:gd name="T44" fmla="*/ 12 w 66"/>
                <a:gd name="T45" fmla="*/ 73 h 73"/>
                <a:gd name="T46" fmla="*/ 15 w 66"/>
                <a:gd name="T47" fmla="*/ 70 h 73"/>
                <a:gd name="T48" fmla="*/ 20 w 66"/>
                <a:gd name="T49" fmla="*/ 63 h 73"/>
                <a:gd name="T50" fmla="*/ 46 w 66"/>
                <a:gd name="T51" fmla="*/ 63 h 73"/>
                <a:gd name="T52" fmla="*/ 52 w 66"/>
                <a:gd name="T53" fmla="*/ 70 h 73"/>
                <a:gd name="T54" fmla="*/ 57 w 66"/>
                <a:gd name="T55" fmla="*/ 71 h 73"/>
                <a:gd name="T56" fmla="*/ 56 w 66"/>
                <a:gd name="T57" fmla="*/ 67 h 73"/>
                <a:gd name="T58" fmla="*/ 62 w 66"/>
                <a:gd name="T59" fmla="*/ 43 h 73"/>
                <a:gd name="T60" fmla="*/ 66 w 66"/>
                <a:gd name="T61" fmla="*/ 35 h 73"/>
                <a:gd name="T62" fmla="*/ 2 w 66"/>
                <a:gd name="T63" fmla="*/ 38 h 73"/>
                <a:gd name="T64" fmla="*/ 3 w 66"/>
                <a:gd name="T65" fmla="*/ 32 h 73"/>
                <a:gd name="T66" fmla="*/ 3 w 66"/>
                <a:gd name="T67" fmla="*/ 41 h 73"/>
                <a:gd name="T68" fmla="*/ 47 w 66"/>
                <a:gd name="T69" fmla="*/ 8 h 73"/>
                <a:gd name="T70" fmla="*/ 53 w 66"/>
                <a:gd name="T71" fmla="*/ 10 h 73"/>
                <a:gd name="T72" fmla="*/ 47 w 66"/>
                <a:gd name="T73" fmla="*/ 8 h 73"/>
                <a:gd name="T74" fmla="*/ 12 w 66"/>
                <a:gd name="T75" fmla="*/ 10 h 73"/>
                <a:gd name="T76" fmla="*/ 17 w 66"/>
                <a:gd name="T77" fmla="*/ 7 h 73"/>
                <a:gd name="T78" fmla="*/ 11 w 66"/>
                <a:gd name="T79" fmla="*/ 13 h 73"/>
                <a:gd name="T80" fmla="*/ 12 w 66"/>
                <a:gd name="T81" fmla="*/ 66 h 73"/>
                <a:gd name="T82" fmla="*/ 17 w 66"/>
                <a:gd name="T83" fmla="*/ 64 h 73"/>
                <a:gd name="T84" fmla="*/ 53 w 66"/>
                <a:gd name="T85" fmla="*/ 66 h 73"/>
                <a:gd name="T86" fmla="*/ 48 w 66"/>
                <a:gd name="T87" fmla="*/ 64 h 73"/>
                <a:gd name="T88" fmla="*/ 53 w 66"/>
                <a:gd name="T89" fmla="*/ 66 h 73"/>
                <a:gd name="T90" fmla="*/ 6 w 66"/>
                <a:gd name="T91" fmla="*/ 37 h 73"/>
                <a:gd name="T92" fmla="*/ 60 w 66"/>
                <a:gd name="T93" fmla="*/ 37 h 73"/>
                <a:gd name="T94" fmla="*/ 64 w 66"/>
                <a:gd name="T95" fmla="*/ 38 h 73"/>
                <a:gd name="T96" fmla="*/ 62 w 66"/>
                <a:gd name="T97" fmla="*/ 37 h 73"/>
                <a:gd name="T98" fmla="*/ 64 w 66"/>
                <a:gd name="T99" fmla="*/ 35 h 73"/>
                <a:gd name="T100" fmla="*/ 33 w 66"/>
                <a:gd name="T101" fmla="*/ 12 h 73"/>
                <a:gd name="T102" fmla="*/ 33 w 66"/>
                <a:gd name="T103" fmla="*/ 61 h 73"/>
                <a:gd name="T104" fmla="*/ 33 w 66"/>
                <a:gd name="T105" fmla="*/ 12 h 73"/>
                <a:gd name="T106" fmla="*/ 10 w 66"/>
                <a:gd name="T107" fmla="*/ 37 h 73"/>
                <a:gd name="T108" fmla="*/ 56 w 66"/>
                <a:gd name="T109" fmla="*/ 37 h 73"/>
                <a:gd name="T110" fmla="*/ 36 w 66"/>
                <a:gd name="T111" fmla="*/ 35 h 73"/>
                <a:gd name="T112" fmla="*/ 49 w 66"/>
                <a:gd name="T113" fmla="*/ 38 h 73"/>
                <a:gd name="T114" fmla="*/ 32 w 66"/>
                <a:gd name="T115" fmla="*/ 40 h 73"/>
                <a:gd name="T116" fmla="*/ 31 w 66"/>
                <a:gd name="T117" fmla="*/ 32 h 73"/>
                <a:gd name="T118" fmla="*/ 34 w 66"/>
                <a:gd name="T119" fmla="*/ 16 h 73"/>
                <a:gd name="T120" fmla="*/ 36 w 66"/>
                <a:gd name="T121" fmla="*/ 3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3">
                  <a:moveTo>
                    <a:pt x="39" y="6"/>
                  </a:moveTo>
                  <a:cubicBezTo>
                    <a:pt x="39" y="2"/>
                    <a:pt x="37" y="0"/>
                    <a:pt x="33" y="0"/>
                  </a:cubicBezTo>
                  <a:cubicBezTo>
                    <a:pt x="32" y="0"/>
                    <a:pt x="32" y="0"/>
                    <a:pt x="32" y="0"/>
                  </a:cubicBezTo>
                  <a:cubicBezTo>
                    <a:pt x="29" y="0"/>
                    <a:pt x="26" y="2"/>
                    <a:pt x="26" y="6"/>
                  </a:cubicBezTo>
                  <a:cubicBezTo>
                    <a:pt x="26" y="7"/>
                    <a:pt x="26" y="7"/>
                    <a:pt x="26" y="7"/>
                  </a:cubicBezTo>
                  <a:cubicBezTo>
                    <a:pt x="39" y="7"/>
                    <a:pt x="39" y="7"/>
                    <a:pt x="39" y="7"/>
                  </a:cubicBezTo>
                  <a:lnTo>
                    <a:pt x="39" y="6"/>
                  </a:lnTo>
                  <a:close/>
                  <a:moveTo>
                    <a:pt x="28" y="5"/>
                  </a:moveTo>
                  <a:cubicBezTo>
                    <a:pt x="28" y="3"/>
                    <a:pt x="30" y="1"/>
                    <a:pt x="32" y="1"/>
                  </a:cubicBezTo>
                  <a:cubicBezTo>
                    <a:pt x="33" y="1"/>
                    <a:pt x="33" y="1"/>
                    <a:pt x="33" y="1"/>
                  </a:cubicBezTo>
                  <a:cubicBezTo>
                    <a:pt x="35" y="1"/>
                    <a:pt x="37" y="3"/>
                    <a:pt x="38" y="5"/>
                  </a:cubicBezTo>
                  <a:lnTo>
                    <a:pt x="28" y="5"/>
                  </a:lnTo>
                  <a:close/>
                  <a:moveTo>
                    <a:pt x="62" y="30"/>
                  </a:moveTo>
                  <a:cubicBezTo>
                    <a:pt x="60" y="23"/>
                    <a:pt x="56" y="17"/>
                    <a:pt x="50" y="13"/>
                  </a:cubicBezTo>
                  <a:cubicBezTo>
                    <a:pt x="50" y="12"/>
                    <a:pt x="50" y="12"/>
                    <a:pt x="50" y="12"/>
                  </a:cubicBezTo>
                  <a:cubicBezTo>
                    <a:pt x="55" y="15"/>
                    <a:pt x="55" y="15"/>
                    <a:pt x="55" y="15"/>
                  </a:cubicBezTo>
                  <a:cubicBezTo>
                    <a:pt x="55" y="15"/>
                    <a:pt x="55" y="15"/>
                    <a:pt x="55" y="15"/>
                  </a:cubicBezTo>
                  <a:cubicBezTo>
                    <a:pt x="57" y="13"/>
                    <a:pt x="56" y="10"/>
                    <a:pt x="54" y="8"/>
                  </a:cubicBezTo>
                  <a:cubicBezTo>
                    <a:pt x="51" y="6"/>
                    <a:pt x="51" y="6"/>
                    <a:pt x="51" y="6"/>
                  </a:cubicBezTo>
                  <a:cubicBezTo>
                    <a:pt x="49" y="5"/>
                    <a:pt x="46" y="6"/>
                    <a:pt x="45" y="8"/>
                  </a:cubicBezTo>
                  <a:cubicBezTo>
                    <a:pt x="44" y="8"/>
                    <a:pt x="44" y="8"/>
                    <a:pt x="44" y="8"/>
                  </a:cubicBezTo>
                  <a:cubicBezTo>
                    <a:pt x="49" y="11"/>
                    <a:pt x="49" y="11"/>
                    <a:pt x="49" y="11"/>
                  </a:cubicBezTo>
                  <a:cubicBezTo>
                    <a:pt x="49" y="12"/>
                    <a:pt x="49" y="12"/>
                    <a:pt x="49" y="12"/>
                  </a:cubicBezTo>
                  <a:cubicBezTo>
                    <a:pt x="44" y="9"/>
                    <a:pt x="39" y="7"/>
                    <a:pt x="33" y="7"/>
                  </a:cubicBezTo>
                  <a:cubicBezTo>
                    <a:pt x="27" y="7"/>
                    <a:pt x="21" y="9"/>
                    <a:pt x="17" y="12"/>
                  </a:cubicBezTo>
                  <a:cubicBezTo>
                    <a:pt x="17" y="12"/>
                    <a:pt x="17" y="12"/>
                    <a:pt x="17" y="12"/>
                  </a:cubicBezTo>
                  <a:cubicBezTo>
                    <a:pt x="17" y="11"/>
                    <a:pt x="17" y="11"/>
                    <a:pt x="17" y="11"/>
                  </a:cubicBezTo>
                  <a:cubicBezTo>
                    <a:pt x="21" y="8"/>
                    <a:pt x="21" y="8"/>
                    <a:pt x="21" y="8"/>
                  </a:cubicBezTo>
                  <a:cubicBezTo>
                    <a:pt x="21" y="8"/>
                    <a:pt x="21" y="8"/>
                    <a:pt x="21" y="8"/>
                  </a:cubicBezTo>
                  <a:cubicBezTo>
                    <a:pt x="20" y="6"/>
                    <a:pt x="17" y="5"/>
                    <a:pt x="14" y="6"/>
                  </a:cubicBezTo>
                  <a:cubicBezTo>
                    <a:pt x="11" y="8"/>
                    <a:pt x="11" y="8"/>
                    <a:pt x="11" y="8"/>
                  </a:cubicBezTo>
                  <a:cubicBezTo>
                    <a:pt x="9" y="10"/>
                    <a:pt x="9" y="13"/>
                    <a:pt x="10" y="15"/>
                  </a:cubicBezTo>
                  <a:cubicBezTo>
                    <a:pt x="11" y="15"/>
                    <a:pt x="11" y="15"/>
                    <a:pt x="11" y="15"/>
                  </a:cubicBezTo>
                  <a:cubicBezTo>
                    <a:pt x="15" y="12"/>
                    <a:pt x="15" y="12"/>
                    <a:pt x="15" y="12"/>
                  </a:cubicBezTo>
                  <a:cubicBezTo>
                    <a:pt x="15" y="13"/>
                    <a:pt x="15" y="13"/>
                    <a:pt x="15" y="13"/>
                  </a:cubicBezTo>
                  <a:cubicBezTo>
                    <a:pt x="15" y="13"/>
                    <a:pt x="15" y="13"/>
                    <a:pt x="15" y="13"/>
                  </a:cubicBezTo>
                  <a:cubicBezTo>
                    <a:pt x="10" y="17"/>
                    <a:pt x="5" y="23"/>
                    <a:pt x="4" y="30"/>
                  </a:cubicBezTo>
                  <a:cubicBezTo>
                    <a:pt x="2" y="31"/>
                    <a:pt x="0" y="33"/>
                    <a:pt x="0" y="35"/>
                  </a:cubicBezTo>
                  <a:cubicBezTo>
                    <a:pt x="0" y="38"/>
                    <a:pt x="0" y="38"/>
                    <a:pt x="0" y="38"/>
                  </a:cubicBezTo>
                  <a:cubicBezTo>
                    <a:pt x="0" y="41"/>
                    <a:pt x="2" y="43"/>
                    <a:pt x="4" y="43"/>
                  </a:cubicBezTo>
                  <a:cubicBezTo>
                    <a:pt x="5" y="50"/>
                    <a:pt x="9" y="56"/>
                    <a:pt x="14" y="60"/>
                  </a:cubicBezTo>
                  <a:cubicBezTo>
                    <a:pt x="14" y="60"/>
                    <a:pt x="14" y="60"/>
                    <a:pt x="14" y="60"/>
                  </a:cubicBezTo>
                  <a:cubicBezTo>
                    <a:pt x="10" y="67"/>
                    <a:pt x="10" y="67"/>
                    <a:pt x="10" y="67"/>
                  </a:cubicBezTo>
                  <a:cubicBezTo>
                    <a:pt x="11" y="68"/>
                    <a:pt x="11" y="68"/>
                    <a:pt x="11" y="68"/>
                  </a:cubicBezTo>
                  <a:cubicBezTo>
                    <a:pt x="9" y="71"/>
                    <a:pt x="9" y="71"/>
                    <a:pt x="9" y="71"/>
                  </a:cubicBezTo>
                  <a:cubicBezTo>
                    <a:pt x="12" y="73"/>
                    <a:pt x="12" y="73"/>
                    <a:pt x="12" y="73"/>
                  </a:cubicBezTo>
                  <a:cubicBezTo>
                    <a:pt x="14" y="70"/>
                    <a:pt x="14" y="70"/>
                    <a:pt x="14" y="70"/>
                  </a:cubicBezTo>
                  <a:cubicBezTo>
                    <a:pt x="15" y="70"/>
                    <a:pt x="15" y="70"/>
                    <a:pt x="15" y="70"/>
                  </a:cubicBezTo>
                  <a:cubicBezTo>
                    <a:pt x="20" y="63"/>
                    <a:pt x="20" y="63"/>
                    <a:pt x="20" y="63"/>
                  </a:cubicBezTo>
                  <a:cubicBezTo>
                    <a:pt x="20" y="63"/>
                    <a:pt x="20" y="63"/>
                    <a:pt x="20" y="63"/>
                  </a:cubicBezTo>
                  <a:cubicBezTo>
                    <a:pt x="24" y="65"/>
                    <a:pt x="28" y="66"/>
                    <a:pt x="33" y="66"/>
                  </a:cubicBezTo>
                  <a:cubicBezTo>
                    <a:pt x="37" y="66"/>
                    <a:pt x="42" y="65"/>
                    <a:pt x="46" y="63"/>
                  </a:cubicBezTo>
                  <a:cubicBezTo>
                    <a:pt x="50" y="70"/>
                    <a:pt x="50" y="70"/>
                    <a:pt x="50" y="70"/>
                  </a:cubicBezTo>
                  <a:cubicBezTo>
                    <a:pt x="52" y="70"/>
                    <a:pt x="52" y="70"/>
                    <a:pt x="52" y="70"/>
                  </a:cubicBezTo>
                  <a:cubicBezTo>
                    <a:pt x="54" y="73"/>
                    <a:pt x="54" y="73"/>
                    <a:pt x="54" y="73"/>
                  </a:cubicBezTo>
                  <a:cubicBezTo>
                    <a:pt x="57" y="71"/>
                    <a:pt x="57" y="71"/>
                    <a:pt x="57" y="71"/>
                  </a:cubicBezTo>
                  <a:cubicBezTo>
                    <a:pt x="55" y="68"/>
                    <a:pt x="55" y="68"/>
                    <a:pt x="55" y="68"/>
                  </a:cubicBezTo>
                  <a:cubicBezTo>
                    <a:pt x="56" y="67"/>
                    <a:pt x="56" y="67"/>
                    <a:pt x="56" y="67"/>
                  </a:cubicBezTo>
                  <a:cubicBezTo>
                    <a:pt x="51" y="60"/>
                    <a:pt x="51" y="60"/>
                    <a:pt x="51" y="60"/>
                  </a:cubicBezTo>
                  <a:cubicBezTo>
                    <a:pt x="57" y="56"/>
                    <a:pt x="60" y="50"/>
                    <a:pt x="62" y="43"/>
                  </a:cubicBezTo>
                  <a:cubicBezTo>
                    <a:pt x="64" y="43"/>
                    <a:pt x="66" y="41"/>
                    <a:pt x="66" y="38"/>
                  </a:cubicBezTo>
                  <a:cubicBezTo>
                    <a:pt x="66" y="35"/>
                    <a:pt x="66" y="35"/>
                    <a:pt x="66" y="35"/>
                  </a:cubicBezTo>
                  <a:cubicBezTo>
                    <a:pt x="66" y="33"/>
                    <a:pt x="64" y="31"/>
                    <a:pt x="62" y="30"/>
                  </a:cubicBezTo>
                  <a:close/>
                  <a:moveTo>
                    <a:pt x="2" y="38"/>
                  </a:moveTo>
                  <a:cubicBezTo>
                    <a:pt x="2" y="35"/>
                    <a:pt x="2" y="35"/>
                    <a:pt x="2" y="35"/>
                  </a:cubicBezTo>
                  <a:cubicBezTo>
                    <a:pt x="2" y="34"/>
                    <a:pt x="2" y="33"/>
                    <a:pt x="3" y="32"/>
                  </a:cubicBezTo>
                  <a:cubicBezTo>
                    <a:pt x="3" y="34"/>
                    <a:pt x="3" y="35"/>
                    <a:pt x="3" y="37"/>
                  </a:cubicBezTo>
                  <a:cubicBezTo>
                    <a:pt x="3" y="38"/>
                    <a:pt x="3" y="40"/>
                    <a:pt x="3" y="41"/>
                  </a:cubicBezTo>
                  <a:cubicBezTo>
                    <a:pt x="2" y="41"/>
                    <a:pt x="2" y="40"/>
                    <a:pt x="2" y="38"/>
                  </a:cubicBezTo>
                  <a:close/>
                  <a:moveTo>
                    <a:pt x="47" y="8"/>
                  </a:moveTo>
                  <a:cubicBezTo>
                    <a:pt x="48" y="7"/>
                    <a:pt x="49" y="7"/>
                    <a:pt x="50" y="8"/>
                  </a:cubicBezTo>
                  <a:cubicBezTo>
                    <a:pt x="53" y="10"/>
                    <a:pt x="53" y="10"/>
                    <a:pt x="53" y="10"/>
                  </a:cubicBezTo>
                  <a:cubicBezTo>
                    <a:pt x="54" y="10"/>
                    <a:pt x="55" y="12"/>
                    <a:pt x="54" y="13"/>
                  </a:cubicBezTo>
                  <a:lnTo>
                    <a:pt x="47" y="8"/>
                  </a:lnTo>
                  <a:close/>
                  <a:moveTo>
                    <a:pt x="11" y="13"/>
                  </a:moveTo>
                  <a:cubicBezTo>
                    <a:pt x="11" y="12"/>
                    <a:pt x="11" y="10"/>
                    <a:pt x="12" y="10"/>
                  </a:cubicBezTo>
                  <a:cubicBezTo>
                    <a:pt x="15" y="8"/>
                    <a:pt x="15" y="8"/>
                    <a:pt x="15" y="8"/>
                  </a:cubicBezTo>
                  <a:cubicBezTo>
                    <a:pt x="16" y="7"/>
                    <a:pt x="16" y="7"/>
                    <a:pt x="17" y="7"/>
                  </a:cubicBezTo>
                  <a:cubicBezTo>
                    <a:pt x="18" y="7"/>
                    <a:pt x="18" y="8"/>
                    <a:pt x="19" y="8"/>
                  </a:cubicBezTo>
                  <a:lnTo>
                    <a:pt x="11" y="13"/>
                  </a:lnTo>
                  <a:close/>
                  <a:moveTo>
                    <a:pt x="15" y="68"/>
                  </a:moveTo>
                  <a:cubicBezTo>
                    <a:pt x="12" y="66"/>
                    <a:pt x="12" y="66"/>
                    <a:pt x="12" y="66"/>
                  </a:cubicBezTo>
                  <a:cubicBezTo>
                    <a:pt x="15" y="62"/>
                    <a:pt x="15" y="62"/>
                    <a:pt x="15" y="62"/>
                  </a:cubicBezTo>
                  <a:cubicBezTo>
                    <a:pt x="17" y="64"/>
                    <a:pt x="17" y="64"/>
                    <a:pt x="17" y="64"/>
                  </a:cubicBezTo>
                  <a:lnTo>
                    <a:pt x="15" y="68"/>
                  </a:lnTo>
                  <a:close/>
                  <a:moveTo>
                    <a:pt x="53" y="66"/>
                  </a:moveTo>
                  <a:cubicBezTo>
                    <a:pt x="51" y="68"/>
                    <a:pt x="51" y="68"/>
                    <a:pt x="51" y="68"/>
                  </a:cubicBezTo>
                  <a:cubicBezTo>
                    <a:pt x="48" y="64"/>
                    <a:pt x="48" y="64"/>
                    <a:pt x="48" y="64"/>
                  </a:cubicBezTo>
                  <a:cubicBezTo>
                    <a:pt x="50" y="62"/>
                    <a:pt x="50" y="62"/>
                    <a:pt x="50" y="62"/>
                  </a:cubicBezTo>
                  <a:lnTo>
                    <a:pt x="53" y="66"/>
                  </a:lnTo>
                  <a:close/>
                  <a:moveTo>
                    <a:pt x="33" y="64"/>
                  </a:moveTo>
                  <a:cubicBezTo>
                    <a:pt x="18" y="64"/>
                    <a:pt x="6" y="52"/>
                    <a:pt x="6" y="37"/>
                  </a:cubicBezTo>
                  <a:cubicBezTo>
                    <a:pt x="6" y="22"/>
                    <a:pt x="18" y="10"/>
                    <a:pt x="33" y="10"/>
                  </a:cubicBezTo>
                  <a:cubicBezTo>
                    <a:pt x="48" y="10"/>
                    <a:pt x="60" y="22"/>
                    <a:pt x="60" y="37"/>
                  </a:cubicBezTo>
                  <a:cubicBezTo>
                    <a:pt x="60" y="52"/>
                    <a:pt x="48" y="64"/>
                    <a:pt x="33" y="64"/>
                  </a:cubicBezTo>
                  <a:close/>
                  <a:moveTo>
                    <a:pt x="64" y="38"/>
                  </a:moveTo>
                  <a:cubicBezTo>
                    <a:pt x="64" y="40"/>
                    <a:pt x="63" y="41"/>
                    <a:pt x="62" y="41"/>
                  </a:cubicBezTo>
                  <a:cubicBezTo>
                    <a:pt x="62" y="40"/>
                    <a:pt x="62" y="38"/>
                    <a:pt x="62" y="37"/>
                  </a:cubicBezTo>
                  <a:cubicBezTo>
                    <a:pt x="62" y="35"/>
                    <a:pt x="62" y="34"/>
                    <a:pt x="62" y="32"/>
                  </a:cubicBezTo>
                  <a:cubicBezTo>
                    <a:pt x="63" y="33"/>
                    <a:pt x="64" y="34"/>
                    <a:pt x="64" y="35"/>
                  </a:cubicBezTo>
                  <a:lnTo>
                    <a:pt x="64" y="38"/>
                  </a:lnTo>
                  <a:close/>
                  <a:moveTo>
                    <a:pt x="33" y="12"/>
                  </a:moveTo>
                  <a:cubicBezTo>
                    <a:pt x="19" y="12"/>
                    <a:pt x="8" y="23"/>
                    <a:pt x="8" y="37"/>
                  </a:cubicBezTo>
                  <a:cubicBezTo>
                    <a:pt x="8" y="50"/>
                    <a:pt x="19" y="61"/>
                    <a:pt x="33" y="61"/>
                  </a:cubicBezTo>
                  <a:cubicBezTo>
                    <a:pt x="46" y="61"/>
                    <a:pt x="57" y="50"/>
                    <a:pt x="57" y="37"/>
                  </a:cubicBezTo>
                  <a:cubicBezTo>
                    <a:pt x="57" y="23"/>
                    <a:pt x="46" y="12"/>
                    <a:pt x="33" y="12"/>
                  </a:cubicBezTo>
                  <a:close/>
                  <a:moveTo>
                    <a:pt x="33" y="60"/>
                  </a:moveTo>
                  <a:cubicBezTo>
                    <a:pt x="20" y="60"/>
                    <a:pt x="10" y="49"/>
                    <a:pt x="10" y="37"/>
                  </a:cubicBezTo>
                  <a:cubicBezTo>
                    <a:pt x="10" y="24"/>
                    <a:pt x="20" y="14"/>
                    <a:pt x="33" y="14"/>
                  </a:cubicBezTo>
                  <a:cubicBezTo>
                    <a:pt x="45" y="14"/>
                    <a:pt x="56" y="24"/>
                    <a:pt x="56" y="37"/>
                  </a:cubicBezTo>
                  <a:cubicBezTo>
                    <a:pt x="56" y="49"/>
                    <a:pt x="45" y="60"/>
                    <a:pt x="33" y="60"/>
                  </a:cubicBezTo>
                  <a:close/>
                  <a:moveTo>
                    <a:pt x="36" y="35"/>
                  </a:moveTo>
                  <a:cubicBezTo>
                    <a:pt x="49" y="35"/>
                    <a:pt x="49" y="35"/>
                    <a:pt x="49" y="35"/>
                  </a:cubicBezTo>
                  <a:cubicBezTo>
                    <a:pt x="49" y="38"/>
                    <a:pt x="49" y="38"/>
                    <a:pt x="49" y="38"/>
                  </a:cubicBezTo>
                  <a:cubicBezTo>
                    <a:pt x="36" y="38"/>
                    <a:pt x="36" y="38"/>
                    <a:pt x="36" y="38"/>
                  </a:cubicBezTo>
                  <a:cubicBezTo>
                    <a:pt x="35" y="40"/>
                    <a:pt x="34" y="40"/>
                    <a:pt x="32" y="40"/>
                  </a:cubicBezTo>
                  <a:cubicBezTo>
                    <a:pt x="30" y="40"/>
                    <a:pt x="28" y="39"/>
                    <a:pt x="28" y="36"/>
                  </a:cubicBezTo>
                  <a:cubicBezTo>
                    <a:pt x="28" y="34"/>
                    <a:pt x="29" y="33"/>
                    <a:pt x="31" y="32"/>
                  </a:cubicBezTo>
                  <a:cubicBezTo>
                    <a:pt x="31" y="16"/>
                    <a:pt x="31" y="16"/>
                    <a:pt x="31" y="16"/>
                  </a:cubicBezTo>
                  <a:cubicBezTo>
                    <a:pt x="34" y="16"/>
                    <a:pt x="34" y="16"/>
                    <a:pt x="34" y="16"/>
                  </a:cubicBezTo>
                  <a:cubicBezTo>
                    <a:pt x="34" y="32"/>
                    <a:pt x="34" y="32"/>
                    <a:pt x="34" y="32"/>
                  </a:cubicBezTo>
                  <a:cubicBezTo>
                    <a:pt x="35" y="33"/>
                    <a:pt x="36" y="34"/>
                    <a:pt x="36" y="35"/>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30" name="Freeform 62"/>
            <p:cNvSpPr>
              <a:spLocks noEditPoints="1"/>
            </p:cNvSpPr>
            <p:nvPr/>
          </p:nvSpPr>
          <p:spPr bwMode="auto">
            <a:xfrm>
              <a:off x="5775182" y="3543823"/>
              <a:ext cx="292609" cy="338210"/>
            </a:xfrm>
            <a:custGeom>
              <a:avLst/>
              <a:gdLst>
                <a:gd name="T0" fmla="*/ 54 w 62"/>
                <a:gd name="T1" fmla="*/ 0 h 72"/>
                <a:gd name="T2" fmla="*/ 8 w 62"/>
                <a:gd name="T3" fmla="*/ 0 h 72"/>
                <a:gd name="T4" fmla="*/ 0 w 62"/>
                <a:gd name="T5" fmla="*/ 8 h 72"/>
                <a:gd name="T6" fmla="*/ 0 w 62"/>
                <a:gd name="T7" fmla="*/ 64 h 72"/>
                <a:gd name="T8" fmla="*/ 8 w 62"/>
                <a:gd name="T9" fmla="*/ 72 h 72"/>
                <a:gd name="T10" fmla="*/ 54 w 62"/>
                <a:gd name="T11" fmla="*/ 72 h 72"/>
                <a:gd name="T12" fmla="*/ 62 w 62"/>
                <a:gd name="T13" fmla="*/ 64 h 72"/>
                <a:gd name="T14" fmla="*/ 62 w 62"/>
                <a:gd name="T15" fmla="*/ 8 h 72"/>
                <a:gd name="T16" fmla="*/ 54 w 62"/>
                <a:gd name="T17" fmla="*/ 0 h 72"/>
                <a:gd name="T18" fmla="*/ 8 w 62"/>
                <a:gd name="T19" fmla="*/ 3 h 72"/>
                <a:gd name="T20" fmla="*/ 54 w 62"/>
                <a:gd name="T21" fmla="*/ 3 h 72"/>
                <a:gd name="T22" fmla="*/ 59 w 62"/>
                <a:gd name="T23" fmla="*/ 8 h 72"/>
                <a:gd name="T24" fmla="*/ 59 w 62"/>
                <a:gd name="T25" fmla="*/ 64 h 72"/>
                <a:gd name="T26" fmla="*/ 54 w 62"/>
                <a:gd name="T27" fmla="*/ 69 h 72"/>
                <a:gd name="T28" fmla="*/ 8 w 62"/>
                <a:gd name="T29" fmla="*/ 69 h 72"/>
                <a:gd name="T30" fmla="*/ 3 w 62"/>
                <a:gd name="T31" fmla="*/ 64 h 72"/>
                <a:gd name="T32" fmla="*/ 3 w 62"/>
                <a:gd name="T33" fmla="*/ 8 h 72"/>
                <a:gd name="T34" fmla="*/ 8 w 62"/>
                <a:gd name="T35" fmla="*/ 3 h 72"/>
                <a:gd name="T36" fmla="*/ 7 w 62"/>
                <a:gd name="T37" fmla="*/ 62 h 72"/>
                <a:gd name="T38" fmla="*/ 55 w 62"/>
                <a:gd name="T39" fmla="*/ 62 h 72"/>
                <a:gd name="T40" fmla="*/ 56 w 62"/>
                <a:gd name="T41" fmla="*/ 61 h 72"/>
                <a:gd name="T42" fmla="*/ 56 w 62"/>
                <a:gd name="T43" fmla="*/ 7 h 72"/>
                <a:gd name="T44" fmla="*/ 55 w 62"/>
                <a:gd name="T45" fmla="*/ 6 h 72"/>
                <a:gd name="T46" fmla="*/ 7 w 62"/>
                <a:gd name="T47" fmla="*/ 6 h 72"/>
                <a:gd name="T48" fmla="*/ 6 w 62"/>
                <a:gd name="T49" fmla="*/ 7 h 72"/>
                <a:gd name="T50" fmla="*/ 6 w 62"/>
                <a:gd name="T51" fmla="*/ 61 h 72"/>
                <a:gd name="T52" fmla="*/ 7 w 62"/>
                <a:gd name="T53" fmla="*/ 62 h 72"/>
                <a:gd name="T54" fmla="*/ 8 w 62"/>
                <a:gd name="T55" fmla="*/ 8 h 72"/>
                <a:gd name="T56" fmla="*/ 54 w 62"/>
                <a:gd name="T57" fmla="*/ 8 h 72"/>
                <a:gd name="T58" fmla="*/ 54 w 62"/>
                <a:gd name="T59" fmla="*/ 60 h 72"/>
                <a:gd name="T60" fmla="*/ 8 w 62"/>
                <a:gd name="T61" fmla="*/ 60 h 72"/>
                <a:gd name="T62" fmla="*/ 8 w 62"/>
                <a:gd name="T63" fmla="*/ 8 h 72"/>
                <a:gd name="T64" fmla="*/ 33 w 62"/>
                <a:gd name="T65" fmla="*/ 66 h 72"/>
                <a:gd name="T66" fmla="*/ 31 w 62"/>
                <a:gd name="T67" fmla="*/ 68 h 72"/>
                <a:gd name="T68" fmla="*/ 29 w 62"/>
                <a:gd name="T69" fmla="*/ 66 h 72"/>
                <a:gd name="T70" fmla="*/ 31 w 62"/>
                <a:gd name="T71" fmla="*/ 64 h 72"/>
                <a:gd name="T72" fmla="*/ 33 w 62"/>
                <a:gd name="T73" fmla="*/ 6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72">
                  <a:moveTo>
                    <a:pt x="54" y="0"/>
                  </a:moveTo>
                  <a:cubicBezTo>
                    <a:pt x="8" y="0"/>
                    <a:pt x="8" y="0"/>
                    <a:pt x="8" y="0"/>
                  </a:cubicBezTo>
                  <a:cubicBezTo>
                    <a:pt x="4" y="0"/>
                    <a:pt x="0" y="3"/>
                    <a:pt x="0" y="8"/>
                  </a:cubicBezTo>
                  <a:cubicBezTo>
                    <a:pt x="0" y="64"/>
                    <a:pt x="0" y="64"/>
                    <a:pt x="0" y="64"/>
                  </a:cubicBezTo>
                  <a:cubicBezTo>
                    <a:pt x="0" y="68"/>
                    <a:pt x="4" y="72"/>
                    <a:pt x="8" y="72"/>
                  </a:cubicBezTo>
                  <a:cubicBezTo>
                    <a:pt x="54" y="72"/>
                    <a:pt x="54" y="72"/>
                    <a:pt x="54" y="72"/>
                  </a:cubicBezTo>
                  <a:cubicBezTo>
                    <a:pt x="58" y="72"/>
                    <a:pt x="62" y="68"/>
                    <a:pt x="62" y="64"/>
                  </a:cubicBezTo>
                  <a:cubicBezTo>
                    <a:pt x="62" y="8"/>
                    <a:pt x="62" y="8"/>
                    <a:pt x="62" y="8"/>
                  </a:cubicBezTo>
                  <a:cubicBezTo>
                    <a:pt x="62" y="3"/>
                    <a:pt x="58" y="0"/>
                    <a:pt x="54" y="0"/>
                  </a:cubicBezTo>
                  <a:close/>
                  <a:moveTo>
                    <a:pt x="8" y="3"/>
                  </a:moveTo>
                  <a:cubicBezTo>
                    <a:pt x="54" y="3"/>
                    <a:pt x="54" y="3"/>
                    <a:pt x="54" y="3"/>
                  </a:cubicBezTo>
                  <a:cubicBezTo>
                    <a:pt x="56" y="3"/>
                    <a:pt x="59" y="5"/>
                    <a:pt x="59" y="8"/>
                  </a:cubicBezTo>
                  <a:cubicBezTo>
                    <a:pt x="59" y="64"/>
                    <a:pt x="59" y="64"/>
                    <a:pt x="59" y="64"/>
                  </a:cubicBezTo>
                  <a:cubicBezTo>
                    <a:pt x="59" y="67"/>
                    <a:pt x="56" y="69"/>
                    <a:pt x="54" y="69"/>
                  </a:cubicBezTo>
                  <a:cubicBezTo>
                    <a:pt x="8" y="69"/>
                    <a:pt x="8" y="69"/>
                    <a:pt x="8" y="69"/>
                  </a:cubicBezTo>
                  <a:cubicBezTo>
                    <a:pt x="5" y="69"/>
                    <a:pt x="3" y="67"/>
                    <a:pt x="3" y="64"/>
                  </a:cubicBezTo>
                  <a:cubicBezTo>
                    <a:pt x="3" y="8"/>
                    <a:pt x="3" y="8"/>
                    <a:pt x="3" y="8"/>
                  </a:cubicBezTo>
                  <a:cubicBezTo>
                    <a:pt x="3" y="5"/>
                    <a:pt x="5" y="3"/>
                    <a:pt x="8" y="3"/>
                  </a:cubicBezTo>
                  <a:close/>
                  <a:moveTo>
                    <a:pt x="7" y="62"/>
                  </a:moveTo>
                  <a:cubicBezTo>
                    <a:pt x="55" y="62"/>
                    <a:pt x="55" y="62"/>
                    <a:pt x="55" y="62"/>
                  </a:cubicBezTo>
                  <a:cubicBezTo>
                    <a:pt x="55" y="62"/>
                    <a:pt x="56" y="61"/>
                    <a:pt x="56" y="61"/>
                  </a:cubicBezTo>
                  <a:cubicBezTo>
                    <a:pt x="56" y="7"/>
                    <a:pt x="56" y="7"/>
                    <a:pt x="56" y="7"/>
                  </a:cubicBezTo>
                  <a:cubicBezTo>
                    <a:pt x="56" y="6"/>
                    <a:pt x="55" y="6"/>
                    <a:pt x="55" y="6"/>
                  </a:cubicBezTo>
                  <a:cubicBezTo>
                    <a:pt x="7" y="6"/>
                    <a:pt x="7" y="6"/>
                    <a:pt x="7" y="6"/>
                  </a:cubicBezTo>
                  <a:cubicBezTo>
                    <a:pt x="7" y="6"/>
                    <a:pt x="6" y="6"/>
                    <a:pt x="6" y="7"/>
                  </a:cubicBezTo>
                  <a:cubicBezTo>
                    <a:pt x="6" y="61"/>
                    <a:pt x="6" y="61"/>
                    <a:pt x="6" y="61"/>
                  </a:cubicBezTo>
                  <a:cubicBezTo>
                    <a:pt x="6" y="61"/>
                    <a:pt x="7" y="62"/>
                    <a:pt x="7" y="62"/>
                  </a:cubicBezTo>
                  <a:close/>
                  <a:moveTo>
                    <a:pt x="8" y="8"/>
                  </a:moveTo>
                  <a:cubicBezTo>
                    <a:pt x="54" y="8"/>
                    <a:pt x="54" y="8"/>
                    <a:pt x="54" y="8"/>
                  </a:cubicBezTo>
                  <a:cubicBezTo>
                    <a:pt x="54" y="60"/>
                    <a:pt x="54" y="60"/>
                    <a:pt x="54" y="60"/>
                  </a:cubicBezTo>
                  <a:cubicBezTo>
                    <a:pt x="8" y="60"/>
                    <a:pt x="8" y="60"/>
                    <a:pt x="8" y="60"/>
                  </a:cubicBezTo>
                  <a:lnTo>
                    <a:pt x="8" y="8"/>
                  </a:lnTo>
                  <a:close/>
                  <a:moveTo>
                    <a:pt x="33" y="66"/>
                  </a:moveTo>
                  <a:cubicBezTo>
                    <a:pt x="33" y="67"/>
                    <a:pt x="32" y="68"/>
                    <a:pt x="31" y="68"/>
                  </a:cubicBezTo>
                  <a:cubicBezTo>
                    <a:pt x="30" y="68"/>
                    <a:pt x="29" y="67"/>
                    <a:pt x="29" y="66"/>
                  </a:cubicBezTo>
                  <a:cubicBezTo>
                    <a:pt x="29" y="65"/>
                    <a:pt x="30" y="64"/>
                    <a:pt x="31" y="64"/>
                  </a:cubicBezTo>
                  <a:cubicBezTo>
                    <a:pt x="32" y="64"/>
                    <a:pt x="33" y="65"/>
                    <a:pt x="33" y="66"/>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31" name="Freeform 15"/>
            <p:cNvSpPr>
              <a:spLocks noEditPoints="1"/>
            </p:cNvSpPr>
            <p:nvPr/>
          </p:nvSpPr>
          <p:spPr bwMode="auto">
            <a:xfrm>
              <a:off x="4459828" y="2887534"/>
              <a:ext cx="428644" cy="305865"/>
            </a:xfrm>
            <a:custGeom>
              <a:avLst/>
              <a:gdLst>
                <a:gd name="T0" fmla="*/ 9 w 84"/>
                <a:gd name="T1" fmla="*/ 37 h 60"/>
                <a:gd name="T2" fmla="*/ 74 w 84"/>
                <a:gd name="T3" fmla="*/ 37 h 60"/>
                <a:gd name="T4" fmla="*/ 10 w 84"/>
                <a:gd name="T5" fmla="*/ 5 h 60"/>
                <a:gd name="T6" fmla="*/ 11 w 84"/>
                <a:gd name="T7" fmla="*/ 7 h 60"/>
                <a:gd name="T8" fmla="*/ 32 w 84"/>
                <a:gd name="T9" fmla="*/ 24 h 60"/>
                <a:gd name="T10" fmla="*/ 33 w 84"/>
                <a:gd name="T11" fmla="*/ 25 h 60"/>
                <a:gd name="T12" fmla="*/ 34 w 84"/>
                <a:gd name="T13" fmla="*/ 29 h 60"/>
                <a:gd name="T14" fmla="*/ 37 w 84"/>
                <a:gd name="T15" fmla="*/ 29 h 60"/>
                <a:gd name="T16" fmla="*/ 37 w 84"/>
                <a:gd name="T17" fmla="*/ 31 h 60"/>
                <a:gd name="T18" fmla="*/ 41 w 84"/>
                <a:gd name="T19" fmla="*/ 32 h 60"/>
                <a:gd name="T20" fmla="*/ 43 w 84"/>
                <a:gd name="T21" fmla="*/ 32 h 60"/>
                <a:gd name="T22" fmla="*/ 47 w 84"/>
                <a:gd name="T23" fmla="*/ 30 h 60"/>
                <a:gd name="T24" fmla="*/ 48 w 84"/>
                <a:gd name="T25" fmla="*/ 29 h 60"/>
                <a:gd name="T26" fmla="*/ 51 w 84"/>
                <a:gd name="T27" fmla="*/ 27 h 60"/>
                <a:gd name="T28" fmla="*/ 50 w 84"/>
                <a:gd name="T29" fmla="*/ 25 h 60"/>
                <a:gd name="T30" fmla="*/ 52 w 84"/>
                <a:gd name="T31" fmla="*/ 23 h 60"/>
                <a:gd name="T32" fmla="*/ 51 w 84"/>
                <a:gd name="T33" fmla="*/ 20 h 60"/>
                <a:gd name="T34" fmla="*/ 50 w 84"/>
                <a:gd name="T35" fmla="*/ 18 h 60"/>
                <a:gd name="T36" fmla="*/ 49 w 84"/>
                <a:gd name="T37" fmla="*/ 15 h 60"/>
                <a:gd name="T38" fmla="*/ 47 w 84"/>
                <a:gd name="T39" fmla="*/ 15 h 60"/>
                <a:gd name="T40" fmla="*/ 46 w 84"/>
                <a:gd name="T41" fmla="*/ 13 h 60"/>
                <a:gd name="T42" fmla="*/ 42 w 84"/>
                <a:gd name="T43" fmla="*/ 13 h 60"/>
                <a:gd name="T44" fmla="*/ 40 w 84"/>
                <a:gd name="T45" fmla="*/ 12 h 60"/>
                <a:gd name="T46" fmla="*/ 37 w 84"/>
                <a:gd name="T47" fmla="*/ 14 h 60"/>
                <a:gd name="T48" fmla="*/ 35 w 84"/>
                <a:gd name="T49" fmla="*/ 14 h 60"/>
                <a:gd name="T50" fmla="*/ 33 w 84"/>
                <a:gd name="T51" fmla="*/ 18 h 60"/>
                <a:gd name="T52" fmla="*/ 33 w 84"/>
                <a:gd name="T53" fmla="*/ 20 h 60"/>
                <a:gd name="T54" fmla="*/ 31 w 84"/>
                <a:gd name="T55" fmla="*/ 22 h 60"/>
                <a:gd name="T56" fmla="*/ 33 w 84"/>
                <a:gd name="T57" fmla="*/ 22 h 60"/>
                <a:gd name="T58" fmla="*/ 35 w 84"/>
                <a:gd name="T59" fmla="*/ 17 h 60"/>
                <a:gd name="T60" fmla="*/ 39 w 84"/>
                <a:gd name="T61" fmla="*/ 14 h 60"/>
                <a:gd name="T62" fmla="*/ 45 w 84"/>
                <a:gd name="T63" fmla="*/ 14 h 60"/>
                <a:gd name="T64" fmla="*/ 49 w 84"/>
                <a:gd name="T65" fmla="*/ 17 h 60"/>
                <a:gd name="T66" fmla="*/ 50 w 84"/>
                <a:gd name="T67" fmla="*/ 22 h 60"/>
                <a:gd name="T68" fmla="*/ 49 w 84"/>
                <a:gd name="T69" fmla="*/ 26 h 60"/>
                <a:gd name="T70" fmla="*/ 45 w 84"/>
                <a:gd name="T71" fmla="*/ 30 h 60"/>
                <a:gd name="T72" fmla="*/ 39 w 84"/>
                <a:gd name="T73" fmla="*/ 30 h 60"/>
                <a:gd name="T74" fmla="*/ 35 w 84"/>
                <a:gd name="T75" fmla="*/ 27 h 60"/>
                <a:gd name="T76" fmla="*/ 33 w 84"/>
                <a:gd name="T77" fmla="*/ 22 h 60"/>
                <a:gd name="T78" fmla="*/ 42 w 84"/>
                <a:gd name="T79" fmla="*/ 27 h 60"/>
                <a:gd name="T80" fmla="*/ 37 w 84"/>
                <a:gd name="T81" fmla="*/ 22 h 60"/>
                <a:gd name="T82" fmla="*/ 44 w 84"/>
                <a:gd name="T83" fmla="*/ 22 h 60"/>
                <a:gd name="T84" fmla="*/ 42 w 84"/>
                <a:gd name="T85" fmla="*/ 19 h 60"/>
                <a:gd name="T86" fmla="*/ 79 w 84"/>
                <a:gd name="T87" fmla="*/ 6 h 60"/>
                <a:gd name="T88" fmla="*/ 5 w 84"/>
                <a:gd name="T89" fmla="*/ 6 h 60"/>
                <a:gd name="T90" fmla="*/ 0 w 84"/>
                <a:gd name="T91" fmla="*/ 51 h 60"/>
                <a:gd name="T92" fmla="*/ 0 w 84"/>
                <a:gd name="T93" fmla="*/ 55 h 60"/>
                <a:gd name="T94" fmla="*/ 84 w 84"/>
                <a:gd name="T95" fmla="*/ 55 h 60"/>
                <a:gd name="T96" fmla="*/ 76 w 84"/>
                <a:gd name="T97" fmla="*/ 57 h 60"/>
                <a:gd name="T98" fmla="*/ 3 w 84"/>
                <a:gd name="T99" fmla="*/ 53 h 60"/>
                <a:gd name="T100" fmla="*/ 30 w 84"/>
                <a:gd name="T101" fmla="*/ 56 h 60"/>
                <a:gd name="T102" fmla="*/ 54 w 84"/>
                <a:gd name="T103" fmla="*/ 53 h 60"/>
                <a:gd name="T104" fmla="*/ 76 w 84"/>
                <a:gd name="T105" fmla="*/ 57 h 60"/>
                <a:gd name="T106" fmla="*/ 52 w 84"/>
                <a:gd name="T107" fmla="*/ 54 h 60"/>
                <a:gd name="T108" fmla="*/ 53 w 84"/>
                <a:gd name="T109" fmla="*/ 51 h 60"/>
                <a:gd name="T110" fmla="*/ 7 w 84"/>
                <a:gd name="T111" fmla="*/ 43 h 60"/>
                <a:gd name="T112" fmla="*/ 53 w 84"/>
                <a:gd name="T113" fmla="*/ 51 h 60"/>
                <a:gd name="T114" fmla="*/ 8 w 84"/>
                <a:gd name="T115" fmla="*/ 41 h 60"/>
                <a:gd name="T116" fmla="*/ 10 w 84"/>
                <a:gd name="T117" fmla="*/ 3 h 60"/>
                <a:gd name="T118" fmla="*/ 76 w 84"/>
                <a:gd name="T1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60">
                  <a:moveTo>
                    <a:pt x="10" y="5"/>
                  </a:moveTo>
                  <a:cubicBezTo>
                    <a:pt x="10" y="5"/>
                    <a:pt x="9" y="5"/>
                    <a:pt x="9" y="6"/>
                  </a:cubicBezTo>
                  <a:cubicBezTo>
                    <a:pt x="9" y="37"/>
                    <a:pt x="9" y="37"/>
                    <a:pt x="9" y="37"/>
                  </a:cubicBezTo>
                  <a:cubicBezTo>
                    <a:pt x="9" y="37"/>
                    <a:pt x="10" y="38"/>
                    <a:pt x="10" y="38"/>
                  </a:cubicBezTo>
                  <a:cubicBezTo>
                    <a:pt x="73" y="38"/>
                    <a:pt x="73" y="38"/>
                    <a:pt x="73" y="38"/>
                  </a:cubicBezTo>
                  <a:cubicBezTo>
                    <a:pt x="74" y="38"/>
                    <a:pt x="74" y="37"/>
                    <a:pt x="74" y="37"/>
                  </a:cubicBezTo>
                  <a:cubicBezTo>
                    <a:pt x="74" y="6"/>
                    <a:pt x="74" y="6"/>
                    <a:pt x="74" y="6"/>
                  </a:cubicBezTo>
                  <a:cubicBezTo>
                    <a:pt x="74" y="5"/>
                    <a:pt x="74" y="5"/>
                    <a:pt x="73" y="5"/>
                  </a:cubicBezTo>
                  <a:lnTo>
                    <a:pt x="10" y="5"/>
                  </a:lnTo>
                  <a:close/>
                  <a:moveTo>
                    <a:pt x="72" y="36"/>
                  </a:moveTo>
                  <a:cubicBezTo>
                    <a:pt x="11" y="36"/>
                    <a:pt x="11" y="36"/>
                    <a:pt x="11" y="36"/>
                  </a:cubicBezTo>
                  <a:cubicBezTo>
                    <a:pt x="11" y="7"/>
                    <a:pt x="11" y="7"/>
                    <a:pt x="11" y="7"/>
                  </a:cubicBezTo>
                  <a:cubicBezTo>
                    <a:pt x="72" y="7"/>
                    <a:pt x="72" y="7"/>
                    <a:pt x="72" y="7"/>
                  </a:cubicBezTo>
                  <a:lnTo>
                    <a:pt x="72" y="36"/>
                  </a:lnTo>
                  <a:close/>
                  <a:moveTo>
                    <a:pt x="32" y="24"/>
                  </a:moveTo>
                  <a:cubicBezTo>
                    <a:pt x="32" y="24"/>
                    <a:pt x="33" y="24"/>
                    <a:pt x="33" y="24"/>
                  </a:cubicBezTo>
                  <a:cubicBezTo>
                    <a:pt x="33" y="24"/>
                    <a:pt x="33" y="24"/>
                    <a:pt x="34" y="25"/>
                  </a:cubicBezTo>
                  <a:cubicBezTo>
                    <a:pt x="34" y="25"/>
                    <a:pt x="34" y="25"/>
                    <a:pt x="33" y="25"/>
                  </a:cubicBezTo>
                  <a:cubicBezTo>
                    <a:pt x="33" y="25"/>
                    <a:pt x="33" y="26"/>
                    <a:pt x="33" y="26"/>
                  </a:cubicBezTo>
                  <a:cubicBezTo>
                    <a:pt x="33" y="26"/>
                    <a:pt x="33" y="26"/>
                    <a:pt x="33" y="27"/>
                  </a:cubicBezTo>
                  <a:cubicBezTo>
                    <a:pt x="33" y="28"/>
                    <a:pt x="34" y="28"/>
                    <a:pt x="34" y="29"/>
                  </a:cubicBezTo>
                  <a:cubicBezTo>
                    <a:pt x="35" y="29"/>
                    <a:pt x="35" y="29"/>
                    <a:pt x="35" y="29"/>
                  </a:cubicBezTo>
                  <a:cubicBezTo>
                    <a:pt x="35" y="29"/>
                    <a:pt x="36" y="29"/>
                    <a:pt x="36" y="29"/>
                  </a:cubicBezTo>
                  <a:cubicBezTo>
                    <a:pt x="36" y="29"/>
                    <a:pt x="36" y="28"/>
                    <a:pt x="37" y="29"/>
                  </a:cubicBezTo>
                  <a:cubicBezTo>
                    <a:pt x="37" y="29"/>
                    <a:pt x="37" y="29"/>
                    <a:pt x="37" y="30"/>
                  </a:cubicBezTo>
                  <a:cubicBezTo>
                    <a:pt x="37" y="30"/>
                    <a:pt x="37" y="30"/>
                    <a:pt x="37" y="30"/>
                  </a:cubicBezTo>
                  <a:cubicBezTo>
                    <a:pt x="37" y="31"/>
                    <a:pt x="37" y="31"/>
                    <a:pt x="37" y="31"/>
                  </a:cubicBezTo>
                  <a:cubicBezTo>
                    <a:pt x="38" y="31"/>
                    <a:pt x="39" y="32"/>
                    <a:pt x="40" y="32"/>
                  </a:cubicBezTo>
                  <a:cubicBezTo>
                    <a:pt x="40" y="32"/>
                    <a:pt x="40" y="32"/>
                    <a:pt x="40" y="32"/>
                  </a:cubicBezTo>
                  <a:cubicBezTo>
                    <a:pt x="40" y="32"/>
                    <a:pt x="41" y="32"/>
                    <a:pt x="41" y="32"/>
                  </a:cubicBezTo>
                  <a:cubicBezTo>
                    <a:pt x="41" y="32"/>
                    <a:pt x="41" y="31"/>
                    <a:pt x="41" y="31"/>
                  </a:cubicBezTo>
                  <a:cubicBezTo>
                    <a:pt x="41" y="30"/>
                    <a:pt x="42" y="30"/>
                    <a:pt x="42" y="31"/>
                  </a:cubicBezTo>
                  <a:cubicBezTo>
                    <a:pt x="42" y="31"/>
                    <a:pt x="43" y="32"/>
                    <a:pt x="43" y="32"/>
                  </a:cubicBezTo>
                  <a:cubicBezTo>
                    <a:pt x="43" y="32"/>
                    <a:pt x="43" y="32"/>
                    <a:pt x="44" y="32"/>
                  </a:cubicBezTo>
                  <a:cubicBezTo>
                    <a:pt x="44" y="32"/>
                    <a:pt x="45" y="31"/>
                    <a:pt x="46" y="31"/>
                  </a:cubicBezTo>
                  <a:cubicBezTo>
                    <a:pt x="46" y="31"/>
                    <a:pt x="47" y="31"/>
                    <a:pt x="47" y="30"/>
                  </a:cubicBezTo>
                  <a:cubicBezTo>
                    <a:pt x="47" y="30"/>
                    <a:pt x="47" y="30"/>
                    <a:pt x="47" y="30"/>
                  </a:cubicBezTo>
                  <a:cubicBezTo>
                    <a:pt x="46" y="29"/>
                    <a:pt x="47" y="29"/>
                    <a:pt x="47" y="29"/>
                  </a:cubicBezTo>
                  <a:cubicBezTo>
                    <a:pt x="47" y="28"/>
                    <a:pt x="47" y="29"/>
                    <a:pt x="48" y="29"/>
                  </a:cubicBezTo>
                  <a:cubicBezTo>
                    <a:pt x="48" y="29"/>
                    <a:pt x="48" y="29"/>
                    <a:pt x="48" y="29"/>
                  </a:cubicBezTo>
                  <a:cubicBezTo>
                    <a:pt x="49" y="29"/>
                    <a:pt x="49" y="29"/>
                    <a:pt x="49" y="29"/>
                  </a:cubicBezTo>
                  <a:cubicBezTo>
                    <a:pt x="50" y="28"/>
                    <a:pt x="50" y="28"/>
                    <a:pt x="51" y="27"/>
                  </a:cubicBezTo>
                  <a:cubicBezTo>
                    <a:pt x="51" y="26"/>
                    <a:pt x="51" y="26"/>
                    <a:pt x="51" y="26"/>
                  </a:cubicBezTo>
                  <a:cubicBezTo>
                    <a:pt x="51" y="26"/>
                    <a:pt x="51" y="25"/>
                    <a:pt x="50" y="25"/>
                  </a:cubicBezTo>
                  <a:cubicBezTo>
                    <a:pt x="50" y="25"/>
                    <a:pt x="50" y="25"/>
                    <a:pt x="50" y="25"/>
                  </a:cubicBezTo>
                  <a:cubicBezTo>
                    <a:pt x="50" y="24"/>
                    <a:pt x="50" y="24"/>
                    <a:pt x="51" y="24"/>
                  </a:cubicBezTo>
                  <a:cubicBezTo>
                    <a:pt x="51" y="24"/>
                    <a:pt x="51" y="24"/>
                    <a:pt x="51" y="24"/>
                  </a:cubicBezTo>
                  <a:cubicBezTo>
                    <a:pt x="52" y="24"/>
                    <a:pt x="52" y="24"/>
                    <a:pt x="52" y="23"/>
                  </a:cubicBezTo>
                  <a:cubicBezTo>
                    <a:pt x="52" y="23"/>
                    <a:pt x="52" y="22"/>
                    <a:pt x="52" y="22"/>
                  </a:cubicBezTo>
                  <a:cubicBezTo>
                    <a:pt x="52" y="21"/>
                    <a:pt x="52" y="21"/>
                    <a:pt x="52" y="20"/>
                  </a:cubicBezTo>
                  <a:cubicBezTo>
                    <a:pt x="52" y="20"/>
                    <a:pt x="52" y="20"/>
                    <a:pt x="51" y="20"/>
                  </a:cubicBezTo>
                  <a:cubicBezTo>
                    <a:pt x="51" y="20"/>
                    <a:pt x="51" y="20"/>
                    <a:pt x="51" y="20"/>
                  </a:cubicBezTo>
                  <a:cubicBezTo>
                    <a:pt x="50" y="20"/>
                    <a:pt x="50" y="19"/>
                    <a:pt x="50" y="19"/>
                  </a:cubicBezTo>
                  <a:cubicBezTo>
                    <a:pt x="50" y="19"/>
                    <a:pt x="50" y="19"/>
                    <a:pt x="50" y="18"/>
                  </a:cubicBezTo>
                  <a:cubicBezTo>
                    <a:pt x="51" y="18"/>
                    <a:pt x="51" y="18"/>
                    <a:pt x="51" y="18"/>
                  </a:cubicBezTo>
                  <a:cubicBezTo>
                    <a:pt x="51" y="18"/>
                    <a:pt x="51" y="17"/>
                    <a:pt x="51" y="17"/>
                  </a:cubicBezTo>
                  <a:cubicBezTo>
                    <a:pt x="50" y="16"/>
                    <a:pt x="50" y="15"/>
                    <a:pt x="49" y="15"/>
                  </a:cubicBezTo>
                  <a:cubicBezTo>
                    <a:pt x="49" y="15"/>
                    <a:pt x="49" y="14"/>
                    <a:pt x="48" y="14"/>
                  </a:cubicBezTo>
                  <a:cubicBezTo>
                    <a:pt x="48" y="14"/>
                    <a:pt x="48" y="15"/>
                    <a:pt x="48" y="15"/>
                  </a:cubicBezTo>
                  <a:cubicBezTo>
                    <a:pt x="47" y="15"/>
                    <a:pt x="47" y="15"/>
                    <a:pt x="47" y="15"/>
                  </a:cubicBezTo>
                  <a:cubicBezTo>
                    <a:pt x="47" y="15"/>
                    <a:pt x="46" y="14"/>
                    <a:pt x="47" y="14"/>
                  </a:cubicBezTo>
                  <a:cubicBezTo>
                    <a:pt x="47" y="14"/>
                    <a:pt x="47" y="13"/>
                    <a:pt x="47" y="13"/>
                  </a:cubicBezTo>
                  <a:cubicBezTo>
                    <a:pt x="47" y="13"/>
                    <a:pt x="46" y="13"/>
                    <a:pt x="46" y="13"/>
                  </a:cubicBezTo>
                  <a:cubicBezTo>
                    <a:pt x="45" y="12"/>
                    <a:pt x="44" y="12"/>
                    <a:pt x="44" y="12"/>
                  </a:cubicBezTo>
                  <a:cubicBezTo>
                    <a:pt x="43" y="12"/>
                    <a:pt x="43" y="12"/>
                    <a:pt x="43" y="12"/>
                  </a:cubicBezTo>
                  <a:cubicBezTo>
                    <a:pt x="43" y="12"/>
                    <a:pt x="42" y="12"/>
                    <a:pt x="42" y="13"/>
                  </a:cubicBezTo>
                  <a:cubicBezTo>
                    <a:pt x="42" y="13"/>
                    <a:pt x="41" y="13"/>
                    <a:pt x="41" y="13"/>
                  </a:cubicBezTo>
                  <a:cubicBezTo>
                    <a:pt x="41" y="12"/>
                    <a:pt x="41" y="12"/>
                    <a:pt x="41" y="12"/>
                  </a:cubicBezTo>
                  <a:cubicBezTo>
                    <a:pt x="40" y="12"/>
                    <a:pt x="40" y="12"/>
                    <a:pt x="40" y="12"/>
                  </a:cubicBezTo>
                  <a:cubicBezTo>
                    <a:pt x="39" y="12"/>
                    <a:pt x="38" y="12"/>
                    <a:pt x="37" y="13"/>
                  </a:cubicBezTo>
                  <a:cubicBezTo>
                    <a:pt x="37" y="13"/>
                    <a:pt x="37" y="13"/>
                    <a:pt x="37" y="13"/>
                  </a:cubicBezTo>
                  <a:cubicBezTo>
                    <a:pt x="37" y="13"/>
                    <a:pt x="37" y="14"/>
                    <a:pt x="37" y="14"/>
                  </a:cubicBezTo>
                  <a:cubicBezTo>
                    <a:pt x="37" y="14"/>
                    <a:pt x="37" y="15"/>
                    <a:pt x="37" y="15"/>
                  </a:cubicBezTo>
                  <a:cubicBezTo>
                    <a:pt x="36" y="15"/>
                    <a:pt x="36" y="15"/>
                    <a:pt x="36" y="15"/>
                  </a:cubicBezTo>
                  <a:cubicBezTo>
                    <a:pt x="36" y="15"/>
                    <a:pt x="35" y="14"/>
                    <a:pt x="35" y="14"/>
                  </a:cubicBezTo>
                  <a:cubicBezTo>
                    <a:pt x="35" y="14"/>
                    <a:pt x="35" y="15"/>
                    <a:pt x="34" y="15"/>
                  </a:cubicBezTo>
                  <a:cubicBezTo>
                    <a:pt x="34" y="15"/>
                    <a:pt x="33" y="16"/>
                    <a:pt x="33" y="17"/>
                  </a:cubicBezTo>
                  <a:cubicBezTo>
                    <a:pt x="33" y="17"/>
                    <a:pt x="33" y="18"/>
                    <a:pt x="33" y="18"/>
                  </a:cubicBezTo>
                  <a:cubicBezTo>
                    <a:pt x="33" y="18"/>
                    <a:pt x="33" y="18"/>
                    <a:pt x="33" y="18"/>
                  </a:cubicBezTo>
                  <a:cubicBezTo>
                    <a:pt x="34" y="19"/>
                    <a:pt x="34" y="19"/>
                    <a:pt x="34" y="19"/>
                  </a:cubicBezTo>
                  <a:cubicBezTo>
                    <a:pt x="33" y="19"/>
                    <a:pt x="33" y="20"/>
                    <a:pt x="33" y="20"/>
                  </a:cubicBezTo>
                  <a:cubicBezTo>
                    <a:pt x="32" y="20"/>
                    <a:pt x="32" y="20"/>
                    <a:pt x="32" y="20"/>
                  </a:cubicBezTo>
                  <a:cubicBezTo>
                    <a:pt x="32" y="20"/>
                    <a:pt x="32" y="20"/>
                    <a:pt x="32" y="20"/>
                  </a:cubicBezTo>
                  <a:cubicBezTo>
                    <a:pt x="32" y="21"/>
                    <a:pt x="31" y="21"/>
                    <a:pt x="31" y="22"/>
                  </a:cubicBezTo>
                  <a:cubicBezTo>
                    <a:pt x="31" y="22"/>
                    <a:pt x="32" y="23"/>
                    <a:pt x="32" y="23"/>
                  </a:cubicBezTo>
                  <a:cubicBezTo>
                    <a:pt x="32" y="24"/>
                    <a:pt x="32" y="24"/>
                    <a:pt x="32" y="24"/>
                  </a:cubicBezTo>
                  <a:close/>
                  <a:moveTo>
                    <a:pt x="33" y="22"/>
                  </a:moveTo>
                  <a:cubicBezTo>
                    <a:pt x="34" y="21"/>
                    <a:pt x="35" y="21"/>
                    <a:pt x="35" y="20"/>
                  </a:cubicBezTo>
                  <a:cubicBezTo>
                    <a:pt x="36" y="19"/>
                    <a:pt x="36" y="18"/>
                    <a:pt x="35" y="17"/>
                  </a:cubicBezTo>
                  <a:cubicBezTo>
                    <a:pt x="35" y="17"/>
                    <a:pt x="35" y="17"/>
                    <a:pt x="35" y="17"/>
                  </a:cubicBezTo>
                  <a:cubicBezTo>
                    <a:pt x="36" y="17"/>
                    <a:pt x="37" y="17"/>
                    <a:pt x="38" y="17"/>
                  </a:cubicBezTo>
                  <a:cubicBezTo>
                    <a:pt x="39" y="16"/>
                    <a:pt x="39" y="15"/>
                    <a:pt x="39" y="14"/>
                  </a:cubicBezTo>
                  <a:cubicBezTo>
                    <a:pt x="39" y="14"/>
                    <a:pt x="39" y="14"/>
                    <a:pt x="39" y="14"/>
                  </a:cubicBezTo>
                  <a:cubicBezTo>
                    <a:pt x="40" y="15"/>
                    <a:pt x="41" y="15"/>
                    <a:pt x="42" y="15"/>
                  </a:cubicBezTo>
                  <a:cubicBezTo>
                    <a:pt x="43" y="15"/>
                    <a:pt x="44" y="15"/>
                    <a:pt x="44" y="14"/>
                  </a:cubicBezTo>
                  <a:cubicBezTo>
                    <a:pt x="44" y="14"/>
                    <a:pt x="44" y="14"/>
                    <a:pt x="45" y="14"/>
                  </a:cubicBezTo>
                  <a:cubicBezTo>
                    <a:pt x="44" y="15"/>
                    <a:pt x="45" y="16"/>
                    <a:pt x="46" y="17"/>
                  </a:cubicBezTo>
                  <a:cubicBezTo>
                    <a:pt x="46" y="17"/>
                    <a:pt x="47" y="17"/>
                    <a:pt x="48" y="17"/>
                  </a:cubicBezTo>
                  <a:cubicBezTo>
                    <a:pt x="48" y="17"/>
                    <a:pt x="48" y="17"/>
                    <a:pt x="49" y="17"/>
                  </a:cubicBezTo>
                  <a:cubicBezTo>
                    <a:pt x="48" y="18"/>
                    <a:pt x="48" y="19"/>
                    <a:pt x="48" y="20"/>
                  </a:cubicBezTo>
                  <a:cubicBezTo>
                    <a:pt x="48" y="21"/>
                    <a:pt x="49" y="21"/>
                    <a:pt x="50" y="22"/>
                  </a:cubicBezTo>
                  <a:cubicBezTo>
                    <a:pt x="50" y="22"/>
                    <a:pt x="50" y="22"/>
                    <a:pt x="50" y="22"/>
                  </a:cubicBezTo>
                  <a:cubicBezTo>
                    <a:pt x="50" y="22"/>
                    <a:pt x="50" y="22"/>
                    <a:pt x="50" y="22"/>
                  </a:cubicBezTo>
                  <a:cubicBezTo>
                    <a:pt x="49" y="22"/>
                    <a:pt x="48" y="23"/>
                    <a:pt x="48" y="24"/>
                  </a:cubicBezTo>
                  <a:cubicBezTo>
                    <a:pt x="48" y="25"/>
                    <a:pt x="48" y="26"/>
                    <a:pt x="49" y="26"/>
                  </a:cubicBezTo>
                  <a:cubicBezTo>
                    <a:pt x="48" y="27"/>
                    <a:pt x="48" y="27"/>
                    <a:pt x="48" y="27"/>
                  </a:cubicBezTo>
                  <a:cubicBezTo>
                    <a:pt x="47" y="27"/>
                    <a:pt x="46" y="27"/>
                    <a:pt x="46" y="27"/>
                  </a:cubicBezTo>
                  <a:cubicBezTo>
                    <a:pt x="45" y="28"/>
                    <a:pt x="44" y="29"/>
                    <a:pt x="45" y="30"/>
                  </a:cubicBezTo>
                  <a:cubicBezTo>
                    <a:pt x="44" y="30"/>
                    <a:pt x="44" y="30"/>
                    <a:pt x="44" y="30"/>
                  </a:cubicBezTo>
                  <a:cubicBezTo>
                    <a:pt x="44" y="29"/>
                    <a:pt x="43" y="28"/>
                    <a:pt x="42" y="28"/>
                  </a:cubicBezTo>
                  <a:cubicBezTo>
                    <a:pt x="41" y="28"/>
                    <a:pt x="40" y="29"/>
                    <a:pt x="39" y="30"/>
                  </a:cubicBezTo>
                  <a:cubicBezTo>
                    <a:pt x="39" y="30"/>
                    <a:pt x="39" y="30"/>
                    <a:pt x="39" y="30"/>
                  </a:cubicBezTo>
                  <a:cubicBezTo>
                    <a:pt x="39" y="29"/>
                    <a:pt x="39" y="28"/>
                    <a:pt x="38" y="27"/>
                  </a:cubicBezTo>
                  <a:cubicBezTo>
                    <a:pt x="37" y="27"/>
                    <a:pt x="36" y="27"/>
                    <a:pt x="35" y="27"/>
                  </a:cubicBezTo>
                  <a:cubicBezTo>
                    <a:pt x="35" y="27"/>
                    <a:pt x="35" y="27"/>
                    <a:pt x="35" y="26"/>
                  </a:cubicBezTo>
                  <a:cubicBezTo>
                    <a:pt x="36" y="26"/>
                    <a:pt x="36" y="25"/>
                    <a:pt x="35" y="24"/>
                  </a:cubicBezTo>
                  <a:cubicBezTo>
                    <a:pt x="35" y="23"/>
                    <a:pt x="34" y="22"/>
                    <a:pt x="33" y="22"/>
                  </a:cubicBezTo>
                  <a:cubicBezTo>
                    <a:pt x="33" y="22"/>
                    <a:pt x="33" y="22"/>
                    <a:pt x="33" y="22"/>
                  </a:cubicBezTo>
                  <a:cubicBezTo>
                    <a:pt x="33" y="22"/>
                    <a:pt x="33" y="22"/>
                    <a:pt x="33" y="22"/>
                  </a:cubicBezTo>
                  <a:close/>
                  <a:moveTo>
                    <a:pt x="42" y="27"/>
                  </a:moveTo>
                  <a:cubicBezTo>
                    <a:pt x="44" y="27"/>
                    <a:pt x="46" y="24"/>
                    <a:pt x="46" y="22"/>
                  </a:cubicBezTo>
                  <a:cubicBezTo>
                    <a:pt x="46" y="19"/>
                    <a:pt x="44" y="17"/>
                    <a:pt x="42" y="17"/>
                  </a:cubicBezTo>
                  <a:cubicBezTo>
                    <a:pt x="39" y="17"/>
                    <a:pt x="37" y="19"/>
                    <a:pt x="37" y="22"/>
                  </a:cubicBezTo>
                  <a:cubicBezTo>
                    <a:pt x="37" y="24"/>
                    <a:pt x="39" y="27"/>
                    <a:pt x="42" y="27"/>
                  </a:cubicBezTo>
                  <a:close/>
                  <a:moveTo>
                    <a:pt x="42" y="19"/>
                  </a:moveTo>
                  <a:cubicBezTo>
                    <a:pt x="43" y="19"/>
                    <a:pt x="44" y="20"/>
                    <a:pt x="44" y="22"/>
                  </a:cubicBezTo>
                  <a:cubicBezTo>
                    <a:pt x="44" y="23"/>
                    <a:pt x="43" y="25"/>
                    <a:pt x="42" y="25"/>
                  </a:cubicBezTo>
                  <a:cubicBezTo>
                    <a:pt x="40" y="25"/>
                    <a:pt x="39" y="23"/>
                    <a:pt x="39" y="22"/>
                  </a:cubicBezTo>
                  <a:cubicBezTo>
                    <a:pt x="39" y="20"/>
                    <a:pt x="40" y="19"/>
                    <a:pt x="42" y="19"/>
                  </a:cubicBezTo>
                  <a:close/>
                  <a:moveTo>
                    <a:pt x="84" y="51"/>
                  </a:moveTo>
                  <a:cubicBezTo>
                    <a:pt x="79" y="42"/>
                    <a:pt x="79" y="42"/>
                    <a:pt x="79" y="42"/>
                  </a:cubicBezTo>
                  <a:cubicBezTo>
                    <a:pt x="79" y="6"/>
                    <a:pt x="79" y="6"/>
                    <a:pt x="79" y="6"/>
                  </a:cubicBezTo>
                  <a:cubicBezTo>
                    <a:pt x="79" y="1"/>
                    <a:pt x="78" y="0"/>
                    <a:pt x="74" y="0"/>
                  </a:cubicBezTo>
                  <a:cubicBezTo>
                    <a:pt x="10" y="0"/>
                    <a:pt x="10" y="0"/>
                    <a:pt x="10" y="0"/>
                  </a:cubicBezTo>
                  <a:cubicBezTo>
                    <a:pt x="6" y="0"/>
                    <a:pt x="5" y="1"/>
                    <a:pt x="5" y="6"/>
                  </a:cubicBezTo>
                  <a:cubicBezTo>
                    <a:pt x="5" y="42"/>
                    <a:pt x="5" y="42"/>
                    <a:pt x="5" y="42"/>
                  </a:cubicBezTo>
                  <a:cubicBezTo>
                    <a:pt x="0" y="51"/>
                    <a:pt x="0" y="51"/>
                    <a:pt x="0" y="51"/>
                  </a:cubicBezTo>
                  <a:cubicBezTo>
                    <a:pt x="0" y="51"/>
                    <a:pt x="0" y="51"/>
                    <a:pt x="0" y="51"/>
                  </a:cubicBezTo>
                  <a:cubicBezTo>
                    <a:pt x="0" y="51"/>
                    <a:pt x="0" y="51"/>
                    <a:pt x="0" y="51"/>
                  </a:cubicBezTo>
                  <a:cubicBezTo>
                    <a:pt x="0" y="51"/>
                    <a:pt x="0" y="51"/>
                    <a:pt x="0" y="51"/>
                  </a:cubicBezTo>
                  <a:cubicBezTo>
                    <a:pt x="0" y="52"/>
                    <a:pt x="0" y="53"/>
                    <a:pt x="0" y="55"/>
                  </a:cubicBezTo>
                  <a:cubicBezTo>
                    <a:pt x="0" y="58"/>
                    <a:pt x="3" y="60"/>
                    <a:pt x="7" y="60"/>
                  </a:cubicBezTo>
                  <a:cubicBezTo>
                    <a:pt x="76" y="60"/>
                    <a:pt x="76" y="60"/>
                    <a:pt x="76" y="60"/>
                  </a:cubicBezTo>
                  <a:cubicBezTo>
                    <a:pt x="80" y="60"/>
                    <a:pt x="84" y="58"/>
                    <a:pt x="84" y="55"/>
                  </a:cubicBezTo>
                  <a:cubicBezTo>
                    <a:pt x="84" y="52"/>
                    <a:pt x="84" y="52"/>
                    <a:pt x="84" y="52"/>
                  </a:cubicBezTo>
                  <a:cubicBezTo>
                    <a:pt x="84" y="52"/>
                    <a:pt x="84" y="52"/>
                    <a:pt x="84" y="51"/>
                  </a:cubicBezTo>
                  <a:close/>
                  <a:moveTo>
                    <a:pt x="76" y="57"/>
                  </a:moveTo>
                  <a:cubicBezTo>
                    <a:pt x="7" y="57"/>
                    <a:pt x="7" y="57"/>
                    <a:pt x="7" y="57"/>
                  </a:cubicBezTo>
                  <a:cubicBezTo>
                    <a:pt x="5" y="57"/>
                    <a:pt x="3" y="56"/>
                    <a:pt x="3" y="55"/>
                  </a:cubicBezTo>
                  <a:cubicBezTo>
                    <a:pt x="3" y="53"/>
                    <a:pt x="3" y="53"/>
                    <a:pt x="3" y="53"/>
                  </a:cubicBezTo>
                  <a:cubicBezTo>
                    <a:pt x="29" y="53"/>
                    <a:pt x="29" y="53"/>
                    <a:pt x="29" y="53"/>
                  </a:cubicBezTo>
                  <a:cubicBezTo>
                    <a:pt x="29" y="55"/>
                    <a:pt x="29" y="55"/>
                    <a:pt x="29" y="55"/>
                  </a:cubicBezTo>
                  <a:cubicBezTo>
                    <a:pt x="29" y="56"/>
                    <a:pt x="30" y="56"/>
                    <a:pt x="30" y="56"/>
                  </a:cubicBezTo>
                  <a:cubicBezTo>
                    <a:pt x="53" y="56"/>
                    <a:pt x="53" y="56"/>
                    <a:pt x="53" y="56"/>
                  </a:cubicBezTo>
                  <a:cubicBezTo>
                    <a:pt x="54" y="56"/>
                    <a:pt x="54" y="56"/>
                    <a:pt x="54" y="55"/>
                  </a:cubicBezTo>
                  <a:cubicBezTo>
                    <a:pt x="54" y="53"/>
                    <a:pt x="54" y="53"/>
                    <a:pt x="54" y="53"/>
                  </a:cubicBezTo>
                  <a:cubicBezTo>
                    <a:pt x="81" y="53"/>
                    <a:pt x="81" y="53"/>
                    <a:pt x="81" y="53"/>
                  </a:cubicBezTo>
                  <a:cubicBezTo>
                    <a:pt x="81" y="55"/>
                    <a:pt x="81" y="55"/>
                    <a:pt x="81" y="55"/>
                  </a:cubicBezTo>
                  <a:cubicBezTo>
                    <a:pt x="81" y="56"/>
                    <a:pt x="79" y="57"/>
                    <a:pt x="76" y="57"/>
                  </a:cubicBezTo>
                  <a:close/>
                  <a:moveTo>
                    <a:pt x="31" y="53"/>
                  </a:moveTo>
                  <a:cubicBezTo>
                    <a:pt x="52" y="53"/>
                    <a:pt x="52" y="53"/>
                    <a:pt x="52" y="53"/>
                  </a:cubicBezTo>
                  <a:cubicBezTo>
                    <a:pt x="52" y="54"/>
                    <a:pt x="52" y="54"/>
                    <a:pt x="52" y="54"/>
                  </a:cubicBezTo>
                  <a:cubicBezTo>
                    <a:pt x="31" y="54"/>
                    <a:pt x="31" y="54"/>
                    <a:pt x="31" y="54"/>
                  </a:cubicBezTo>
                  <a:lnTo>
                    <a:pt x="31" y="53"/>
                  </a:lnTo>
                  <a:close/>
                  <a:moveTo>
                    <a:pt x="53" y="51"/>
                  </a:moveTo>
                  <a:cubicBezTo>
                    <a:pt x="30" y="51"/>
                    <a:pt x="30" y="51"/>
                    <a:pt x="30" y="51"/>
                  </a:cubicBezTo>
                  <a:cubicBezTo>
                    <a:pt x="3" y="51"/>
                    <a:pt x="3" y="51"/>
                    <a:pt x="3" y="51"/>
                  </a:cubicBezTo>
                  <a:cubicBezTo>
                    <a:pt x="7" y="43"/>
                    <a:pt x="7" y="43"/>
                    <a:pt x="7" y="43"/>
                  </a:cubicBezTo>
                  <a:cubicBezTo>
                    <a:pt x="76" y="43"/>
                    <a:pt x="76" y="43"/>
                    <a:pt x="76" y="43"/>
                  </a:cubicBezTo>
                  <a:cubicBezTo>
                    <a:pt x="80" y="51"/>
                    <a:pt x="80" y="51"/>
                    <a:pt x="80" y="51"/>
                  </a:cubicBezTo>
                  <a:lnTo>
                    <a:pt x="53" y="51"/>
                  </a:lnTo>
                  <a:close/>
                  <a:moveTo>
                    <a:pt x="76" y="6"/>
                  </a:moveTo>
                  <a:cubicBezTo>
                    <a:pt x="76" y="41"/>
                    <a:pt x="76" y="41"/>
                    <a:pt x="76" y="41"/>
                  </a:cubicBezTo>
                  <a:cubicBezTo>
                    <a:pt x="8" y="41"/>
                    <a:pt x="8" y="41"/>
                    <a:pt x="8" y="41"/>
                  </a:cubicBezTo>
                  <a:cubicBezTo>
                    <a:pt x="8" y="6"/>
                    <a:pt x="8" y="6"/>
                    <a:pt x="8" y="6"/>
                  </a:cubicBezTo>
                  <a:cubicBezTo>
                    <a:pt x="8" y="5"/>
                    <a:pt x="8" y="4"/>
                    <a:pt x="8" y="3"/>
                  </a:cubicBezTo>
                  <a:cubicBezTo>
                    <a:pt x="8" y="3"/>
                    <a:pt x="9" y="3"/>
                    <a:pt x="10" y="3"/>
                  </a:cubicBezTo>
                  <a:cubicBezTo>
                    <a:pt x="74" y="3"/>
                    <a:pt x="74" y="3"/>
                    <a:pt x="74" y="3"/>
                  </a:cubicBezTo>
                  <a:cubicBezTo>
                    <a:pt x="74" y="3"/>
                    <a:pt x="75" y="3"/>
                    <a:pt x="76" y="3"/>
                  </a:cubicBezTo>
                  <a:cubicBezTo>
                    <a:pt x="76" y="4"/>
                    <a:pt x="76" y="5"/>
                    <a:pt x="76" y="6"/>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32" name="Freeform 14"/>
            <p:cNvSpPr>
              <a:spLocks noEditPoints="1"/>
            </p:cNvSpPr>
            <p:nvPr/>
          </p:nvSpPr>
          <p:spPr bwMode="auto">
            <a:xfrm>
              <a:off x="5801839" y="2896569"/>
              <a:ext cx="331940" cy="387265"/>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solidFill>
              <a:schemeClr val="accent3"/>
            </a:solid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33" name="Freeform 42"/>
            <p:cNvSpPr>
              <a:spLocks noEditPoints="1"/>
            </p:cNvSpPr>
            <p:nvPr/>
          </p:nvSpPr>
          <p:spPr bwMode="auto">
            <a:xfrm>
              <a:off x="3501010" y="4288055"/>
              <a:ext cx="385943" cy="385941"/>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34" name="Freeform 41"/>
            <p:cNvSpPr>
              <a:spLocks noEditPoints="1"/>
            </p:cNvSpPr>
            <p:nvPr/>
          </p:nvSpPr>
          <p:spPr bwMode="auto">
            <a:xfrm>
              <a:off x="4972332" y="2034995"/>
              <a:ext cx="397043" cy="383809"/>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35" name="Freeform 41"/>
            <p:cNvSpPr>
              <a:spLocks noEditPoints="1"/>
            </p:cNvSpPr>
            <p:nvPr/>
          </p:nvSpPr>
          <p:spPr bwMode="auto">
            <a:xfrm>
              <a:off x="7319804" y="5173856"/>
              <a:ext cx="397043" cy="383809"/>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36" name="Freeform 46"/>
            <p:cNvSpPr>
              <a:spLocks noEditPoints="1"/>
            </p:cNvSpPr>
            <p:nvPr/>
          </p:nvSpPr>
          <p:spPr bwMode="auto">
            <a:xfrm>
              <a:off x="7866024" y="4675976"/>
              <a:ext cx="315253" cy="315255"/>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4 w 35"/>
                <a:gd name="T21" fmla="*/ 12 h 35"/>
                <a:gd name="T22" fmla="*/ 19 w 35"/>
                <a:gd name="T23" fmla="*/ 18 h 35"/>
                <a:gd name="T24" fmla="*/ 24 w 35"/>
                <a:gd name="T25" fmla="*/ 23 h 35"/>
                <a:gd name="T26" fmla="*/ 24 w 35"/>
                <a:gd name="T27" fmla="*/ 24 h 35"/>
                <a:gd name="T28" fmla="*/ 24 w 35"/>
                <a:gd name="T29" fmla="*/ 25 h 35"/>
                <a:gd name="T30" fmla="*/ 23 w 35"/>
                <a:gd name="T31" fmla="*/ 24 h 35"/>
                <a:gd name="T32" fmla="*/ 18 w 35"/>
                <a:gd name="T33" fmla="*/ 19 h 35"/>
                <a:gd name="T34" fmla="*/ 12 w 35"/>
                <a:gd name="T35" fmla="*/ 24 h 35"/>
                <a:gd name="T36" fmla="*/ 12 w 35"/>
                <a:gd name="T37" fmla="*/ 25 h 35"/>
                <a:gd name="T38" fmla="*/ 11 w 35"/>
                <a:gd name="T39" fmla="*/ 24 h 35"/>
                <a:gd name="T40" fmla="*/ 11 w 35"/>
                <a:gd name="T41" fmla="*/ 23 h 35"/>
                <a:gd name="T42" fmla="*/ 16 w 35"/>
                <a:gd name="T43" fmla="*/ 18 h 35"/>
                <a:gd name="T44" fmla="*/ 11 w 35"/>
                <a:gd name="T45" fmla="*/ 12 h 35"/>
                <a:gd name="T46" fmla="*/ 11 w 35"/>
                <a:gd name="T47" fmla="*/ 11 h 35"/>
                <a:gd name="T48" fmla="*/ 12 w 35"/>
                <a:gd name="T49" fmla="*/ 11 h 35"/>
                <a:gd name="T50" fmla="*/ 18 w 35"/>
                <a:gd name="T51" fmla="*/ 16 h 35"/>
                <a:gd name="T52" fmla="*/ 23 w 35"/>
                <a:gd name="T53" fmla="*/ 11 h 35"/>
                <a:gd name="T54" fmla="*/ 24 w 35"/>
                <a:gd name="T55" fmla="*/ 11 h 35"/>
                <a:gd name="T56" fmla="*/ 24 w 35"/>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5">
                  <a:moveTo>
                    <a:pt x="18" y="0"/>
                  </a:moveTo>
                  <a:cubicBezTo>
                    <a:pt x="8" y="0"/>
                    <a:pt x="0" y="8"/>
                    <a:pt x="0" y="18"/>
                  </a:cubicBezTo>
                  <a:cubicBezTo>
                    <a:pt x="0" y="27"/>
                    <a:pt x="8" y="35"/>
                    <a:pt x="18" y="35"/>
                  </a:cubicBezTo>
                  <a:cubicBezTo>
                    <a:pt x="27" y="35"/>
                    <a:pt x="35" y="27"/>
                    <a:pt x="35" y="18"/>
                  </a:cubicBezTo>
                  <a:cubicBezTo>
                    <a:pt x="35" y="8"/>
                    <a:pt x="27"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4" y="12"/>
                  </a:moveTo>
                  <a:cubicBezTo>
                    <a:pt x="19" y="18"/>
                    <a:pt x="19" y="18"/>
                    <a:pt x="19" y="18"/>
                  </a:cubicBezTo>
                  <a:cubicBezTo>
                    <a:pt x="24" y="23"/>
                    <a:pt x="24" y="23"/>
                    <a:pt x="24" y="23"/>
                  </a:cubicBezTo>
                  <a:cubicBezTo>
                    <a:pt x="25" y="23"/>
                    <a:pt x="25" y="24"/>
                    <a:pt x="24" y="24"/>
                  </a:cubicBezTo>
                  <a:cubicBezTo>
                    <a:pt x="24" y="24"/>
                    <a:pt x="24" y="25"/>
                    <a:pt x="24" y="25"/>
                  </a:cubicBezTo>
                  <a:cubicBezTo>
                    <a:pt x="23" y="25"/>
                    <a:pt x="23" y="24"/>
                    <a:pt x="23" y="24"/>
                  </a:cubicBezTo>
                  <a:cubicBezTo>
                    <a:pt x="18" y="19"/>
                    <a:pt x="18" y="19"/>
                    <a:pt x="18" y="19"/>
                  </a:cubicBezTo>
                  <a:cubicBezTo>
                    <a:pt x="12" y="24"/>
                    <a:pt x="12" y="24"/>
                    <a:pt x="12" y="24"/>
                  </a:cubicBezTo>
                  <a:cubicBezTo>
                    <a:pt x="12" y="24"/>
                    <a:pt x="12" y="25"/>
                    <a:pt x="12" y="25"/>
                  </a:cubicBezTo>
                  <a:cubicBezTo>
                    <a:pt x="11" y="25"/>
                    <a:pt x="11" y="24"/>
                    <a:pt x="11" y="24"/>
                  </a:cubicBezTo>
                  <a:cubicBezTo>
                    <a:pt x="11" y="24"/>
                    <a:pt x="11" y="23"/>
                    <a:pt x="11" y="23"/>
                  </a:cubicBezTo>
                  <a:cubicBezTo>
                    <a:pt x="16" y="18"/>
                    <a:pt x="16" y="18"/>
                    <a:pt x="16" y="18"/>
                  </a:cubicBezTo>
                  <a:cubicBezTo>
                    <a:pt x="11" y="12"/>
                    <a:pt x="11" y="12"/>
                    <a:pt x="11" y="12"/>
                  </a:cubicBezTo>
                  <a:cubicBezTo>
                    <a:pt x="11" y="12"/>
                    <a:pt x="11" y="11"/>
                    <a:pt x="11" y="11"/>
                  </a:cubicBezTo>
                  <a:cubicBezTo>
                    <a:pt x="11" y="10"/>
                    <a:pt x="12" y="10"/>
                    <a:pt x="12" y="11"/>
                  </a:cubicBezTo>
                  <a:cubicBezTo>
                    <a:pt x="18" y="16"/>
                    <a:pt x="18" y="16"/>
                    <a:pt x="18" y="16"/>
                  </a:cubicBezTo>
                  <a:cubicBezTo>
                    <a:pt x="23" y="11"/>
                    <a:pt x="23" y="11"/>
                    <a:pt x="23" y="11"/>
                  </a:cubicBezTo>
                  <a:cubicBezTo>
                    <a:pt x="23" y="10"/>
                    <a:pt x="24" y="10"/>
                    <a:pt x="24" y="11"/>
                  </a:cubicBezTo>
                  <a:cubicBezTo>
                    <a:pt x="25" y="11"/>
                    <a:pt x="25" y="12"/>
                    <a:pt x="24" y="12"/>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37" name="Freeform 14"/>
            <p:cNvSpPr>
              <a:spLocks noEditPoints="1"/>
            </p:cNvSpPr>
            <p:nvPr/>
          </p:nvSpPr>
          <p:spPr bwMode="auto">
            <a:xfrm>
              <a:off x="3324968" y="3698332"/>
              <a:ext cx="280525" cy="327280"/>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38" name="Freeform 49"/>
            <p:cNvSpPr>
              <a:spLocks noEditPoints="1"/>
            </p:cNvSpPr>
            <p:nvPr/>
          </p:nvSpPr>
          <p:spPr bwMode="auto">
            <a:xfrm>
              <a:off x="3306314" y="4096824"/>
              <a:ext cx="218436" cy="214390"/>
            </a:xfrm>
            <a:custGeom>
              <a:avLst/>
              <a:gdLst>
                <a:gd name="T0" fmla="*/ 12 w 68"/>
                <a:gd name="T1" fmla="*/ 0 h 67"/>
                <a:gd name="T2" fmla="*/ 0 w 68"/>
                <a:gd name="T3" fmla="*/ 56 h 67"/>
                <a:gd name="T4" fmla="*/ 57 w 68"/>
                <a:gd name="T5" fmla="*/ 67 h 67"/>
                <a:gd name="T6" fmla="*/ 68 w 68"/>
                <a:gd name="T7" fmla="*/ 11 h 67"/>
                <a:gd name="T8" fmla="*/ 65 w 68"/>
                <a:gd name="T9" fmla="*/ 11 h 67"/>
                <a:gd name="T10" fmla="*/ 57 w 68"/>
                <a:gd name="T11" fmla="*/ 64 h 67"/>
                <a:gd name="T12" fmla="*/ 3 w 68"/>
                <a:gd name="T13" fmla="*/ 56 h 67"/>
                <a:gd name="T14" fmla="*/ 12 w 68"/>
                <a:gd name="T15" fmla="*/ 3 h 67"/>
                <a:gd name="T16" fmla="*/ 65 w 68"/>
                <a:gd name="T17" fmla="*/ 11 h 67"/>
                <a:gd name="T18" fmla="*/ 12 w 68"/>
                <a:gd name="T19" fmla="*/ 5 h 67"/>
                <a:gd name="T20" fmla="*/ 6 w 68"/>
                <a:gd name="T21" fmla="*/ 56 h 67"/>
                <a:gd name="T22" fmla="*/ 56 w 68"/>
                <a:gd name="T23" fmla="*/ 62 h 67"/>
                <a:gd name="T24" fmla="*/ 63 w 68"/>
                <a:gd name="T25" fmla="*/ 12 h 67"/>
                <a:gd name="T26" fmla="*/ 61 w 68"/>
                <a:gd name="T27" fmla="*/ 12 h 67"/>
                <a:gd name="T28" fmla="*/ 35 w 68"/>
                <a:gd name="T29" fmla="*/ 33 h 67"/>
                <a:gd name="T30" fmla="*/ 56 w 68"/>
                <a:gd name="T31" fmla="*/ 7 h 67"/>
                <a:gd name="T32" fmla="*/ 12 w 68"/>
                <a:gd name="T33" fmla="*/ 7 h 67"/>
                <a:gd name="T34" fmla="*/ 33 w 68"/>
                <a:gd name="T35" fmla="*/ 33 h 67"/>
                <a:gd name="T36" fmla="*/ 8 w 68"/>
                <a:gd name="T37" fmla="*/ 12 h 67"/>
                <a:gd name="T38" fmla="*/ 8 w 68"/>
                <a:gd name="T39" fmla="*/ 56 h 67"/>
                <a:gd name="T40" fmla="*/ 33 w 68"/>
                <a:gd name="T41" fmla="*/ 35 h 67"/>
                <a:gd name="T42" fmla="*/ 12 w 68"/>
                <a:gd name="T43" fmla="*/ 60 h 67"/>
                <a:gd name="T44" fmla="*/ 56 w 68"/>
                <a:gd name="T45" fmla="*/ 60 h 67"/>
                <a:gd name="T46" fmla="*/ 35 w 68"/>
                <a:gd name="T47" fmla="*/ 35 h 67"/>
                <a:gd name="T48" fmla="*/ 61 w 68"/>
                <a:gd name="T49" fmla="*/ 56 h 67"/>
                <a:gd name="T50" fmla="*/ 12 w 68"/>
                <a:gd name="T51" fmla="*/ 20 h 67"/>
                <a:gd name="T52" fmla="*/ 19 w 68"/>
                <a:gd name="T53" fmla="*/ 19 h 67"/>
                <a:gd name="T54" fmla="*/ 20 w 68"/>
                <a:gd name="T55" fmla="*/ 12 h 67"/>
                <a:gd name="T56" fmla="*/ 21 w 68"/>
                <a:gd name="T57" fmla="*/ 19 h 67"/>
                <a:gd name="T58" fmla="*/ 29 w 68"/>
                <a:gd name="T59" fmla="*/ 20 h 67"/>
                <a:gd name="T60" fmla="*/ 21 w 68"/>
                <a:gd name="T61" fmla="*/ 21 h 67"/>
                <a:gd name="T62" fmla="*/ 20 w 68"/>
                <a:gd name="T63" fmla="*/ 28 h 67"/>
                <a:gd name="T64" fmla="*/ 19 w 68"/>
                <a:gd name="T65" fmla="*/ 21 h 67"/>
                <a:gd name="T66" fmla="*/ 12 w 68"/>
                <a:gd name="T67" fmla="*/ 20 h 67"/>
                <a:gd name="T68" fmla="*/ 26 w 68"/>
                <a:gd name="T69" fmla="*/ 53 h 67"/>
                <a:gd name="T70" fmla="*/ 25 w 68"/>
                <a:gd name="T71" fmla="*/ 53 h 67"/>
                <a:gd name="T72" fmla="*/ 16 w 68"/>
                <a:gd name="T73" fmla="*/ 53 h 67"/>
                <a:gd name="T74" fmla="*/ 15 w 68"/>
                <a:gd name="T75" fmla="*/ 53 h 67"/>
                <a:gd name="T76" fmla="*/ 19 w 68"/>
                <a:gd name="T77" fmla="*/ 47 h 67"/>
                <a:gd name="T78" fmla="*/ 15 w 68"/>
                <a:gd name="T79" fmla="*/ 42 h 67"/>
                <a:gd name="T80" fmla="*/ 20 w 68"/>
                <a:gd name="T81" fmla="*/ 46 h 67"/>
                <a:gd name="T82" fmla="*/ 26 w 68"/>
                <a:gd name="T83" fmla="*/ 42 h 67"/>
                <a:gd name="T84" fmla="*/ 22 w 68"/>
                <a:gd name="T85" fmla="*/ 47 h 67"/>
                <a:gd name="T86" fmla="*/ 40 w 68"/>
                <a:gd name="T87" fmla="*/ 19 h 67"/>
                <a:gd name="T88" fmla="*/ 56 w 68"/>
                <a:gd name="T89" fmla="*/ 18 h 67"/>
                <a:gd name="T90" fmla="*/ 56 w 68"/>
                <a:gd name="T91" fmla="*/ 20 h 67"/>
                <a:gd name="T92" fmla="*/ 40 w 68"/>
                <a:gd name="T93" fmla="*/ 19 h 67"/>
                <a:gd name="T94" fmla="*/ 55 w 68"/>
                <a:gd name="T95" fmla="*/ 45 h 67"/>
                <a:gd name="T96" fmla="*/ 40 w 68"/>
                <a:gd name="T97" fmla="*/ 44 h 67"/>
                <a:gd name="T98" fmla="*/ 55 w 68"/>
                <a:gd name="T99" fmla="*/ 43 h 67"/>
                <a:gd name="T100" fmla="*/ 56 w 68"/>
                <a:gd name="T101" fmla="*/ 50 h 67"/>
                <a:gd name="T102" fmla="*/ 41 w 68"/>
                <a:gd name="T103" fmla="*/ 51 h 67"/>
                <a:gd name="T104" fmla="*/ 41 w 68"/>
                <a:gd name="T105" fmla="*/ 49 h 67"/>
                <a:gd name="T106" fmla="*/ 56 w 68"/>
                <a:gd name="T107"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57" y="0"/>
                  </a:moveTo>
                  <a:cubicBezTo>
                    <a:pt x="12" y="0"/>
                    <a:pt x="12" y="0"/>
                    <a:pt x="12" y="0"/>
                  </a:cubicBezTo>
                  <a:cubicBezTo>
                    <a:pt x="5" y="0"/>
                    <a:pt x="0" y="5"/>
                    <a:pt x="0" y="11"/>
                  </a:cubicBezTo>
                  <a:cubicBezTo>
                    <a:pt x="0" y="56"/>
                    <a:pt x="0" y="56"/>
                    <a:pt x="0" y="56"/>
                  </a:cubicBezTo>
                  <a:cubicBezTo>
                    <a:pt x="0" y="62"/>
                    <a:pt x="5" y="67"/>
                    <a:pt x="12" y="67"/>
                  </a:cubicBezTo>
                  <a:cubicBezTo>
                    <a:pt x="57" y="67"/>
                    <a:pt x="57" y="67"/>
                    <a:pt x="57" y="67"/>
                  </a:cubicBezTo>
                  <a:cubicBezTo>
                    <a:pt x="63" y="67"/>
                    <a:pt x="68" y="62"/>
                    <a:pt x="68" y="56"/>
                  </a:cubicBezTo>
                  <a:cubicBezTo>
                    <a:pt x="68" y="11"/>
                    <a:pt x="68" y="11"/>
                    <a:pt x="68" y="11"/>
                  </a:cubicBezTo>
                  <a:cubicBezTo>
                    <a:pt x="68" y="5"/>
                    <a:pt x="63" y="0"/>
                    <a:pt x="57" y="0"/>
                  </a:cubicBezTo>
                  <a:close/>
                  <a:moveTo>
                    <a:pt x="65" y="11"/>
                  </a:moveTo>
                  <a:cubicBezTo>
                    <a:pt x="65" y="56"/>
                    <a:pt x="65" y="56"/>
                    <a:pt x="65" y="56"/>
                  </a:cubicBezTo>
                  <a:cubicBezTo>
                    <a:pt x="65" y="61"/>
                    <a:pt x="61" y="64"/>
                    <a:pt x="57" y="64"/>
                  </a:cubicBezTo>
                  <a:cubicBezTo>
                    <a:pt x="12" y="64"/>
                    <a:pt x="12" y="64"/>
                    <a:pt x="12" y="64"/>
                  </a:cubicBezTo>
                  <a:cubicBezTo>
                    <a:pt x="7" y="64"/>
                    <a:pt x="3" y="61"/>
                    <a:pt x="3" y="56"/>
                  </a:cubicBezTo>
                  <a:cubicBezTo>
                    <a:pt x="3" y="11"/>
                    <a:pt x="3" y="11"/>
                    <a:pt x="3" y="11"/>
                  </a:cubicBezTo>
                  <a:cubicBezTo>
                    <a:pt x="3" y="7"/>
                    <a:pt x="7" y="3"/>
                    <a:pt x="12" y="3"/>
                  </a:cubicBezTo>
                  <a:cubicBezTo>
                    <a:pt x="57" y="3"/>
                    <a:pt x="57" y="3"/>
                    <a:pt x="57" y="3"/>
                  </a:cubicBezTo>
                  <a:cubicBezTo>
                    <a:pt x="61" y="3"/>
                    <a:pt x="65" y="7"/>
                    <a:pt x="65" y="11"/>
                  </a:cubicBezTo>
                  <a:close/>
                  <a:moveTo>
                    <a:pt x="56" y="5"/>
                  </a:moveTo>
                  <a:cubicBezTo>
                    <a:pt x="12" y="5"/>
                    <a:pt x="12" y="5"/>
                    <a:pt x="12" y="5"/>
                  </a:cubicBezTo>
                  <a:cubicBezTo>
                    <a:pt x="9" y="5"/>
                    <a:pt x="6" y="8"/>
                    <a:pt x="6" y="12"/>
                  </a:cubicBezTo>
                  <a:cubicBezTo>
                    <a:pt x="6" y="56"/>
                    <a:pt x="6" y="56"/>
                    <a:pt x="6" y="56"/>
                  </a:cubicBezTo>
                  <a:cubicBezTo>
                    <a:pt x="6" y="59"/>
                    <a:pt x="9" y="62"/>
                    <a:pt x="12" y="62"/>
                  </a:cubicBezTo>
                  <a:cubicBezTo>
                    <a:pt x="56" y="62"/>
                    <a:pt x="56" y="62"/>
                    <a:pt x="56" y="62"/>
                  </a:cubicBezTo>
                  <a:cubicBezTo>
                    <a:pt x="60" y="62"/>
                    <a:pt x="63" y="59"/>
                    <a:pt x="63" y="56"/>
                  </a:cubicBezTo>
                  <a:cubicBezTo>
                    <a:pt x="63" y="12"/>
                    <a:pt x="63" y="12"/>
                    <a:pt x="63" y="12"/>
                  </a:cubicBezTo>
                  <a:cubicBezTo>
                    <a:pt x="63" y="8"/>
                    <a:pt x="60" y="5"/>
                    <a:pt x="56" y="5"/>
                  </a:cubicBezTo>
                  <a:close/>
                  <a:moveTo>
                    <a:pt x="61" y="12"/>
                  </a:moveTo>
                  <a:cubicBezTo>
                    <a:pt x="61" y="33"/>
                    <a:pt x="61" y="33"/>
                    <a:pt x="61" y="33"/>
                  </a:cubicBezTo>
                  <a:cubicBezTo>
                    <a:pt x="35" y="33"/>
                    <a:pt x="35" y="33"/>
                    <a:pt x="35" y="33"/>
                  </a:cubicBezTo>
                  <a:cubicBezTo>
                    <a:pt x="35" y="7"/>
                    <a:pt x="35" y="7"/>
                    <a:pt x="35" y="7"/>
                  </a:cubicBezTo>
                  <a:cubicBezTo>
                    <a:pt x="56" y="7"/>
                    <a:pt x="56" y="7"/>
                    <a:pt x="56" y="7"/>
                  </a:cubicBezTo>
                  <a:cubicBezTo>
                    <a:pt x="59" y="7"/>
                    <a:pt x="61" y="9"/>
                    <a:pt x="61" y="12"/>
                  </a:cubicBezTo>
                  <a:close/>
                  <a:moveTo>
                    <a:pt x="12" y="7"/>
                  </a:moveTo>
                  <a:cubicBezTo>
                    <a:pt x="33" y="7"/>
                    <a:pt x="33" y="7"/>
                    <a:pt x="33" y="7"/>
                  </a:cubicBezTo>
                  <a:cubicBezTo>
                    <a:pt x="33" y="33"/>
                    <a:pt x="33" y="33"/>
                    <a:pt x="33" y="33"/>
                  </a:cubicBezTo>
                  <a:cubicBezTo>
                    <a:pt x="8" y="33"/>
                    <a:pt x="8" y="33"/>
                    <a:pt x="8" y="33"/>
                  </a:cubicBezTo>
                  <a:cubicBezTo>
                    <a:pt x="8" y="12"/>
                    <a:pt x="8" y="12"/>
                    <a:pt x="8" y="12"/>
                  </a:cubicBezTo>
                  <a:cubicBezTo>
                    <a:pt x="8" y="9"/>
                    <a:pt x="10" y="7"/>
                    <a:pt x="12" y="7"/>
                  </a:cubicBezTo>
                  <a:close/>
                  <a:moveTo>
                    <a:pt x="8" y="56"/>
                  </a:moveTo>
                  <a:cubicBezTo>
                    <a:pt x="8" y="35"/>
                    <a:pt x="8" y="35"/>
                    <a:pt x="8" y="35"/>
                  </a:cubicBezTo>
                  <a:cubicBezTo>
                    <a:pt x="33" y="35"/>
                    <a:pt x="33" y="35"/>
                    <a:pt x="33" y="35"/>
                  </a:cubicBezTo>
                  <a:cubicBezTo>
                    <a:pt x="33" y="60"/>
                    <a:pt x="33" y="60"/>
                    <a:pt x="33" y="60"/>
                  </a:cubicBezTo>
                  <a:cubicBezTo>
                    <a:pt x="12" y="60"/>
                    <a:pt x="12" y="60"/>
                    <a:pt x="12" y="60"/>
                  </a:cubicBezTo>
                  <a:cubicBezTo>
                    <a:pt x="10" y="60"/>
                    <a:pt x="8" y="58"/>
                    <a:pt x="8" y="56"/>
                  </a:cubicBezTo>
                  <a:close/>
                  <a:moveTo>
                    <a:pt x="56" y="60"/>
                  </a:moveTo>
                  <a:cubicBezTo>
                    <a:pt x="35" y="60"/>
                    <a:pt x="35" y="60"/>
                    <a:pt x="35" y="60"/>
                  </a:cubicBezTo>
                  <a:cubicBezTo>
                    <a:pt x="35" y="35"/>
                    <a:pt x="35" y="35"/>
                    <a:pt x="35" y="35"/>
                  </a:cubicBezTo>
                  <a:cubicBezTo>
                    <a:pt x="61" y="35"/>
                    <a:pt x="61" y="35"/>
                    <a:pt x="61" y="35"/>
                  </a:cubicBezTo>
                  <a:cubicBezTo>
                    <a:pt x="61" y="56"/>
                    <a:pt x="61" y="56"/>
                    <a:pt x="61" y="56"/>
                  </a:cubicBezTo>
                  <a:cubicBezTo>
                    <a:pt x="61" y="58"/>
                    <a:pt x="59" y="60"/>
                    <a:pt x="56" y="60"/>
                  </a:cubicBezTo>
                  <a:close/>
                  <a:moveTo>
                    <a:pt x="12" y="20"/>
                  </a:moveTo>
                  <a:cubicBezTo>
                    <a:pt x="12" y="19"/>
                    <a:pt x="13" y="19"/>
                    <a:pt x="13" y="19"/>
                  </a:cubicBezTo>
                  <a:cubicBezTo>
                    <a:pt x="19" y="19"/>
                    <a:pt x="19" y="19"/>
                    <a:pt x="19" y="19"/>
                  </a:cubicBezTo>
                  <a:cubicBezTo>
                    <a:pt x="19" y="13"/>
                    <a:pt x="19" y="13"/>
                    <a:pt x="19" y="13"/>
                  </a:cubicBezTo>
                  <a:cubicBezTo>
                    <a:pt x="19" y="12"/>
                    <a:pt x="20" y="12"/>
                    <a:pt x="20" y="12"/>
                  </a:cubicBezTo>
                  <a:cubicBezTo>
                    <a:pt x="21" y="12"/>
                    <a:pt x="21" y="12"/>
                    <a:pt x="21" y="13"/>
                  </a:cubicBezTo>
                  <a:cubicBezTo>
                    <a:pt x="21" y="19"/>
                    <a:pt x="21" y="19"/>
                    <a:pt x="21" y="19"/>
                  </a:cubicBezTo>
                  <a:cubicBezTo>
                    <a:pt x="28" y="19"/>
                    <a:pt x="28" y="19"/>
                    <a:pt x="28" y="19"/>
                  </a:cubicBezTo>
                  <a:cubicBezTo>
                    <a:pt x="28" y="19"/>
                    <a:pt x="29" y="19"/>
                    <a:pt x="29" y="20"/>
                  </a:cubicBezTo>
                  <a:cubicBezTo>
                    <a:pt x="29" y="20"/>
                    <a:pt x="28" y="21"/>
                    <a:pt x="28" y="21"/>
                  </a:cubicBezTo>
                  <a:cubicBezTo>
                    <a:pt x="21" y="21"/>
                    <a:pt x="21" y="21"/>
                    <a:pt x="21" y="21"/>
                  </a:cubicBezTo>
                  <a:cubicBezTo>
                    <a:pt x="21" y="27"/>
                    <a:pt x="21" y="27"/>
                    <a:pt x="21" y="27"/>
                  </a:cubicBezTo>
                  <a:cubicBezTo>
                    <a:pt x="21" y="27"/>
                    <a:pt x="21" y="28"/>
                    <a:pt x="20" y="28"/>
                  </a:cubicBezTo>
                  <a:cubicBezTo>
                    <a:pt x="20" y="28"/>
                    <a:pt x="19" y="27"/>
                    <a:pt x="19" y="27"/>
                  </a:cubicBezTo>
                  <a:cubicBezTo>
                    <a:pt x="19" y="21"/>
                    <a:pt x="19" y="21"/>
                    <a:pt x="19" y="21"/>
                  </a:cubicBezTo>
                  <a:cubicBezTo>
                    <a:pt x="13" y="21"/>
                    <a:pt x="13" y="21"/>
                    <a:pt x="13" y="21"/>
                  </a:cubicBezTo>
                  <a:cubicBezTo>
                    <a:pt x="13" y="21"/>
                    <a:pt x="12" y="20"/>
                    <a:pt x="12" y="20"/>
                  </a:cubicBezTo>
                  <a:close/>
                  <a:moveTo>
                    <a:pt x="26" y="52"/>
                  </a:moveTo>
                  <a:cubicBezTo>
                    <a:pt x="27" y="52"/>
                    <a:pt x="27" y="53"/>
                    <a:pt x="26" y="53"/>
                  </a:cubicBezTo>
                  <a:cubicBezTo>
                    <a:pt x="26" y="53"/>
                    <a:pt x="26" y="53"/>
                    <a:pt x="25" y="53"/>
                  </a:cubicBezTo>
                  <a:cubicBezTo>
                    <a:pt x="25" y="53"/>
                    <a:pt x="25" y="53"/>
                    <a:pt x="25" y="53"/>
                  </a:cubicBezTo>
                  <a:cubicBezTo>
                    <a:pt x="20" y="49"/>
                    <a:pt x="20" y="49"/>
                    <a:pt x="20" y="49"/>
                  </a:cubicBezTo>
                  <a:cubicBezTo>
                    <a:pt x="16" y="53"/>
                    <a:pt x="16" y="53"/>
                    <a:pt x="16" y="53"/>
                  </a:cubicBezTo>
                  <a:cubicBezTo>
                    <a:pt x="16" y="53"/>
                    <a:pt x="16" y="53"/>
                    <a:pt x="15" y="53"/>
                  </a:cubicBezTo>
                  <a:cubicBezTo>
                    <a:pt x="15" y="53"/>
                    <a:pt x="15" y="53"/>
                    <a:pt x="15" y="53"/>
                  </a:cubicBezTo>
                  <a:cubicBezTo>
                    <a:pt x="14" y="53"/>
                    <a:pt x="14" y="52"/>
                    <a:pt x="15" y="52"/>
                  </a:cubicBezTo>
                  <a:cubicBezTo>
                    <a:pt x="19" y="47"/>
                    <a:pt x="19" y="47"/>
                    <a:pt x="19" y="47"/>
                  </a:cubicBezTo>
                  <a:cubicBezTo>
                    <a:pt x="15" y="43"/>
                    <a:pt x="15" y="43"/>
                    <a:pt x="15" y="43"/>
                  </a:cubicBezTo>
                  <a:cubicBezTo>
                    <a:pt x="14" y="43"/>
                    <a:pt x="14" y="42"/>
                    <a:pt x="15" y="42"/>
                  </a:cubicBezTo>
                  <a:cubicBezTo>
                    <a:pt x="15" y="41"/>
                    <a:pt x="16" y="41"/>
                    <a:pt x="16" y="42"/>
                  </a:cubicBezTo>
                  <a:cubicBezTo>
                    <a:pt x="20" y="46"/>
                    <a:pt x="20" y="46"/>
                    <a:pt x="20" y="46"/>
                  </a:cubicBezTo>
                  <a:cubicBezTo>
                    <a:pt x="25" y="42"/>
                    <a:pt x="25" y="42"/>
                    <a:pt x="25" y="42"/>
                  </a:cubicBezTo>
                  <a:cubicBezTo>
                    <a:pt x="25" y="41"/>
                    <a:pt x="26" y="41"/>
                    <a:pt x="26" y="42"/>
                  </a:cubicBezTo>
                  <a:cubicBezTo>
                    <a:pt x="27" y="42"/>
                    <a:pt x="27" y="43"/>
                    <a:pt x="26" y="43"/>
                  </a:cubicBezTo>
                  <a:cubicBezTo>
                    <a:pt x="22" y="47"/>
                    <a:pt x="22" y="47"/>
                    <a:pt x="22" y="47"/>
                  </a:cubicBezTo>
                  <a:lnTo>
                    <a:pt x="26" y="52"/>
                  </a:lnTo>
                  <a:close/>
                  <a:moveTo>
                    <a:pt x="40" y="19"/>
                  </a:moveTo>
                  <a:cubicBezTo>
                    <a:pt x="40" y="19"/>
                    <a:pt x="41" y="18"/>
                    <a:pt x="41" y="18"/>
                  </a:cubicBezTo>
                  <a:cubicBezTo>
                    <a:pt x="56" y="18"/>
                    <a:pt x="56" y="18"/>
                    <a:pt x="56" y="18"/>
                  </a:cubicBezTo>
                  <a:cubicBezTo>
                    <a:pt x="56" y="18"/>
                    <a:pt x="57" y="19"/>
                    <a:pt x="57" y="19"/>
                  </a:cubicBezTo>
                  <a:cubicBezTo>
                    <a:pt x="57" y="20"/>
                    <a:pt x="56" y="20"/>
                    <a:pt x="56" y="20"/>
                  </a:cubicBezTo>
                  <a:cubicBezTo>
                    <a:pt x="41" y="20"/>
                    <a:pt x="41" y="20"/>
                    <a:pt x="41" y="20"/>
                  </a:cubicBezTo>
                  <a:cubicBezTo>
                    <a:pt x="41" y="20"/>
                    <a:pt x="40" y="20"/>
                    <a:pt x="40" y="19"/>
                  </a:cubicBezTo>
                  <a:close/>
                  <a:moveTo>
                    <a:pt x="56" y="44"/>
                  </a:moveTo>
                  <a:cubicBezTo>
                    <a:pt x="56" y="45"/>
                    <a:pt x="56" y="45"/>
                    <a:pt x="55" y="45"/>
                  </a:cubicBezTo>
                  <a:cubicBezTo>
                    <a:pt x="41" y="45"/>
                    <a:pt x="41" y="45"/>
                    <a:pt x="41" y="45"/>
                  </a:cubicBezTo>
                  <a:cubicBezTo>
                    <a:pt x="41" y="45"/>
                    <a:pt x="40" y="45"/>
                    <a:pt x="40" y="44"/>
                  </a:cubicBezTo>
                  <a:cubicBezTo>
                    <a:pt x="40" y="44"/>
                    <a:pt x="41" y="43"/>
                    <a:pt x="41" y="43"/>
                  </a:cubicBezTo>
                  <a:cubicBezTo>
                    <a:pt x="55" y="43"/>
                    <a:pt x="55" y="43"/>
                    <a:pt x="55" y="43"/>
                  </a:cubicBezTo>
                  <a:cubicBezTo>
                    <a:pt x="56" y="43"/>
                    <a:pt x="56" y="44"/>
                    <a:pt x="56" y="44"/>
                  </a:cubicBezTo>
                  <a:close/>
                  <a:moveTo>
                    <a:pt x="56" y="50"/>
                  </a:moveTo>
                  <a:cubicBezTo>
                    <a:pt x="56" y="51"/>
                    <a:pt x="56" y="51"/>
                    <a:pt x="55" y="51"/>
                  </a:cubicBezTo>
                  <a:cubicBezTo>
                    <a:pt x="41" y="51"/>
                    <a:pt x="41" y="51"/>
                    <a:pt x="41" y="51"/>
                  </a:cubicBezTo>
                  <a:cubicBezTo>
                    <a:pt x="41" y="51"/>
                    <a:pt x="40" y="51"/>
                    <a:pt x="40" y="50"/>
                  </a:cubicBezTo>
                  <a:cubicBezTo>
                    <a:pt x="40" y="50"/>
                    <a:pt x="41" y="49"/>
                    <a:pt x="41" y="49"/>
                  </a:cubicBezTo>
                  <a:cubicBezTo>
                    <a:pt x="55" y="49"/>
                    <a:pt x="55" y="49"/>
                    <a:pt x="55" y="49"/>
                  </a:cubicBezTo>
                  <a:cubicBezTo>
                    <a:pt x="56" y="49"/>
                    <a:pt x="56" y="50"/>
                    <a:pt x="56" y="50"/>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39" name="Freeform 50"/>
            <p:cNvSpPr>
              <a:spLocks noEditPoints="1"/>
            </p:cNvSpPr>
            <p:nvPr/>
          </p:nvSpPr>
          <p:spPr bwMode="auto">
            <a:xfrm>
              <a:off x="8173878" y="1667655"/>
              <a:ext cx="301451" cy="291404"/>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40" name="Freeform 36"/>
            <p:cNvSpPr>
              <a:spLocks noEditPoints="1"/>
            </p:cNvSpPr>
            <p:nvPr/>
          </p:nvSpPr>
          <p:spPr bwMode="auto">
            <a:xfrm>
              <a:off x="4420392" y="3824677"/>
              <a:ext cx="329120" cy="329123"/>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41" name="Freeform 36"/>
            <p:cNvSpPr>
              <a:spLocks noEditPoints="1"/>
            </p:cNvSpPr>
            <p:nvPr/>
          </p:nvSpPr>
          <p:spPr bwMode="auto">
            <a:xfrm>
              <a:off x="6730273" y="2777288"/>
              <a:ext cx="265777" cy="265779"/>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42" name="Freeform 31"/>
            <p:cNvSpPr>
              <a:spLocks noEditPoints="1"/>
            </p:cNvSpPr>
            <p:nvPr/>
          </p:nvSpPr>
          <p:spPr bwMode="auto">
            <a:xfrm>
              <a:off x="5418709" y="4208219"/>
              <a:ext cx="424442" cy="461620"/>
            </a:xfrm>
            <a:custGeom>
              <a:avLst/>
              <a:gdLst>
                <a:gd name="T0" fmla="*/ 42 w 58"/>
                <a:gd name="T1" fmla="*/ 4 h 63"/>
                <a:gd name="T2" fmla="*/ 41 w 58"/>
                <a:gd name="T3" fmla="*/ 10 h 63"/>
                <a:gd name="T4" fmla="*/ 17 w 58"/>
                <a:gd name="T5" fmla="*/ 47 h 63"/>
                <a:gd name="T6" fmla="*/ 15 w 58"/>
                <a:gd name="T7" fmla="*/ 54 h 63"/>
                <a:gd name="T8" fmla="*/ 19 w 58"/>
                <a:gd name="T9" fmla="*/ 47 h 63"/>
                <a:gd name="T10" fmla="*/ 49 w 58"/>
                <a:gd name="T11" fmla="*/ 19 h 63"/>
                <a:gd name="T12" fmla="*/ 53 w 58"/>
                <a:gd name="T13" fmla="*/ 14 h 63"/>
                <a:gd name="T14" fmla="*/ 48 w 58"/>
                <a:gd name="T15" fmla="*/ 19 h 63"/>
                <a:gd name="T16" fmla="*/ 4 w 58"/>
                <a:gd name="T17" fmla="*/ 43 h 63"/>
                <a:gd name="T18" fmla="*/ 11 w 58"/>
                <a:gd name="T19" fmla="*/ 41 h 63"/>
                <a:gd name="T20" fmla="*/ 57 w 58"/>
                <a:gd name="T21" fmla="*/ 28 h 63"/>
                <a:gd name="T22" fmla="*/ 51 w 58"/>
                <a:gd name="T23" fmla="*/ 30 h 63"/>
                <a:gd name="T24" fmla="*/ 57 w 58"/>
                <a:gd name="T25" fmla="*/ 28 h 63"/>
                <a:gd name="T26" fmla="*/ 1 w 58"/>
                <a:gd name="T27" fmla="*/ 28 h 63"/>
                <a:gd name="T28" fmla="*/ 7 w 58"/>
                <a:gd name="T29" fmla="*/ 30 h 63"/>
                <a:gd name="T30" fmla="*/ 48 w 58"/>
                <a:gd name="T31" fmla="*/ 39 h 63"/>
                <a:gd name="T32" fmla="*/ 54 w 58"/>
                <a:gd name="T33" fmla="*/ 44 h 63"/>
                <a:gd name="T34" fmla="*/ 49 w 58"/>
                <a:gd name="T35" fmla="*/ 39 h 63"/>
                <a:gd name="T36" fmla="*/ 5 w 58"/>
                <a:gd name="T37" fmla="*/ 16 h 63"/>
                <a:gd name="T38" fmla="*/ 11 w 58"/>
                <a:gd name="T39" fmla="*/ 18 h 63"/>
                <a:gd name="T40" fmla="*/ 41 w 58"/>
                <a:gd name="T41" fmla="*/ 47 h 63"/>
                <a:gd name="T42" fmla="*/ 42 w 58"/>
                <a:gd name="T43" fmla="*/ 54 h 63"/>
                <a:gd name="T44" fmla="*/ 44 w 58"/>
                <a:gd name="T45" fmla="*/ 53 h 63"/>
                <a:gd name="T46" fmla="*/ 18 w 58"/>
                <a:gd name="T47" fmla="*/ 11 h 63"/>
                <a:gd name="T48" fmla="*/ 16 w 58"/>
                <a:gd name="T49" fmla="*/ 4 h 63"/>
                <a:gd name="T50" fmla="*/ 17 w 58"/>
                <a:gd name="T51" fmla="*/ 10 h 63"/>
                <a:gd name="T52" fmla="*/ 30 w 58"/>
                <a:gd name="T53" fmla="*/ 1 h 63"/>
                <a:gd name="T54" fmla="*/ 28 w 58"/>
                <a:gd name="T55" fmla="*/ 7 h 63"/>
                <a:gd name="T56" fmla="*/ 40 w 58"/>
                <a:gd name="T57" fmla="*/ 41 h 63"/>
                <a:gd name="T58" fmla="*/ 37 w 58"/>
                <a:gd name="T59" fmla="*/ 51 h 63"/>
                <a:gd name="T60" fmla="*/ 38 w 58"/>
                <a:gd name="T61" fmla="*/ 55 h 63"/>
                <a:gd name="T62" fmla="*/ 35 w 58"/>
                <a:gd name="T63" fmla="*/ 60 h 63"/>
                <a:gd name="T64" fmla="*/ 28 w 58"/>
                <a:gd name="T65" fmla="*/ 63 h 63"/>
                <a:gd name="T66" fmla="*/ 21 w 58"/>
                <a:gd name="T67" fmla="*/ 58 h 63"/>
                <a:gd name="T68" fmla="*/ 22 w 58"/>
                <a:gd name="T69" fmla="*/ 53 h 63"/>
                <a:gd name="T70" fmla="*/ 21 w 58"/>
                <a:gd name="T71" fmla="*/ 49 h 63"/>
                <a:gd name="T72" fmla="*/ 13 w 58"/>
                <a:gd name="T73" fmla="*/ 29 h 63"/>
                <a:gd name="T74" fmla="*/ 33 w 58"/>
                <a:gd name="T75" fmla="*/ 61 h 63"/>
                <a:gd name="T76" fmla="*/ 25 w 58"/>
                <a:gd name="T77" fmla="*/ 61 h 63"/>
                <a:gd name="T78" fmla="*/ 33 w 58"/>
                <a:gd name="T79" fmla="*/ 61 h 63"/>
                <a:gd name="T80" fmla="*/ 23 w 58"/>
                <a:gd name="T81" fmla="*/ 58 h 63"/>
                <a:gd name="T82" fmla="*/ 31 w 58"/>
                <a:gd name="T83" fmla="*/ 58 h 63"/>
                <a:gd name="T84" fmla="*/ 34 w 58"/>
                <a:gd name="T85" fmla="*/ 57 h 63"/>
                <a:gd name="T86" fmla="*/ 23 w 58"/>
                <a:gd name="T87" fmla="*/ 55 h 63"/>
                <a:gd name="T88" fmla="*/ 36 w 58"/>
                <a:gd name="T89" fmla="*/ 55 h 63"/>
                <a:gd name="T90" fmla="*/ 25 w 58"/>
                <a:gd name="T91" fmla="*/ 52 h 63"/>
                <a:gd name="T92" fmla="*/ 34 w 58"/>
                <a:gd name="T93" fmla="*/ 52 h 63"/>
                <a:gd name="T94" fmla="*/ 34 w 58"/>
                <a:gd name="T95" fmla="*/ 50 h 63"/>
                <a:gd name="T96" fmla="*/ 25 w 58"/>
                <a:gd name="T97" fmla="*/ 49 h 63"/>
                <a:gd name="T98" fmla="*/ 34 w 58"/>
                <a:gd name="T99" fmla="*/ 50 h 63"/>
                <a:gd name="T100" fmla="*/ 15 w 58"/>
                <a:gd name="T101" fmla="*/ 29 h 63"/>
                <a:gd name="T102" fmla="*/ 25 w 58"/>
                <a:gd name="T103" fmla="*/ 47 h 63"/>
                <a:gd name="T104" fmla="*/ 24 w 58"/>
                <a:gd name="T105" fmla="*/ 31 h 63"/>
                <a:gd name="T106" fmla="*/ 31 w 58"/>
                <a:gd name="T107" fmla="*/ 47 h 63"/>
                <a:gd name="T108" fmla="*/ 35 w 58"/>
                <a:gd name="T109" fmla="*/ 32 h 63"/>
                <a:gd name="T110" fmla="*/ 35 w 58"/>
                <a:gd name="T111"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3">
                  <a:moveTo>
                    <a:pt x="40" y="11"/>
                  </a:moveTo>
                  <a:cubicBezTo>
                    <a:pt x="39" y="10"/>
                    <a:pt x="39" y="10"/>
                    <a:pt x="39" y="9"/>
                  </a:cubicBezTo>
                  <a:cubicBezTo>
                    <a:pt x="42" y="4"/>
                    <a:pt x="42" y="4"/>
                    <a:pt x="42" y="4"/>
                  </a:cubicBezTo>
                  <a:cubicBezTo>
                    <a:pt x="43" y="4"/>
                    <a:pt x="43" y="3"/>
                    <a:pt x="44" y="4"/>
                  </a:cubicBezTo>
                  <a:cubicBezTo>
                    <a:pt x="44" y="4"/>
                    <a:pt x="44" y="5"/>
                    <a:pt x="44" y="5"/>
                  </a:cubicBezTo>
                  <a:cubicBezTo>
                    <a:pt x="41" y="10"/>
                    <a:pt x="41" y="10"/>
                    <a:pt x="41" y="10"/>
                  </a:cubicBezTo>
                  <a:cubicBezTo>
                    <a:pt x="41" y="10"/>
                    <a:pt x="41" y="11"/>
                    <a:pt x="40" y="11"/>
                  </a:cubicBezTo>
                  <a:cubicBezTo>
                    <a:pt x="40" y="11"/>
                    <a:pt x="40" y="11"/>
                    <a:pt x="40" y="11"/>
                  </a:cubicBezTo>
                  <a:close/>
                  <a:moveTo>
                    <a:pt x="17" y="47"/>
                  </a:moveTo>
                  <a:cubicBezTo>
                    <a:pt x="14" y="53"/>
                    <a:pt x="14" y="53"/>
                    <a:pt x="14" y="53"/>
                  </a:cubicBezTo>
                  <a:cubicBezTo>
                    <a:pt x="14" y="53"/>
                    <a:pt x="14" y="54"/>
                    <a:pt x="15" y="54"/>
                  </a:cubicBezTo>
                  <a:cubicBezTo>
                    <a:pt x="15" y="54"/>
                    <a:pt x="15" y="54"/>
                    <a:pt x="15" y="54"/>
                  </a:cubicBezTo>
                  <a:cubicBezTo>
                    <a:pt x="16" y="54"/>
                    <a:pt x="16" y="54"/>
                    <a:pt x="16" y="54"/>
                  </a:cubicBezTo>
                  <a:cubicBezTo>
                    <a:pt x="19" y="48"/>
                    <a:pt x="19" y="48"/>
                    <a:pt x="19" y="48"/>
                  </a:cubicBezTo>
                  <a:cubicBezTo>
                    <a:pt x="19" y="48"/>
                    <a:pt x="19" y="47"/>
                    <a:pt x="19" y="47"/>
                  </a:cubicBezTo>
                  <a:cubicBezTo>
                    <a:pt x="18" y="47"/>
                    <a:pt x="18" y="47"/>
                    <a:pt x="17" y="47"/>
                  </a:cubicBezTo>
                  <a:close/>
                  <a:moveTo>
                    <a:pt x="48" y="19"/>
                  </a:moveTo>
                  <a:cubicBezTo>
                    <a:pt x="49" y="19"/>
                    <a:pt x="49" y="19"/>
                    <a:pt x="49" y="19"/>
                  </a:cubicBezTo>
                  <a:cubicBezTo>
                    <a:pt x="54" y="16"/>
                    <a:pt x="54" y="16"/>
                    <a:pt x="54" y="16"/>
                  </a:cubicBezTo>
                  <a:cubicBezTo>
                    <a:pt x="55" y="15"/>
                    <a:pt x="55" y="15"/>
                    <a:pt x="54" y="14"/>
                  </a:cubicBezTo>
                  <a:cubicBezTo>
                    <a:pt x="54" y="14"/>
                    <a:pt x="54" y="14"/>
                    <a:pt x="53" y="14"/>
                  </a:cubicBezTo>
                  <a:cubicBezTo>
                    <a:pt x="48" y="17"/>
                    <a:pt x="48" y="17"/>
                    <a:pt x="48" y="17"/>
                  </a:cubicBezTo>
                  <a:cubicBezTo>
                    <a:pt x="47" y="17"/>
                    <a:pt x="47" y="18"/>
                    <a:pt x="48" y="18"/>
                  </a:cubicBezTo>
                  <a:cubicBezTo>
                    <a:pt x="48" y="19"/>
                    <a:pt x="48" y="19"/>
                    <a:pt x="48" y="19"/>
                  </a:cubicBezTo>
                  <a:close/>
                  <a:moveTo>
                    <a:pt x="10" y="39"/>
                  </a:moveTo>
                  <a:cubicBezTo>
                    <a:pt x="5" y="42"/>
                    <a:pt x="5" y="42"/>
                    <a:pt x="5" y="42"/>
                  </a:cubicBezTo>
                  <a:cubicBezTo>
                    <a:pt x="4" y="42"/>
                    <a:pt x="4" y="43"/>
                    <a:pt x="4" y="43"/>
                  </a:cubicBezTo>
                  <a:cubicBezTo>
                    <a:pt x="4" y="44"/>
                    <a:pt x="5" y="44"/>
                    <a:pt x="5" y="44"/>
                  </a:cubicBezTo>
                  <a:cubicBezTo>
                    <a:pt x="5" y="44"/>
                    <a:pt x="5" y="44"/>
                    <a:pt x="6" y="44"/>
                  </a:cubicBezTo>
                  <a:cubicBezTo>
                    <a:pt x="11" y="41"/>
                    <a:pt x="11" y="41"/>
                    <a:pt x="11" y="41"/>
                  </a:cubicBezTo>
                  <a:cubicBezTo>
                    <a:pt x="11" y="40"/>
                    <a:pt x="11" y="40"/>
                    <a:pt x="11" y="39"/>
                  </a:cubicBezTo>
                  <a:cubicBezTo>
                    <a:pt x="11" y="39"/>
                    <a:pt x="10" y="39"/>
                    <a:pt x="10" y="39"/>
                  </a:cubicBezTo>
                  <a:close/>
                  <a:moveTo>
                    <a:pt x="57" y="28"/>
                  </a:moveTo>
                  <a:cubicBezTo>
                    <a:pt x="51" y="28"/>
                    <a:pt x="51" y="28"/>
                    <a:pt x="51" y="28"/>
                  </a:cubicBezTo>
                  <a:cubicBezTo>
                    <a:pt x="51" y="28"/>
                    <a:pt x="50" y="28"/>
                    <a:pt x="50" y="29"/>
                  </a:cubicBezTo>
                  <a:cubicBezTo>
                    <a:pt x="50" y="29"/>
                    <a:pt x="51" y="30"/>
                    <a:pt x="51" y="30"/>
                  </a:cubicBezTo>
                  <a:cubicBezTo>
                    <a:pt x="57" y="30"/>
                    <a:pt x="57" y="30"/>
                    <a:pt x="57" y="30"/>
                  </a:cubicBezTo>
                  <a:cubicBezTo>
                    <a:pt x="58" y="30"/>
                    <a:pt x="58" y="29"/>
                    <a:pt x="58" y="29"/>
                  </a:cubicBezTo>
                  <a:cubicBezTo>
                    <a:pt x="58" y="28"/>
                    <a:pt x="58" y="28"/>
                    <a:pt x="57" y="28"/>
                  </a:cubicBezTo>
                  <a:close/>
                  <a:moveTo>
                    <a:pt x="8" y="29"/>
                  </a:moveTo>
                  <a:cubicBezTo>
                    <a:pt x="8" y="28"/>
                    <a:pt x="8" y="28"/>
                    <a:pt x="7" y="28"/>
                  </a:cubicBezTo>
                  <a:cubicBezTo>
                    <a:pt x="1" y="28"/>
                    <a:pt x="1" y="28"/>
                    <a:pt x="1" y="28"/>
                  </a:cubicBezTo>
                  <a:cubicBezTo>
                    <a:pt x="1" y="28"/>
                    <a:pt x="0" y="28"/>
                    <a:pt x="0" y="29"/>
                  </a:cubicBezTo>
                  <a:cubicBezTo>
                    <a:pt x="0" y="29"/>
                    <a:pt x="1" y="30"/>
                    <a:pt x="1" y="30"/>
                  </a:cubicBezTo>
                  <a:cubicBezTo>
                    <a:pt x="7" y="30"/>
                    <a:pt x="7" y="30"/>
                    <a:pt x="7" y="30"/>
                  </a:cubicBezTo>
                  <a:cubicBezTo>
                    <a:pt x="8" y="30"/>
                    <a:pt x="8" y="29"/>
                    <a:pt x="8" y="29"/>
                  </a:cubicBezTo>
                  <a:close/>
                  <a:moveTo>
                    <a:pt x="49" y="39"/>
                  </a:moveTo>
                  <a:cubicBezTo>
                    <a:pt x="48" y="39"/>
                    <a:pt x="48" y="39"/>
                    <a:pt x="48" y="39"/>
                  </a:cubicBezTo>
                  <a:cubicBezTo>
                    <a:pt x="47" y="40"/>
                    <a:pt x="47" y="40"/>
                    <a:pt x="48" y="41"/>
                  </a:cubicBezTo>
                  <a:cubicBezTo>
                    <a:pt x="53" y="44"/>
                    <a:pt x="53" y="44"/>
                    <a:pt x="53" y="44"/>
                  </a:cubicBezTo>
                  <a:cubicBezTo>
                    <a:pt x="53" y="44"/>
                    <a:pt x="53" y="44"/>
                    <a:pt x="54" y="44"/>
                  </a:cubicBezTo>
                  <a:cubicBezTo>
                    <a:pt x="54" y="44"/>
                    <a:pt x="54" y="44"/>
                    <a:pt x="54" y="43"/>
                  </a:cubicBezTo>
                  <a:cubicBezTo>
                    <a:pt x="55" y="43"/>
                    <a:pt x="55" y="42"/>
                    <a:pt x="54" y="42"/>
                  </a:cubicBezTo>
                  <a:lnTo>
                    <a:pt x="49" y="39"/>
                  </a:lnTo>
                  <a:close/>
                  <a:moveTo>
                    <a:pt x="6" y="14"/>
                  </a:moveTo>
                  <a:cubicBezTo>
                    <a:pt x="5" y="14"/>
                    <a:pt x="4" y="14"/>
                    <a:pt x="4" y="14"/>
                  </a:cubicBezTo>
                  <a:cubicBezTo>
                    <a:pt x="4" y="15"/>
                    <a:pt x="4" y="15"/>
                    <a:pt x="5" y="16"/>
                  </a:cubicBezTo>
                  <a:cubicBezTo>
                    <a:pt x="10" y="19"/>
                    <a:pt x="10" y="19"/>
                    <a:pt x="10" y="19"/>
                  </a:cubicBezTo>
                  <a:cubicBezTo>
                    <a:pt x="10" y="19"/>
                    <a:pt x="10" y="19"/>
                    <a:pt x="10" y="19"/>
                  </a:cubicBezTo>
                  <a:cubicBezTo>
                    <a:pt x="11" y="19"/>
                    <a:pt x="11" y="19"/>
                    <a:pt x="11" y="18"/>
                  </a:cubicBezTo>
                  <a:cubicBezTo>
                    <a:pt x="11" y="18"/>
                    <a:pt x="11" y="17"/>
                    <a:pt x="11" y="17"/>
                  </a:cubicBezTo>
                  <a:lnTo>
                    <a:pt x="6" y="14"/>
                  </a:lnTo>
                  <a:close/>
                  <a:moveTo>
                    <a:pt x="41" y="47"/>
                  </a:moveTo>
                  <a:cubicBezTo>
                    <a:pt x="41" y="47"/>
                    <a:pt x="40" y="47"/>
                    <a:pt x="40" y="47"/>
                  </a:cubicBezTo>
                  <a:cubicBezTo>
                    <a:pt x="39" y="47"/>
                    <a:pt x="39" y="48"/>
                    <a:pt x="39" y="48"/>
                  </a:cubicBezTo>
                  <a:cubicBezTo>
                    <a:pt x="42" y="54"/>
                    <a:pt x="42" y="54"/>
                    <a:pt x="42" y="54"/>
                  </a:cubicBezTo>
                  <a:cubicBezTo>
                    <a:pt x="43" y="54"/>
                    <a:pt x="43" y="54"/>
                    <a:pt x="43" y="54"/>
                  </a:cubicBezTo>
                  <a:cubicBezTo>
                    <a:pt x="43" y="54"/>
                    <a:pt x="44" y="54"/>
                    <a:pt x="44" y="54"/>
                  </a:cubicBezTo>
                  <a:cubicBezTo>
                    <a:pt x="44" y="54"/>
                    <a:pt x="44" y="53"/>
                    <a:pt x="44" y="53"/>
                  </a:cubicBezTo>
                  <a:lnTo>
                    <a:pt x="41" y="47"/>
                  </a:lnTo>
                  <a:close/>
                  <a:moveTo>
                    <a:pt x="17" y="10"/>
                  </a:moveTo>
                  <a:cubicBezTo>
                    <a:pt x="18" y="10"/>
                    <a:pt x="18" y="11"/>
                    <a:pt x="18" y="11"/>
                  </a:cubicBezTo>
                  <a:cubicBezTo>
                    <a:pt x="18" y="11"/>
                    <a:pt x="19" y="11"/>
                    <a:pt x="19" y="11"/>
                  </a:cubicBezTo>
                  <a:cubicBezTo>
                    <a:pt x="19" y="10"/>
                    <a:pt x="19" y="10"/>
                    <a:pt x="19" y="9"/>
                  </a:cubicBezTo>
                  <a:cubicBezTo>
                    <a:pt x="16" y="4"/>
                    <a:pt x="16" y="4"/>
                    <a:pt x="16" y="4"/>
                  </a:cubicBezTo>
                  <a:cubicBezTo>
                    <a:pt x="16" y="4"/>
                    <a:pt x="15" y="3"/>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9" y="0"/>
                    <a:pt x="28" y="0"/>
                    <a:pt x="28" y="1"/>
                  </a:cubicBezTo>
                  <a:cubicBezTo>
                    <a:pt x="28" y="7"/>
                    <a:pt x="28" y="7"/>
                    <a:pt x="28" y="7"/>
                  </a:cubicBezTo>
                  <a:cubicBezTo>
                    <a:pt x="28" y="7"/>
                    <a:pt x="29" y="8"/>
                    <a:pt x="29" y="8"/>
                  </a:cubicBezTo>
                  <a:close/>
                  <a:moveTo>
                    <a:pt x="45" y="29"/>
                  </a:moveTo>
                  <a:cubicBezTo>
                    <a:pt x="45" y="33"/>
                    <a:pt x="44" y="38"/>
                    <a:pt x="40" y="41"/>
                  </a:cubicBezTo>
                  <a:cubicBezTo>
                    <a:pt x="38" y="43"/>
                    <a:pt x="37" y="46"/>
                    <a:pt x="37" y="47"/>
                  </a:cubicBezTo>
                  <a:cubicBezTo>
                    <a:pt x="38" y="48"/>
                    <a:pt x="38" y="48"/>
                    <a:pt x="38" y="49"/>
                  </a:cubicBezTo>
                  <a:cubicBezTo>
                    <a:pt x="38" y="50"/>
                    <a:pt x="38" y="50"/>
                    <a:pt x="37" y="51"/>
                  </a:cubicBezTo>
                  <a:cubicBezTo>
                    <a:pt x="38" y="51"/>
                    <a:pt x="38" y="51"/>
                    <a:pt x="38" y="52"/>
                  </a:cubicBezTo>
                  <a:cubicBezTo>
                    <a:pt x="38" y="53"/>
                    <a:pt x="38" y="53"/>
                    <a:pt x="37" y="53"/>
                  </a:cubicBezTo>
                  <a:cubicBezTo>
                    <a:pt x="38" y="54"/>
                    <a:pt x="38" y="54"/>
                    <a:pt x="38" y="55"/>
                  </a:cubicBezTo>
                  <a:cubicBezTo>
                    <a:pt x="38" y="56"/>
                    <a:pt x="38" y="56"/>
                    <a:pt x="37" y="56"/>
                  </a:cubicBezTo>
                  <a:cubicBezTo>
                    <a:pt x="38" y="57"/>
                    <a:pt x="38" y="57"/>
                    <a:pt x="38" y="58"/>
                  </a:cubicBezTo>
                  <a:cubicBezTo>
                    <a:pt x="38" y="59"/>
                    <a:pt x="37" y="60"/>
                    <a:pt x="35" y="60"/>
                  </a:cubicBezTo>
                  <a:cubicBezTo>
                    <a:pt x="35" y="60"/>
                    <a:pt x="35" y="61"/>
                    <a:pt x="35" y="61"/>
                  </a:cubicBezTo>
                  <a:cubicBezTo>
                    <a:pt x="35" y="63"/>
                    <a:pt x="33" y="63"/>
                    <a:pt x="31" y="63"/>
                  </a:cubicBezTo>
                  <a:cubicBezTo>
                    <a:pt x="28" y="63"/>
                    <a:pt x="28" y="63"/>
                    <a:pt x="28" y="63"/>
                  </a:cubicBezTo>
                  <a:cubicBezTo>
                    <a:pt x="26" y="63"/>
                    <a:pt x="23" y="63"/>
                    <a:pt x="23" y="61"/>
                  </a:cubicBezTo>
                  <a:cubicBezTo>
                    <a:pt x="23" y="61"/>
                    <a:pt x="23" y="60"/>
                    <a:pt x="23" y="60"/>
                  </a:cubicBezTo>
                  <a:cubicBezTo>
                    <a:pt x="22" y="60"/>
                    <a:pt x="21" y="59"/>
                    <a:pt x="21" y="58"/>
                  </a:cubicBezTo>
                  <a:cubicBezTo>
                    <a:pt x="21" y="57"/>
                    <a:pt x="21" y="57"/>
                    <a:pt x="22" y="56"/>
                  </a:cubicBezTo>
                  <a:cubicBezTo>
                    <a:pt x="21" y="56"/>
                    <a:pt x="21" y="56"/>
                    <a:pt x="21" y="55"/>
                  </a:cubicBezTo>
                  <a:cubicBezTo>
                    <a:pt x="21" y="54"/>
                    <a:pt x="21" y="54"/>
                    <a:pt x="22" y="53"/>
                  </a:cubicBezTo>
                  <a:cubicBezTo>
                    <a:pt x="21" y="53"/>
                    <a:pt x="21" y="53"/>
                    <a:pt x="21" y="52"/>
                  </a:cubicBezTo>
                  <a:cubicBezTo>
                    <a:pt x="21" y="51"/>
                    <a:pt x="21" y="51"/>
                    <a:pt x="22" y="51"/>
                  </a:cubicBezTo>
                  <a:cubicBezTo>
                    <a:pt x="21" y="50"/>
                    <a:pt x="21" y="50"/>
                    <a:pt x="21" y="49"/>
                  </a:cubicBezTo>
                  <a:cubicBezTo>
                    <a:pt x="21" y="48"/>
                    <a:pt x="21" y="48"/>
                    <a:pt x="22" y="47"/>
                  </a:cubicBezTo>
                  <a:cubicBezTo>
                    <a:pt x="22" y="46"/>
                    <a:pt x="21" y="43"/>
                    <a:pt x="18" y="41"/>
                  </a:cubicBezTo>
                  <a:cubicBezTo>
                    <a:pt x="15" y="38"/>
                    <a:pt x="13" y="33"/>
                    <a:pt x="13" y="29"/>
                  </a:cubicBezTo>
                  <a:cubicBezTo>
                    <a:pt x="13" y="20"/>
                    <a:pt x="20" y="13"/>
                    <a:pt x="29" y="13"/>
                  </a:cubicBezTo>
                  <a:cubicBezTo>
                    <a:pt x="38" y="13"/>
                    <a:pt x="45" y="20"/>
                    <a:pt x="45" y="29"/>
                  </a:cubicBezTo>
                  <a:close/>
                  <a:moveTo>
                    <a:pt x="33" y="61"/>
                  </a:moveTo>
                  <a:cubicBezTo>
                    <a:pt x="33" y="61"/>
                    <a:pt x="32" y="60"/>
                    <a:pt x="31" y="60"/>
                  </a:cubicBezTo>
                  <a:cubicBezTo>
                    <a:pt x="28" y="60"/>
                    <a:pt x="28" y="60"/>
                    <a:pt x="28" y="60"/>
                  </a:cubicBezTo>
                  <a:cubicBezTo>
                    <a:pt x="26" y="60"/>
                    <a:pt x="26" y="61"/>
                    <a:pt x="25" y="61"/>
                  </a:cubicBezTo>
                  <a:cubicBezTo>
                    <a:pt x="26" y="61"/>
                    <a:pt x="26" y="61"/>
                    <a:pt x="28" y="61"/>
                  </a:cubicBezTo>
                  <a:cubicBezTo>
                    <a:pt x="31" y="61"/>
                    <a:pt x="31" y="61"/>
                    <a:pt x="31" y="61"/>
                  </a:cubicBezTo>
                  <a:cubicBezTo>
                    <a:pt x="32" y="61"/>
                    <a:pt x="33" y="61"/>
                    <a:pt x="33" y="61"/>
                  </a:cubicBezTo>
                  <a:close/>
                  <a:moveTo>
                    <a:pt x="34" y="57"/>
                  </a:moveTo>
                  <a:cubicBezTo>
                    <a:pt x="25" y="57"/>
                    <a:pt x="25" y="57"/>
                    <a:pt x="25" y="57"/>
                  </a:cubicBezTo>
                  <a:cubicBezTo>
                    <a:pt x="24" y="57"/>
                    <a:pt x="23" y="58"/>
                    <a:pt x="23" y="58"/>
                  </a:cubicBezTo>
                  <a:cubicBezTo>
                    <a:pt x="23" y="58"/>
                    <a:pt x="24" y="58"/>
                    <a:pt x="25" y="58"/>
                  </a:cubicBezTo>
                  <a:cubicBezTo>
                    <a:pt x="28" y="58"/>
                    <a:pt x="28" y="58"/>
                    <a:pt x="28" y="58"/>
                  </a:cubicBezTo>
                  <a:cubicBezTo>
                    <a:pt x="31" y="58"/>
                    <a:pt x="31" y="58"/>
                    <a:pt x="31" y="58"/>
                  </a:cubicBezTo>
                  <a:cubicBezTo>
                    <a:pt x="34" y="58"/>
                    <a:pt x="34" y="58"/>
                    <a:pt x="34" y="58"/>
                  </a:cubicBezTo>
                  <a:cubicBezTo>
                    <a:pt x="35" y="58"/>
                    <a:pt x="35" y="58"/>
                    <a:pt x="36" y="58"/>
                  </a:cubicBezTo>
                  <a:cubicBezTo>
                    <a:pt x="35" y="58"/>
                    <a:pt x="35" y="57"/>
                    <a:pt x="34" y="57"/>
                  </a:cubicBezTo>
                  <a:close/>
                  <a:moveTo>
                    <a:pt x="34" y="54"/>
                  </a:moveTo>
                  <a:cubicBezTo>
                    <a:pt x="25" y="54"/>
                    <a:pt x="25" y="54"/>
                    <a:pt x="25" y="54"/>
                  </a:cubicBezTo>
                  <a:cubicBezTo>
                    <a:pt x="24" y="54"/>
                    <a:pt x="23" y="55"/>
                    <a:pt x="23" y="55"/>
                  </a:cubicBezTo>
                  <a:cubicBezTo>
                    <a:pt x="23" y="55"/>
                    <a:pt x="24" y="55"/>
                    <a:pt x="25" y="55"/>
                  </a:cubicBezTo>
                  <a:cubicBezTo>
                    <a:pt x="34" y="55"/>
                    <a:pt x="34" y="55"/>
                    <a:pt x="34" y="55"/>
                  </a:cubicBezTo>
                  <a:cubicBezTo>
                    <a:pt x="35" y="55"/>
                    <a:pt x="35" y="55"/>
                    <a:pt x="36" y="55"/>
                  </a:cubicBezTo>
                  <a:cubicBezTo>
                    <a:pt x="35" y="55"/>
                    <a:pt x="35" y="54"/>
                    <a:pt x="34" y="54"/>
                  </a:cubicBezTo>
                  <a:close/>
                  <a:moveTo>
                    <a:pt x="34" y="52"/>
                  </a:moveTo>
                  <a:cubicBezTo>
                    <a:pt x="25" y="52"/>
                    <a:pt x="25" y="52"/>
                    <a:pt x="25" y="52"/>
                  </a:cubicBezTo>
                  <a:cubicBezTo>
                    <a:pt x="24" y="52"/>
                    <a:pt x="23" y="52"/>
                    <a:pt x="23" y="52"/>
                  </a:cubicBezTo>
                  <a:cubicBezTo>
                    <a:pt x="23" y="52"/>
                    <a:pt x="24" y="52"/>
                    <a:pt x="25" y="52"/>
                  </a:cubicBezTo>
                  <a:cubicBezTo>
                    <a:pt x="34" y="52"/>
                    <a:pt x="34" y="52"/>
                    <a:pt x="34" y="52"/>
                  </a:cubicBezTo>
                  <a:cubicBezTo>
                    <a:pt x="35" y="52"/>
                    <a:pt x="35" y="52"/>
                    <a:pt x="36" y="52"/>
                  </a:cubicBezTo>
                  <a:cubicBezTo>
                    <a:pt x="35" y="52"/>
                    <a:pt x="35" y="52"/>
                    <a:pt x="34" y="52"/>
                  </a:cubicBezTo>
                  <a:close/>
                  <a:moveTo>
                    <a:pt x="34" y="50"/>
                  </a:moveTo>
                  <a:cubicBezTo>
                    <a:pt x="35" y="50"/>
                    <a:pt x="35" y="49"/>
                    <a:pt x="36" y="49"/>
                  </a:cubicBezTo>
                  <a:cubicBezTo>
                    <a:pt x="35" y="49"/>
                    <a:pt x="35" y="49"/>
                    <a:pt x="34" y="49"/>
                  </a:cubicBezTo>
                  <a:cubicBezTo>
                    <a:pt x="25" y="49"/>
                    <a:pt x="25" y="49"/>
                    <a:pt x="25" y="49"/>
                  </a:cubicBezTo>
                  <a:cubicBezTo>
                    <a:pt x="24" y="49"/>
                    <a:pt x="23" y="49"/>
                    <a:pt x="23" y="49"/>
                  </a:cubicBezTo>
                  <a:cubicBezTo>
                    <a:pt x="23" y="49"/>
                    <a:pt x="24" y="50"/>
                    <a:pt x="25" y="50"/>
                  </a:cubicBezTo>
                  <a:lnTo>
                    <a:pt x="34" y="50"/>
                  </a:lnTo>
                  <a:close/>
                  <a:moveTo>
                    <a:pt x="43" y="29"/>
                  </a:moveTo>
                  <a:cubicBezTo>
                    <a:pt x="43" y="21"/>
                    <a:pt x="37" y="15"/>
                    <a:pt x="29" y="15"/>
                  </a:cubicBezTo>
                  <a:cubicBezTo>
                    <a:pt x="22" y="15"/>
                    <a:pt x="15" y="21"/>
                    <a:pt x="15" y="29"/>
                  </a:cubicBezTo>
                  <a:cubicBezTo>
                    <a:pt x="15" y="33"/>
                    <a:pt x="17" y="36"/>
                    <a:pt x="20" y="39"/>
                  </a:cubicBezTo>
                  <a:cubicBezTo>
                    <a:pt x="22" y="42"/>
                    <a:pt x="23" y="44"/>
                    <a:pt x="24" y="47"/>
                  </a:cubicBezTo>
                  <a:cubicBezTo>
                    <a:pt x="25" y="47"/>
                    <a:pt x="25" y="47"/>
                    <a:pt x="25" y="47"/>
                  </a:cubicBezTo>
                  <a:cubicBezTo>
                    <a:pt x="26" y="47"/>
                    <a:pt x="26" y="47"/>
                    <a:pt x="26" y="47"/>
                  </a:cubicBezTo>
                  <a:cubicBezTo>
                    <a:pt x="23" y="32"/>
                    <a:pt x="23" y="32"/>
                    <a:pt x="23" y="32"/>
                  </a:cubicBezTo>
                  <a:cubicBezTo>
                    <a:pt x="23" y="32"/>
                    <a:pt x="24" y="31"/>
                    <a:pt x="24" y="31"/>
                  </a:cubicBezTo>
                  <a:cubicBezTo>
                    <a:pt x="25" y="31"/>
                    <a:pt x="25" y="31"/>
                    <a:pt x="25" y="32"/>
                  </a:cubicBezTo>
                  <a:cubicBezTo>
                    <a:pt x="28" y="47"/>
                    <a:pt x="28" y="47"/>
                    <a:pt x="28" y="47"/>
                  </a:cubicBezTo>
                  <a:cubicBezTo>
                    <a:pt x="31" y="47"/>
                    <a:pt x="31" y="47"/>
                    <a:pt x="31" y="47"/>
                  </a:cubicBezTo>
                  <a:cubicBezTo>
                    <a:pt x="33" y="32"/>
                    <a:pt x="33" y="32"/>
                    <a:pt x="33" y="32"/>
                  </a:cubicBezTo>
                  <a:cubicBezTo>
                    <a:pt x="33" y="31"/>
                    <a:pt x="34" y="31"/>
                    <a:pt x="35" y="31"/>
                  </a:cubicBezTo>
                  <a:cubicBezTo>
                    <a:pt x="35" y="31"/>
                    <a:pt x="35" y="32"/>
                    <a:pt x="35" y="32"/>
                  </a:cubicBezTo>
                  <a:cubicBezTo>
                    <a:pt x="33" y="47"/>
                    <a:pt x="33" y="47"/>
                    <a:pt x="33" y="47"/>
                  </a:cubicBezTo>
                  <a:cubicBezTo>
                    <a:pt x="34" y="47"/>
                    <a:pt x="34" y="47"/>
                    <a:pt x="34" y="47"/>
                  </a:cubicBezTo>
                  <a:cubicBezTo>
                    <a:pt x="35" y="47"/>
                    <a:pt x="35" y="47"/>
                    <a:pt x="35" y="47"/>
                  </a:cubicBezTo>
                  <a:cubicBezTo>
                    <a:pt x="35" y="44"/>
                    <a:pt x="37" y="42"/>
                    <a:pt x="39" y="39"/>
                  </a:cubicBezTo>
                  <a:cubicBezTo>
                    <a:pt x="42" y="36"/>
                    <a:pt x="43" y="33"/>
                    <a:pt x="4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43" name="Freeform 32"/>
            <p:cNvSpPr>
              <a:spLocks noEditPoints="1"/>
            </p:cNvSpPr>
            <p:nvPr/>
          </p:nvSpPr>
          <p:spPr bwMode="auto">
            <a:xfrm>
              <a:off x="4905404" y="3395343"/>
              <a:ext cx="397375" cy="443694"/>
            </a:xfrm>
            <a:custGeom>
              <a:avLst/>
              <a:gdLst>
                <a:gd name="T0" fmla="*/ 55 w 69"/>
                <a:gd name="T1" fmla="*/ 0 h 77"/>
                <a:gd name="T2" fmla="*/ 45 w 69"/>
                <a:gd name="T3" fmla="*/ 5 h 77"/>
                <a:gd name="T4" fmla="*/ 31 w 69"/>
                <a:gd name="T5" fmla="*/ 7 h 77"/>
                <a:gd name="T6" fmla="*/ 24 w 69"/>
                <a:gd name="T7" fmla="*/ 7 h 77"/>
                <a:gd name="T8" fmla="*/ 10 w 69"/>
                <a:gd name="T9" fmla="*/ 5 h 77"/>
                <a:gd name="T10" fmla="*/ 0 w 69"/>
                <a:gd name="T11" fmla="*/ 69 h 77"/>
                <a:gd name="T12" fmla="*/ 69 w 69"/>
                <a:gd name="T13" fmla="*/ 14 h 77"/>
                <a:gd name="T14" fmla="*/ 10 w 69"/>
                <a:gd name="T15" fmla="*/ 13 h 77"/>
                <a:gd name="T16" fmla="*/ 24 w 69"/>
                <a:gd name="T17" fmla="*/ 10 h 77"/>
                <a:gd name="T18" fmla="*/ 31 w 69"/>
                <a:gd name="T19" fmla="*/ 10 h 77"/>
                <a:gd name="T20" fmla="*/ 45 w 69"/>
                <a:gd name="T21" fmla="*/ 13 h 77"/>
                <a:gd name="T22" fmla="*/ 55 w 69"/>
                <a:gd name="T23" fmla="*/ 17 h 77"/>
                <a:gd name="T24" fmla="*/ 66 w 69"/>
                <a:gd name="T25" fmla="*/ 14 h 77"/>
                <a:gd name="T26" fmla="*/ 7 w 69"/>
                <a:gd name="T27" fmla="*/ 10 h 77"/>
                <a:gd name="T28" fmla="*/ 61 w 69"/>
                <a:gd name="T29" fmla="*/ 74 h 77"/>
                <a:gd name="T30" fmla="*/ 34 w 69"/>
                <a:gd name="T31" fmla="*/ 39 h 77"/>
                <a:gd name="T32" fmla="*/ 34 w 69"/>
                <a:gd name="T33" fmla="*/ 39 h 77"/>
                <a:gd name="T34" fmla="*/ 33 w 69"/>
                <a:gd name="T35" fmla="*/ 36 h 77"/>
                <a:gd name="T36" fmla="*/ 44 w 69"/>
                <a:gd name="T37" fmla="*/ 33 h 77"/>
                <a:gd name="T38" fmla="*/ 45 w 69"/>
                <a:gd name="T39" fmla="*/ 36 h 77"/>
                <a:gd name="T40" fmla="*/ 54 w 69"/>
                <a:gd name="T41" fmla="*/ 39 h 77"/>
                <a:gd name="T42" fmla="*/ 54 w 69"/>
                <a:gd name="T43" fmla="*/ 39 h 77"/>
                <a:gd name="T44" fmla="*/ 53 w 69"/>
                <a:gd name="T45" fmla="*/ 36 h 77"/>
                <a:gd name="T46" fmla="*/ 14 w 69"/>
                <a:gd name="T47" fmla="*/ 43 h 77"/>
                <a:gd name="T48" fmla="*/ 15 w 69"/>
                <a:gd name="T49" fmla="*/ 46 h 77"/>
                <a:gd name="T50" fmla="*/ 24 w 69"/>
                <a:gd name="T51" fmla="*/ 49 h 77"/>
                <a:gd name="T52" fmla="*/ 24 w 69"/>
                <a:gd name="T53" fmla="*/ 49 h 77"/>
                <a:gd name="T54" fmla="*/ 23 w 69"/>
                <a:gd name="T55" fmla="*/ 46 h 77"/>
                <a:gd name="T56" fmla="*/ 34 w 69"/>
                <a:gd name="T57" fmla="*/ 43 h 77"/>
                <a:gd name="T58" fmla="*/ 35 w 69"/>
                <a:gd name="T59" fmla="*/ 46 h 77"/>
                <a:gd name="T60" fmla="*/ 44 w 69"/>
                <a:gd name="T61" fmla="*/ 49 h 77"/>
                <a:gd name="T62" fmla="*/ 44 w 69"/>
                <a:gd name="T63" fmla="*/ 49 h 77"/>
                <a:gd name="T64" fmla="*/ 43 w 69"/>
                <a:gd name="T65" fmla="*/ 46 h 77"/>
                <a:gd name="T66" fmla="*/ 54 w 69"/>
                <a:gd name="T67" fmla="*/ 43 h 77"/>
                <a:gd name="T68" fmla="*/ 55 w 69"/>
                <a:gd name="T69" fmla="*/ 46 h 77"/>
                <a:gd name="T70" fmla="*/ 14 w 69"/>
                <a:gd name="T71" fmla="*/ 59 h 77"/>
                <a:gd name="T72" fmla="*/ 14 w 69"/>
                <a:gd name="T73" fmla="*/ 59 h 77"/>
                <a:gd name="T74" fmla="*/ 13 w 69"/>
                <a:gd name="T75" fmla="*/ 56 h 77"/>
                <a:gd name="T76" fmla="*/ 24 w 69"/>
                <a:gd name="T77" fmla="*/ 53 h 77"/>
                <a:gd name="T78" fmla="*/ 25 w 69"/>
                <a:gd name="T79" fmla="*/ 56 h 77"/>
                <a:gd name="T80" fmla="*/ 34 w 69"/>
                <a:gd name="T81" fmla="*/ 59 h 77"/>
                <a:gd name="T82" fmla="*/ 34 w 69"/>
                <a:gd name="T83" fmla="*/ 59 h 77"/>
                <a:gd name="T84" fmla="*/ 33 w 69"/>
                <a:gd name="T85" fmla="*/ 56 h 77"/>
                <a:gd name="T86" fmla="*/ 44 w 69"/>
                <a:gd name="T87" fmla="*/ 53 h 77"/>
                <a:gd name="T88" fmla="*/ 45 w 69"/>
                <a:gd name="T89" fmla="*/ 56 h 77"/>
                <a:gd name="T90" fmla="*/ 54 w 69"/>
                <a:gd name="T91" fmla="*/ 59 h 77"/>
                <a:gd name="T92" fmla="*/ 54 w 69"/>
                <a:gd name="T93" fmla="*/ 59 h 77"/>
                <a:gd name="T94" fmla="*/ 53 w 69"/>
                <a:gd name="T95" fmla="*/ 56 h 77"/>
                <a:gd name="T96" fmla="*/ 14 w 69"/>
                <a:gd name="T97" fmla="*/ 63 h 77"/>
                <a:gd name="T98" fmla="*/ 15 w 69"/>
                <a:gd name="T99" fmla="*/ 65 h 77"/>
                <a:gd name="T100" fmla="*/ 24 w 69"/>
                <a:gd name="T101" fmla="*/ 68 h 77"/>
                <a:gd name="T102" fmla="*/ 24 w 69"/>
                <a:gd name="T103" fmla="*/ 68 h 77"/>
                <a:gd name="T104" fmla="*/ 23 w 69"/>
                <a:gd name="T10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77">
                  <a:moveTo>
                    <a:pt x="61" y="7"/>
                  </a:moveTo>
                  <a:cubicBezTo>
                    <a:pt x="59" y="7"/>
                    <a:pt x="59" y="7"/>
                    <a:pt x="59" y="7"/>
                  </a:cubicBezTo>
                  <a:cubicBezTo>
                    <a:pt x="59" y="5"/>
                    <a:pt x="59" y="5"/>
                    <a:pt x="59" y="5"/>
                  </a:cubicBezTo>
                  <a:cubicBezTo>
                    <a:pt x="59" y="2"/>
                    <a:pt x="57" y="0"/>
                    <a:pt x="55" y="0"/>
                  </a:cubicBezTo>
                  <a:cubicBezTo>
                    <a:pt x="53" y="0"/>
                    <a:pt x="51" y="2"/>
                    <a:pt x="51" y="5"/>
                  </a:cubicBezTo>
                  <a:cubicBezTo>
                    <a:pt x="51" y="7"/>
                    <a:pt x="51" y="7"/>
                    <a:pt x="51" y="7"/>
                  </a:cubicBezTo>
                  <a:cubicBezTo>
                    <a:pt x="45" y="7"/>
                    <a:pt x="45" y="7"/>
                    <a:pt x="45" y="7"/>
                  </a:cubicBezTo>
                  <a:cubicBezTo>
                    <a:pt x="45" y="5"/>
                    <a:pt x="45" y="5"/>
                    <a:pt x="45" y="5"/>
                  </a:cubicBezTo>
                  <a:cubicBezTo>
                    <a:pt x="45" y="2"/>
                    <a:pt x="43" y="0"/>
                    <a:pt x="41" y="0"/>
                  </a:cubicBezTo>
                  <a:cubicBezTo>
                    <a:pt x="39" y="0"/>
                    <a:pt x="37" y="2"/>
                    <a:pt x="37" y="5"/>
                  </a:cubicBezTo>
                  <a:cubicBezTo>
                    <a:pt x="37" y="7"/>
                    <a:pt x="37" y="7"/>
                    <a:pt x="37" y="7"/>
                  </a:cubicBezTo>
                  <a:cubicBezTo>
                    <a:pt x="31" y="7"/>
                    <a:pt x="31" y="7"/>
                    <a:pt x="31" y="7"/>
                  </a:cubicBezTo>
                  <a:cubicBezTo>
                    <a:pt x="31" y="5"/>
                    <a:pt x="31" y="5"/>
                    <a:pt x="31" y="5"/>
                  </a:cubicBezTo>
                  <a:cubicBezTo>
                    <a:pt x="31" y="2"/>
                    <a:pt x="29" y="0"/>
                    <a:pt x="27" y="0"/>
                  </a:cubicBezTo>
                  <a:cubicBezTo>
                    <a:pt x="25" y="0"/>
                    <a:pt x="24" y="2"/>
                    <a:pt x="24" y="5"/>
                  </a:cubicBezTo>
                  <a:cubicBezTo>
                    <a:pt x="24" y="7"/>
                    <a:pt x="24" y="7"/>
                    <a:pt x="24" y="7"/>
                  </a:cubicBezTo>
                  <a:cubicBezTo>
                    <a:pt x="17" y="7"/>
                    <a:pt x="17" y="7"/>
                    <a:pt x="17" y="7"/>
                  </a:cubicBezTo>
                  <a:cubicBezTo>
                    <a:pt x="17" y="5"/>
                    <a:pt x="17" y="5"/>
                    <a:pt x="17" y="5"/>
                  </a:cubicBezTo>
                  <a:cubicBezTo>
                    <a:pt x="17" y="2"/>
                    <a:pt x="16" y="0"/>
                    <a:pt x="14" y="0"/>
                  </a:cubicBezTo>
                  <a:cubicBezTo>
                    <a:pt x="11" y="0"/>
                    <a:pt x="10" y="2"/>
                    <a:pt x="10" y="5"/>
                  </a:cubicBezTo>
                  <a:cubicBezTo>
                    <a:pt x="10" y="7"/>
                    <a:pt x="10" y="7"/>
                    <a:pt x="10" y="7"/>
                  </a:cubicBezTo>
                  <a:cubicBezTo>
                    <a:pt x="7" y="7"/>
                    <a:pt x="7" y="7"/>
                    <a:pt x="7" y="7"/>
                  </a:cubicBezTo>
                  <a:cubicBezTo>
                    <a:pt x="3" y="7"/>
                    <a:pt x="0" y="10"/>
                    <a:pt x="0" y="14"/>
                  </a:cubicBezTo>
                  <a:cubicBezTo>
                    <a:pt x="0" y="69"/>
                    <a:pt x="0" y="69"/>
                    <a:pt x="0" y="69"/>
                  </a:cubicBezTo>
                  <a:cubicBezTo>
                    <a:pt x="0" y="74"/>
                    <a:pt x="3" y="77"/>
                    <a:pt x="7" y="77"/>
                  </a:cubicBezTo>
                  <a:cubicBezTo>
                    <a:pt x="61" y="77"/>
                    <a:pt x="61" y="77"/>
                    <a:pt x="61" y="77"/>
                  </a:cubicBezTo>
                  <a:cubicBezTo>
                    <a:pt x="65" y="77"/>
                    <a:pt x="69" y="74"/>
                    <a:pt x="69" y="69"/>
                  </a:cubicBezTo>
                  <a:cubicBezTo>
                    <a:pt x="69" y="14"/>
                    <a:pt x="69" y="14"/>
                    <a:pt x="69" y="14"/>
                  </a:cubicBezTo>
                  <a:cubicBezTo>
                    <a:pt x="69" y="10"/>
                    <a:pt x="65" y="7"/>
                    <a:pt x="61" y="7"/>
                  </a:cubicBezTo>
                  <a:close/>
                  <a:moveTo>
                    <a:pt x="7" y="10"/>
                  </a:moveTo>
                  <a:cubicBezTo>
                    <a:pt x="10" y="10"/>
                    <a:pt x="10" y="10"/>
                    <a:pt x="10" y="10"/>
                  </a:cubicBezTo>
                  <a:cubicBezTo>
                    <a:pt x="10" y="13"/>
                    <a:pt x="10" y="13"/>
                    <a:pt x="10" y="13"/>
                  </a:cubicBezTo>
                  <a:cubicBezTo>
                    <a:pt x="10" y="15"/>
                    <a:pt x="11" y="17"/>
                    <a:pt x="14" y="17"/>
                  </a:cubicBezTo>
                  <a:cubicBezTo>
                    <a:pt x="16" y="17"/>
                    <a:pt x="17" y="15"/>
                    <a:pt x="17" y="13"/>
                  </a:cubicBezTo>
                  <a:cubicBezTo>
                    <a:pt x="17" y="10"/>
                    <a:pt x="17" y="10"/>
                    <a:pt x="17" y="10"/>
                  </a:cubicBezTo>
                  <a:cubicBezTo>
                    <a:pt x="24" y="10"/>
                    <a:pt x="24" y="10"/>
                    <a:pt x="24" y="10"/>
                  </a:cubicBezTo>
                  <a:cubicBezTo>
                    <a:pt x="24" y="13"/>
                    <a:pt x="24" y="13"/>
                    <a:pt x="24" y="13"/>
                  </a:cubicBezTo>
                  <a:cubicBezTo>
                    <a:pt x="24" y="15"/>
                    <a:pt x="25" y="17"/>
                    <a:pt x="27" y="17"/>
                  </a:cubicBezTo>
                  <a:cubicBezTo>
                    <a:pt x="29" y="17"/>
                    <a:pt x="31" y="15"/>
                    <a:pt x="31" y="13"/>
                  </a:cubicBezTo>
                  <a:cubicBezTo>
                    <a:pt x="31" y="10"/>
                    <a:pt x="31" y="10"/>
                    <a:pt x="31" y="10"/>
                  </a:cubicBezTo>
                  <a:cubicBezTo>
                    <a:pt x="37" y="10"/>
                    <a:pt x="37" y="10"/>
                    <a:pt x="37" y="10"/>
                  </a:cubicBezTo>
                  <a:cubicBezTo>
                    <a:pt x="37" y="13"/>
                    <a:pt x="37" y="13"/>
                    <a:pt x="37" y="13"/>
                  </a:cubicBezTo>
                  <a:cubicBezTo>
                    <a:pt x="37" y="15"/>
                    <a:pt x="39" y="17"/>
                    <a:pt x="41" y="17"/>
                  </a:cubicBezTo>
                  <a:cubicBezTo>
                    <a:pt x="43" y="17"/>
                    <a:pt x="45" y="15"/>
                    <a:pt x="45" y="13"/>
                  </a:cubicBezTo>
                  <a:cubicBezTo>
                    <a:pt x="45" y="10"/>
                    <a:pt x="45" y="10"/>
                    <a:pt x="45" y="10"/>
                  </a:cubicBezTo>
                  <a:cubicBezTo>
                    <a:pt x="51" y="10"/>
                    <a:pt x="51" y="10"/>
                    <a:pt x="51" y="10"/>
                  </a:cubicBezTo>
                  <a:cubicBezTo>
                    <a:pt x="51" y="13"/>
                    <a:pt x="51" y="13"/>
                    <a:pt x="51" y="13"/>
                  </a:cubicBezTo>
                  <a:cubicBezTo>
                    <a:pt x="51" y="15"/>
                    <a:pt x="53" y="17"/>
                    <a:pt x="55" y="17"/>
                  </a:cubicBezTo>
                  <a:cubicBezTo>
                    <a:pt x="57" y="17"/>
                    <a:pt x="59" y="15"/>
                    <a:pt x="59" y="13"/>
                  </a:cubicBezTo>
                  <a:cubicBezTo>
                    <a:pt x="59" y="10"/>
                    <a:pt x="59" y="10"/>
                    <a:pt x="59" y="10"/>
                  </a:cubicBezTo>
                  <a:cubicBezTo>
                    <a:pt x="61" y="10"/>
                    <a:pt x="61" y="10"/>
                    <a:pt x="61" y="10"/>
                  </a:cubicBezTo>
                  <a:cubicBezTo>
                    <a:pt x="64" y="10"/>
                    <a:pt x="66" y="12"/>
                    <a:pt x="66" y="14"/>
                  </a:cubicBezTo>
                  <a:cubicBezTo>
                    <a:pt x="66" y="26"/>
                    <a:pt x="66" y="26"/>
                    <a:pt x="66" y="26"/>
                  </a:cubicBezTo>
                  <a:cubicBezTo>
                    <a:pt x="3" y="26"/>
                    <a:pt x="3" y="26"/>
                    <a:pt x="3" y="26"/>
                  </a:cubicBezTo>
                  <a:cubicBezTo>
                    <a:pt x="3" y="14"/>
                    <a:pt x="3" y="14"/>
                    <a:pt x="3" y="14"/>
                  </a:cubicBezTo>
                  <a:cubicBezTo>
                    <a:pt x="3" y="12"/>
                    <a:pt x="5" y="10"/>
                    <a:pt x="7" y="10"/>
                  </a:cubicBezTo>
                  <a:close/>
                  <a:moveTo>
                    <a:pt x="3" y="28"/>
                  </a:moveTo>
                  <a:cubicBezTo>
                    <a:pt x="66" y="28"/>
                    <a:pt x="66" y="28"/>
                    <a:pt x="66" y="28"/>
                  </a:cubicBezTo>
                  <a:cubicBezTo>
                    <a:pt x="66" y="69"/>
                    <a:pt x="66" y="69"/>
                    <a:pt x="66" y="69"/>
                  </a:cubicBezTo>
                  <a:cubicBezTo>
                    <a:pt x="66" y="72"/>
                    <a:pt x="64" y="74"/>
                    <a:pt x="61" y="74"/>
                  </a:cubicBezTo>
                  <a:cubicBezTo>
                    <a:pt x="7" y="74"/>
                    <a:pt x="7" y="74"/>
                    <a:pt x="7" y="74"/>
                  </a:cubicBezTo>
                  <a:cubicBezTo>
                    <a:pt x="5" y="74"/>
                    <a:pt x="3" y="72"/>
                    <a:pt x="3" y="69"/>
                  </a:cubicBezTo>
                  <a:lnTo>
                    <a:pt x="3" y="28"/>
                  </a:lnTo>
                  <a:close/>
                  <a:moveTo>
                    <a:pt x="34" y="39"/>
                  </a:moveTo>
                  <a:cubicBezTo>
                    <a:pt x="36" y="39"/>
                    <a:pt x="37" y="38"/>
                    <a:pt x="37" y="36"/>
                  </a:cubicBezTo>
                  <a:cubicBezTo>
                    <a:pt x="37" y="34"/>
                    <a:pt x="36" y="33"/>
                    <a:pt x="34" y="33"/>
                  </a:cubicBezTo>
                  <a:cubicBezTo>
                    <a:pt x="33" y="33"/>
                    <a:pt x="31" y="34"/>
                    <a:pt x="31" y="36"/>
                  </a:cubicBezTo>
                  <a:cubicBezTo>
                    <a:pt x="31" y="38"/>
                    <a:pt x="33" y="39"/>
                    <a:pt x="34" y="39"/>
                  </a:cubicBezTo>
                  <a:close/>
                  <a:moveTo>
                    <a:pt x="34" y="35"/>
                  </a:moveTo>
                  <a:cubicBezTo>
                    <a:pt x="35" y="35"/>
                    <a:pt x="35" y="36"/>
                    <a:pt x="35" y="36"/>
                  </a:cubicBezTo>
                  <a:cubicBezTo>
                    <a:pt x="35" y="36"/>
                    <a:pt x="35" y="37"/>
                    <a:pt x="34" y="37"/>
                  </a:cubicBezTo>
                  <a:cubicBezTo>
                    <a:pt x="34" y="37"/>
                    <a:pt x="33" y="36"/>
                    <a:pt x="33" y="36"/>
                  </a:cubicBezTo>
                  <a:cubicBezTo>
                    <a:pt x="33" y="36"/>
                    <a:pt x="34" y="35"/>
                    <a:pt x="34" y="35"/>
                  </a:cubicBezTo>
                  <a:close/>
                  <a:moveTo>
                    <a:pt x="44" y="39"/>
                  </a:moveTo>
                  <a:cubicBezTo>
                    <a:pt x="46" y="39"/>
                    <a:pt x="47" y="38"/>
                    <a:pt x="47" y="36"/>
                  </a:cubicBezTo>
                  <a:cubicBezTo>
                    <a:pt x="47" y="34"/>
                    <a:pt x="46" y="33"/>
                    <a:pt x="44" y="33"/>
                  </a:cubicBezTo>
                  <a:cubicBezTo>
                    <a:pt x="43" y="33"/>
                    <a:pt x="41" y="34"/>
                    <a:pt x="41" y="36"/>
                  </a:cubicBezTo>
                  <a:cubicBezTo>
                    <a:pt x="41" y="38"/>
                    <a:pt x="43" y="39"/>
                    <a:pt x="44" y="39"/>
                  </a:cubicBezTo>
                  <a:close/>
                  <a:moveTo>
                    <a:pt x="44" y="35"/>
                  </a:moveTo>
                  <a:cubicBezTo>
                    <a:pt x="45" y="35"/>
                    <a:pt x="45" y="36"/>
                    <a:pt x="45" y="36"/>
                  </a:cubicBezTo>
                  <a:cubicBezTo>
                    <a:pt x="45" y="36"/>
                    <a:pt x="45" y="37"/>
                    <a:pt x="44" y="37"/>
                  </a:cubicBezTo>
                  <a:cubicBezTo>
                    <a:pt x="44" y="37"/>
                    <a:pt x="43" y="36"/>
                    <a:pt x="43" y="36"/>
                  </a:cubicBezTo>
                  <a:cubicBezTo>
                    <a:pt x="43" y="36"/>
                    <a:pt x="44" y="35"/>
                    <a:pt x="44" y="35"/>
                  </a:cubicBezTo>
                  <a:close/>
                  <a:moveTo>
                    <a:pt x="54" y="39"/>
                  </a:moveTo>
                  <a:cubicBezTo>
                    <a:pt x="56" y="39"/>
                    <a:pt x="57" y="38"/>
                    <a:pt x="57" y="36"/>
                  </a:cubicBezTo>
                  <a:cubicBezTo>
                    <a:pt x="57" y="34"/>
                    <a:pt x="56" y="33"/>
                    <a:pt x="54" y="33"/>
                  </a:cubicBezTo>
                  <a:cubicBezTo>
                    <a:pt x="52" y="33"/>
                    <a:pt x="51" y="34"/>
                    <a:pt x="51" y="36"/>
                  </a:cubicBezTo>
                  <a:cubicBezTo>
                    <a:pt x="51" y="38"/>
                    <a:pt x="52" y="39"/>
                    <a:pt x="54" y="39"/>
                  </a:cubicBezTo>
                  <a:close/>
                  <a:moveTo>
                    <a:pt x="54" y="35"/>
                  </a:moveTo>
                  <a:cubicBezTo>
                    <a:pt x="55" y="35"/>
                    <a:pt x="55" y="36"/>
                    <a:pt x="55" y="36"/>
                  </a:cubicBezTo>
                  <a:cubicBezTo>
                    <a:pt x="55" y="36"/>
                    <a:pt x="55" y="37"/>
                    <a:pt x="54" y="37"/>
                  </a:cubicBezTo>
                  <a:cubicBezTo>
                    <a:pt x="54" y="37"/>
                    <a:pt x="53" y="36"/>
                    <a:pt x="53" y="36"/>
                  </a:cubicBezTo>
                  <a:cubicBezTo>
                    <a:pt x="53" y="36"/>
                    <a:pt x="54" y="35"/>
                    <a:pt x="54" y="35"/>
                  </a:cubicBezTo>
                  <a:close/>
                  <a:moveTo>
                    <a:pt x="14" y="49"/>
                  </a:moveTo>
                  <a:cubicBezTo>
                    <a:pt x="16" y="49"/>
                    <a:pt x="17" y="47"/>
                    <a:pt x="17" y="46"/>
                  </a:cubicBezTo>
                  <a:cubicBezTo>
                    <a:pt x="17" y="44"/>
                    <a:pt x="16" y="43"/>
                    <a:pt x="14" y="43"/>
                  </a:cubicBezTo>
                  <a:cubicBezTo>
                    <a:pt x="13" y="43"/>
                    <a:pt x="11" y="44"/>
                    <a:pt x="11" y="46"/>
                  </a:cubicBezTo>
                  <a:cubicBezTo>
                    <a:pt x="11" y="47"/>
                    <a:pt x="13" y="49"/>
                    <a:pt x="14" y="49"/>
                  </a:cubicBezTo>
                  <a:close/>
                  <a:moveTo>
                    <a:pt x="14" y="45"/>
                  </a:moveTo>
                  <a:cubicBezTo>
                    <a:pt x="15" y="45"/>
                    <a:pt x="15" y="45"/>
                    <a:pt x="15" y="46"/>
                  </a:cubicBezTo>
                  <a:cubicBezTo>
                    <a:pt x="15" y="46"/>
                    <a:pt x="15" y="47"/>
                    <a:pt x="14" y="47"/>
                  </a:cubicBezTo>
                  <a:cubicBezTo>
                    <a:pt x="14" y="47"/>
                    <a:pt x="13" y="46"/>
                    <a:pt x="13" y="46"/>
                  </a:cubicBezTo>
                  <a:cubicBezTo>
                    <a:pt x="13" y="45"/>
                    <a:pt x="14" y="45"/>
                    <a:pt x="14" y="45"/>
                  </a:cubicBezTo>
                  <a:close/>
                  <a:moveTo>
                    <a:pt x="24" y="49"/>
                  </a:moveTo>
                  <a:cubicBezTo>
                    <a:pt x="26" y="49"/>
                    <a:pt x="27" y="47"/>
                    <a:pt x="27" y="46"/>
                  </a:cubicBezTo>
                  <a:cubicBezTo>
                    <a:pt x="27" y="44"/>
                    <a:pt x="26" y="43"/>
                    <a:pt x="24" y="43"/>
                  </a:cubicBezTo>
                  <a:cubicBezTo>
                    <a:pt x="23" y="43"/>
                    <a:pt x="21" y="44"/>
                    <a:pt x="21" y="46"/>
                  </a:cubicBezTo>
                  <a:cubicBezTo>
                    <a:pt x="21" y="47"/>
                    <a:pt x="23" y="49"/>
                    <a:pt x="24" y="49"/>
                  </a:cubicBezTo>
                  <a:close/>
                  <a:moveTo>
                    <a:pt x="24" y="45"/>
                  </a:moveTo>
                  <a:cubicBezTo>
                    <a:pt x="25" y="45"/>
                    <a:pt x="25" y="45"/>
                    <a:pt x="25" y="46"/>
                  </a:cubicBezTo>
                  <a:cubicBezTo>
                    <a:pt x="25" y="46"/>
                    <a:pt x="25" y="47"/>
                    <a:pt x="24" y="47"/>
                  </a:cubicBezTo>
                  <a:cubicBezTo>
                    <a:pt x="24" y="47"/>
                    <a:pt x="23" y="46"/>
                    <a:pt x="23" y="46"/>
                  </a:cubicBezTo>
                  <a:cubicBezTo>
                    <a:pt x="23" y="45"/>
                    <a:pt x="24" y="45"/>
                    <a:pt x="24" y="45"/>
                  </a:cubicBezTo>
                  <a:close/>
                  <a:moveTo>
                    <a:pt x="34" y="49"/>
                  </a:moveTo>
                  <a:cubicBezTo>
                    <a:pt x="36" y="49"/>
                    <a:pt x="37" y="47"/>
                    <a:pt x="37" y="46"/>
                  </a:cubicBezTo>
                  <a:cubicBezTo>
                    <a:pt x="37" y="44"/>
                    <a:pt x="36" y="43"/>
                    <a:pt x="34" y="43"/>
                  </a:cubicBezTo>
                  <a:cubicBezTo>
                    <a:pt x="33" y="43"/>
                    <a:pt x="31" y="44"/>
                    <a:pt x="31" y="46"/>
                  </a:cubicBezTo>
                  <a:cubicBezTo>
                    <a:pt x="31" y="47"/>
                    <a:pt x="33" y="49"/>
                    <a:pt x="34" y="49"/>
                  </a:cubicBezTo>
                  <a:close/>
                  <a:moveTo>
                    <a:pt x="34" y="45"/>
                  </a:moveTo>
                  <a:cubicBezTo>
                    <a:pt x="35" y="45"/>
                    <a:pt x="35" y="45"/>
                    <a:pt x="35" y="46"/>
                  </a:cubicBezTo>
                  <a:cubicBezTo>
                    <a:pt x="35" y="46"/>
                    <a:pt x="35" y="47"/>
                    <a:pt x="34" y="47"/>
                  </a:cubicBezTo>
                  <a:cubicBezTo>
                    <a:pt x="34" y="47"/>
                    <a:pt x="33" y="46"/>
                    <a:pt x="33" y="46"/>
                  </a:cubicBezTo>
                  <a:cubicBezTo>
                    <a:pt x="33" y="45"/>
                    <a:pt x="34" y="45"/>
                    <a:pt x="34" y="45"/>
                  </a:cubicBezTo>
                  <a:close/>
                  <a:moveTo>
                    <a:pt x="44" y="49"/>
                  </a:moveTo>
                  <a:cubicBezTo>
                    <a:pt x="46" y="49"/>
                    <a:pt x="47" y="47"/>
                    <a:pt x="47" y="46"/>
                  </a:cubicBezTo>
                  <a:cubicBezTo>
                    <a:pt x="47" y="44"/>
                    <a:pt x="46" y="43"/>
                    <a:pt x="44" y="43"/>
                  </a:cubicBezTo>
                  <a:cubicBezTo>
                    <a:pt x="43" y="43"/>
                    <a:pt x="41" y="44"/>
                    <a:pt x="41" y="46"/>
                  </a:cubicBezTo>
                  <a:cubicBezTo>
                    <a:pt x="41" y="47"/>
                    <a:pt x="43" y="49"/>
                    <a:pt x="44" y="49"/>
                  </a:cubicBezTo>
                  <a:close/>
                  <a:moveTo>
                    <a:pt x="44" y="45"/>
                  </a:moveTo>
                  <a:cubicBezTo>
                    <a:pt x="45" y="45"/>
                    <a:pt x="45" y="45"/>
                    <a:pt x="45" y="46"/>
                  </a:cubicBezTo>
                  <a:cubicBezTo>
                    <a:pt x="45" y="46"/>
                    <a:pt x="45" y="47"/>
                    <a:pt x="44" y="47"/>
                  </a:cubicBezTo>
                  <a:cubicBezTo>
                    <a:pt x="44" y="47"/>
                    <a:pt x="43" y="46"/>
                    <a:pt x="43" y="46"/>
                  </a:cubicBezTo>
                  <a:cubicBezTo>
                    <a:pt x="43" y="45"/>
                    <a:pt x="44" y="45"/>
                    <a:pt x="44" y="45"/>
                  </a:cubicBezTo>
                  <a:close/>
                  <a:moveTo>
                    <a:pt x="54" y="49"/>
                  </a:moveTo>
                  <a:cubicBezTo>
                    <a:pt x="56" y="49"/>
                    <a:pt x="57" y="47"/>
                    <a:pt x="57" y="46"/>
                  </a:cubicBezTo>
                  <a:cubicBezTo>
                    <a:pt x="57" y="44"/>
                    <a:pt x="56" y="43"/>
                    <a:pt x="54" y="43"/>
                  </a:cubicBezTo>
                  <a:cubicBezTo>
                    <a:pt x="52" y="43"/>
                    <a:pt x="51" y="44"/>
                    <a:pt x="51" y="46"/>
                  </a:cubicBezTo>
                  <a:cubicBezTo>
                    <a:pt x="51" y="47"/>
                    <a:pt x="52" y="49"/>
                    <a:pt x="54" y="49"/>
                  </a:cubicBezTo>
                  <a:close/>
                  <a:moveTo>
                    <a:pt x="54" y="45"/>
                  </a:moveTo>
                  <a:cubicBezTo>
                    <a:pt x="55" y="45"/>
                    <a:pt x="55" y="45"/>
                    <a:pt x="55" y="46"/>
                  </a:cubicBezTo>
                  <a:cubicBezTo>
                    <a:pt x="55" y="46"/>
                    <a:pt x="55" y="47"/>
                    <a:pt x="54" y="47"/>
                  </a:cubicBezTo>
                  <a:cubicBezTo>
                    <a:pt x="54" y="47"/>
                    <a:pt x="53" y="46"/>
                    <a:pt x="53" y="46"/>
                  </a:cubicBezTo>
                  <a:cubicBezTo>
                    <a:pt x="53" y="45"/>
                    <a:pt x="54" y="45"/>
                    <a:pt x="54" y="45"/>
                  </a:cubicBezTo>
                  <a:close/>
                  <a:moveTo>
                    <a:pt x="14" y="59"/>
                  </a:moveTo>
                  <a:cubicBezTo>
                    <a:pt x="16" y="59"/>
                    <a:pt x="17" y="57"/>
                    <a:pt x="17" y="56"/>
                  </a:cubicBezTo>
                  <a:cubicBezTo>
                    <a:pt x="17" y="54"/>
                    <a:pt x="16" y="53"/>
                    <a:pt x="14" y="53"/>
                  </a:cubicBezTo>
                  <a:cubicBezTo>
                    <a:pt x="13" y="53"/>
                    <a:pt x="11" y="54"/>
                    <a:pt x="11" y="56"/>
                  </a:cubicBezTo>
                  <a:cubicBezTo>
                    <a:pt x="11" y="57"/>
                    <a:pt x="13" y="59"/>
                    <a:pt x="14" y="59"/>
                  </a:cubicBezTo>
                  <a:close/>
                  <a:moveTo>
                    <a:pt x="14" y="55"/>
                  </a:moveTo>
                  <a:cubicBezTo>
                    <a:pt x="15" y="55"/>
                    <a:pt x="15" y="55"/>
                    <a:pt x="15" y="56"/>
                  </a:cubicBezTo>
                  <a:cubicBezTo>
                    <a:pt x="15" y="56"/>
                    <a:pt x="15" y="57"/>
                    <a:pt x="14" y="57"/>
                  </a:cubicBezTo>
                  <a:cubicBezTo>
                    <a:pt x="14" y="57"/>
                    <a:pt x="13" y="56"/>
                    <a:pt x="13" y="56"/>
                  </a:cubicBezTo>
                  <a:cubicBezTo>
                    <a:pt x="13" y="55"/>
                    <a:pt x="14" y="55"/>
                    <a:pt x="14" y="55"/>
                  </a:cubicBezTo>
                  <a:close/>
                  <a:moveTo>
                    <a:pt x="24" y="59"/>
                  </a:moveTo>
                  <a:cubicBezTo>
                    <a:pt x="26" y="59"/>
                    <a:pt x="27" y="57"/>
                    <a:pt x="27" y="56"/>
                  </a:cubicBezTo>
                  <a:cubicBezTo>
                    <a:pt x="27" y="54"/>
                    <a:pt x="26" y="53"/>
                    <a:pt x="24" y="53"/>
                  </a:cubicBezTo>
                  <a:cubicBezTo>
                    <a:pt x="23" y="53"/>
                    <a:pt x="21" y="54"/>
                    <a:pt x="21" y="56"/>
                  </a:cubicBezTo>
                  <a:cubicBezTo>
                    <a:pt x="21" y="57"/>
                    <a:pt x="23" y="59"/>
                    <a:pt x="24" y="59"/>
                  </a:cubicBezTo>
                  <a:close/>
                  <a:moveTo>
                    <a:pt x="24" y="55"/>
                  </a:moveTo>
                  <a:cubicBezTo>
                    <a:pt x="25" y="55"/>
                    <a:pt x="25" y="55"/>
                    <a:pt x="25" y="56"/>
                  </a:cubicBezTo>
                  <a:cubicBezTo>
                    <a:pt x="25" y="56"/>
                    <a:pt x="25" y="57"/>
                    <a:pt x="24" y="57"/>
                  </a:cubicBezTo>
                  <a:cubicBezTo>
                    <a:pt x="24" y="57"/>
                    <a:pt x="23" y="56"/>
                    <a:pt x="23" y="56"/>
                  </a:cubicBezTo>
                  <a:cubicBezTo>
                    <a:pt x="23" y="55"/>
                    <a:pt x="24" y="55"/>
                    <a:pt x="24" y="55"/>
                  </a:cubicBezTo>
                  <a:close/>
                  <a:moveTo>
                    <a:pt x="34" y="59"/>
                  </a:moveTo>
                  <a:cubicBezTo>
                    <a:pt x="36" y="59"/>
                    <a:pt x="37" y="57"/>
                    <a:pt x="37" y="56"/>
                  </a:cubicBezTo>
                  <a:cubicBezTo>
                    <a:pt x="37" y="54"/>
                    <a:pt x="36" y="53"/>
                    <a:pt x="34" y="53"/>
                  </a:cubicBezTo>
                  <a:cubicBezTo>
                    <a:pt x="33" y="53"/>
                    <a:pt x="31" y="54"/>
                    <a:pt x="31" y="56"/>
                  </a:cubicBezTo>
                  <a:cubicBezTo>
                    <a:pt x="31" y="57"/>
                    <a:pt x="33" y="59"/>
                    <a:pt x="34" y="59"/>
                  </a:cubicBezTo>
                  <a:close/>
                  <a:moveTo>
                    <a:pt x="34" y="55"/>
                  </a:moveTo>
                  <a:cubicBezTo>
                    <a:pt x="35" y="55"/>
                    <a:pt x="35" y="55"/>
                    <a:pt x="35" y="56"/>
                  </a:cubicBezTo>
                  <a:cubicBezTo>
                    <a:pt x="35" y="56"/>
                    <a:pt x="35" y="57"/>
                    <a:pt x="34" y="57"/>
                  </a:cubicBezTo>
                  <a:cubicBezTo>
                    <a:pt x="34" y="57"/>
                    <a:pt x="33" y="56"/>
                    <a:pt x="33" y="56"/>
                  </a:cubicBezTo>
                  <a:cubicBezTo>
                    <a:pt x="33" y="55"/>
                    <a:pt x="34" y="55"/>
                    <a:pt x="34" y="55"/>
                  </a:cubicBezTo>
                  <a:close/>
                  <a:moveTo>
                    <a:pt x="44" y="59"/>
                  </a:moveTo>
                  <a:cubicBezTo>
                    <a:pt x="46" y="59"/>
                    <a:pt x="47" y="57"/>
                    <a:pt x="47" y="56"/>
                  </a:cubicBezTo>
                  <a:cubicBezTo>
                    <a:pt x="47" y="54"/>
                    <a:pt x="46" y="53"/>
                    <a:pt x="44" y="53"/>
                  </a:cubicBezTo>
                  <a:cubicBezTo>
                    <a:pt x="43" y="53"/>
                    <a:pt x="41" y="54"/>
                    <a:pt x="41" y="56"/>
                  </a:cubicBezTo>
                  <a:cubicBezTo>
                    <a:pt x="41" y="57"/>
                    <a:pt x="43" y="59"/>
                    <a:pt x="44" y="59"/>
                  </a:cubicBezTo>
                  <a:close/>
                  <a:moveTo>
                    <a:pt x="44" y="55"/>
                  </a:moveTo>
                  <a:cubicBezTo>
                    <a:pt x="45" y="55"/>
                    <a:pt x="45" y="55"/>
                    <a:pt x="45" y="56"/>
                  </a:cubicBezTo>
                  <a:cubicBezTo>
                    <a:pt x="45" y="56"/>
                    <a:pt x="45" y="57"/>
                    <a:pt x="44" y="57"/>
                  </a:cubicBezTo>
                  <a:cubicBezTo>
                    <a:pt x="44" y="57"/>
                    <a:pt x="43" y="56"/>
                    <a:pt x="43" y="56"/>
                  </a:cubicBezTo>
                  <a:cubicBezTo>
                    <a:pt x="43" y="55"/>
                    <a:pt x="44" y="55"/>
                    <a:pt x="44" y="55"/>
                  </a:cubicBezTo>
                  <a:close/>
                  <a:moveTo>
                    <a:pt x="54" y="59"/>
                  </a:moveTo>
                  <a:cubicBezTo>
                    <a:pt x="56" y="59"/>
                    <a:pt x="57" y="57"/>
                    <a:pt x="57" y="56"/>
                  </a:cubicBezTo>
                  <a:cubicBezTo>
                    <a:pt x="57" y="54"/>
                    <a:pt x="56" y="53"/>
                    <a:pt x="54" y="53"/>
                  </a:cubicBezTo>
                  <a:cubicBezTo>
                    <a:pt x="52" y="53"/>
                    <a:pt x="51" y="54"/>
                    <a:pt x="51" y="56"/>
                  </a:cubicBezTo>
                  <a:cubicBezTo>
                    <a:pt x="51" y="57"/>
                    <a:pt x="52" y="59"/>
                    <a:pt x="54" y="59"/>
                  </a:cubicBezTo>
                  <a:close/>
                  <a:moveTo>
                    <a:pt x="54" y="55"/>
                  </a:moveTo>
                  <a:cubicBezTo>
                    <a:pt x="55" y="55"/>
                    <a:pt x="55" y="55"/>
                    <a:pt x="55" y="56"/>
                  </a:cubicBezTo>
                  <a:cubicBezTo>
                    <a:pt x="55" y="56"/>
                    <a:pt x="55" y="57"/>
                    <a:pt x="54" y="57"/>
                  </a:cubicBezTo>
                  <a:cubicBezTo>
                    <a:pt x="54" y="57"/>
                    <a:pt x="53" y="56"/>
                    <a:pt x="53" y="56"/>
                  </a:cubicBezTo>
                  <a:cubicBezTo>
                    <a:pt x="53" y="55"/>
                    <a:pt x="54" y="55"/>
                    <a:pt x="54" y="55"/>
                  </a:cubicBezTo>
                  <a:close/>
                  <a:moveTo>
                    <a:pt x="14" y="68"/>
                  </a:moveTo>
                  <a:cubicBezTo>
                    <a:pt x="16" y="68"/>
                    <a:pt x="17" y="67"/>
                    <a:pt x="17" y="65"/>
                  </a:cubicBezTo>
                  <a:cubicBezTo>
                    <a:pt x="17" y="64"/>
                    <a:pt x="16" y="63"/>
                    <a:pt x="14" y="63"/>
                  </a:cubicBezTo>
                  <a:cubicBezTo>
                    <a:pt x="13" y="63"/>
                    <a:pt x="11" y="64"/>
                    <a:pt x="11" y="65"/>
                  </a:cubicBezTo>
                  <a:cubicBezTo>
                    <a:pt x="11" y="67"/>
                    <a:pt x="13" y="68"/>
                    <a:pt x="14" y="68"/>
                  </a:cubicBezTo>
                  <a:close/>
                  <a:moveTo>
                    <a:pt x="14" y="65"/>
                  </a:moveTo>
                  <a:cubicBezTo>
                    <a:pt x="15" y="65"/>
                    <a:pt x="15" y="65"/>
                    <a:pt x="15" y="65"/>
                  </a:cubicBezTo>
                  <a:cubicBezTo>
                    <a:pt x="15" y="66"/>
                    <a:pt x="15" y="66"/>
                    <a:pt x="14" y="66"/>
                  </a:cubicBezTo>
                  <a:cubicBezTo>
                    <a:pt x="14" y="66"/>
                    <a:pt x="13" y="66"/>
                    <a:pt x="13" y="65"/>
                  </a:cubicBezTo>
                  <a:cubicBezTo>
                    <a:pt x="13" y="65"/>
                    <a:pt x="14" y="65"/>
                    <a:pt x="14" y="65"/>
                  </a:cubicBezTo>
                  <a:close/>
                  <a:moveTo>
                    <a:pt x="24" y="68"/>
                  </a:moveTo>
                  <a:cubicBezTo>
                    <a:pt x="26" y="68"/>
                    <a:pt x="27" y="67"/>
                    <a:pt x="27" y="65"/>
                  </a:cubicBezTo>
                  <a:cubicBezTo>
                    <a:pt x="27" y="64"/>
                    <a:pt x="26" y="63"/>
                    <a:pt x="24" y="63"/>
                  </a:cubicBezTo>
                  <a:cubicBezTo>
                    <a:pt x="23" y="63"/>
                    <a:pt x="21" y="64"/>
                    <a:pt x="21" y="65"/>
                  </a:cubicBezTo>
                  <a:cubicBezTo>
                    <a:pt x="21" y="67"/>
                    <a:pt x="23" y="68"/>
                    <a:pt x="24" y="68"/>
                  </a:cubicBezTo>
                  <a:close/>
                  <a:moveTo>
                    <a:pt x="24" y="65"/>
                  </a:moveTo>
                  <a:cubicBezTo>
                    <a:pt x="25" y="65"/>
                    <a:pt x="25" y="65"/>
                    <a:pt x="25" y="65"/>
                  </a:cubicBezTo>
                  <a:cubicBezTo>
                    <a:pt x="25" y="66"/>
                    <a:pt x="25" y="66"/>
                    <a:pt x="24" y="66"/>
                  </a:cubicBezTo>
                  <a:cubicBezTo>
                    <a:pt x="24" y="66"/>
                    <a:pt x="23" y="66"/>
                    <a:pt x="23" y="65"/>
                  </a:cubicBezTo>
                  <a:cubicBezTo>
                    <a:pt x="23" y="65"/>
                    <a:pt x="24" y="65"/>
                    <a:pt x="24" y="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44" name="Freeform 33"/>
            <p:cNvSpPr>
              <a:spLocks noEditPoints="1"/>
            </p:cNvSpPr>
            <p:nvPr/>
          </p:nvSpPr>
          <p:spPr bwMode="auto">
            <a:xfrm>
              <a:off x="3045707" y="2808932"/>
              <a:ext cx="382175" cy="391496"/>
            </a:xfrm>
            <a:custGeom>
              <a:avLst/>
              <a:gdLst>
                <a:gd name="T0" fmla="*/ 8 w 52"/>
                <a:gd name="T1" fmla="*/ 19 h 53"/>
                <a:gd name="T2" fmla="*/ 8 w 52"/>
                <a:gd name="T3" fmla="*/ 19 h 53"/>
                <a:gd name="T4" fmla="*/ 8 w 52"/>
                <a:gd name="T5" fmla="*/ 18 h 53"/>
                <a:gd name="T6" fmla="*/ 8 w 52"/>
                <a:gd name="T7" fmla="*/ 17 h 53"/>
                <a:gd name="T8" fmla="*/ 8 w 52"/>
                <a:gd name="T9" fmla="*/ 17 h 53"/>
                <a:gd name="T10" fmla="*/ 15 w 52"/>
                <a:gd name="T11" fmla="*/ 10 h 53"/>
                <a:gd name="T12" fmla="*/ 17 w 52"/>
                <a:gd name="T13" fmla="*/ 10 h 53"/>
                <a:gd name="T14" fmla="*/ 17 w 52"/>
                <a:gd name="T15" fmla="*/ 12 h 53"/>
                <a:gd name="T16" fmla="*/ 13 w 52"/>
                <a:gd name="T17" fmla="*/ 17 h 53"/>
                <a:gd name="T18" fmla="*/ 39 w 52"/>
                <a:gd name="T19" fmla="*/ 17 h 53"/>
                <a:gd name="T20" fmla="*/ 40 w 52"/>
                <a:gd name="T21" fmla="*/ 18 h 53"/>
                <a:gd name="T22" fmla="*/ 39 w 52"/>
                <a:gd name="T23" fmla="*/ 20 h 53"/>
                <a:gd name="T24" fmla="*/ 13 w 52"/>
                <a:gd name="T25" fmla="*/ 20 h 53"/>
                <a:gd name="T26" fmla="*/ 17 w 52"/>
                <a:gd name="T27" fmla="*/ 24 h 53"/>
                <a:gd name="T28" fmla="*/ 17 w 52"/>
                <a:gd name="T29" fmla="*/ 26 h 53"/>
                <a:gd name="T30" fmla="*/ 16 w 52"/>
                <a:gd name="T31" fmla="*/ 26 h 53"/>
                <a:gd name="T32" fmla="*/ 15 w 52"/>
                <a:gd name="T33" fmla="*/ 26 h 53"/>
                <a:gd name="T34" fmla="*/ 8 w 52"/>
                <a:gd name="T35" fmla="*/ 19 h 53"/>
                <a:gd name="T36" fmla="*/ 43 w 52"/>
                <a:gd name="T37" fmla="*/ 34 h 53"/>
                <a:gd name="T38" fmla="*/ 43 w 52"/>
                <a:gd name="T39" fmla="*/ 34 h 53"/>
                <a:gd name="T40" fmla="*/ 36 w 52"/>
                <a:gd name="T41" fmla="*/ 27 h 53"/>
                <a:gd name="T42" fmla="*/ 34 w 52"/>
                <a:gd name="T43" fmla="*/ 27 h 53"/>
                <a:gd name="T44" fmla="*/ 34 w 52"/>
                <a:gd name="T45" fmla="*/ 29 h 53"/>
                <a:gd name="T46" fmla="*/ 39 w 52"/>
                <a:gd name="T47" fmla="*/ 33 h 53"/>
                <a:gd name="T48" fmla="*/ 13 w 52"/>
                <a:gd name="T49" fmla="*/ 33 h 53"/>
                <a:gd name="T50" fmla="*/ 11 w 52"/>
                <a:gd name="T51" fmla="*/ 35 h 53"/>
                <a:gd name="T52" fmla="*/ 13 w 52"/>
                <a:gd name="T53" fmla="*/ 36 h 53"/>
                <a:gd name="T54" fmla="*/ 39 w 52"/>
                <a:gd name="T55" fmla="*/ 36 h 53"/>
                <a:gd name="T56" fmla="*/ 34 w 52"/>
                <a:gd name="T57" fmla="*/ 41 h 53"/>
                <a:gd name="T58" fmla="*/ 34 w 52"/>
                <a:gd name="T59" fmla="*/ 43 h 53"/>
                <a:gd name="T60" fmla="*/ 35 w 52"/>
                <a:gd name="T61" fmla="*/ 43 h 53"/>
                <a:gd name="T62" fmla="*/ 36 w 52"/>
                <a:gd name="T63" fmla="*/ 43 h 53"/>
                <a:gd name="T64" fmla="*/ 43 w 52"/>
                <a:gd name="T65" fmla="*/ 36 h 53"/>
                <a:gd name="T66" fmla="*/ 43 w 52"/>
                <a:gd name="T67" fmla="*/ 36 h 53"/>
                <a:gd name="T68" fmla="*/ 44 w 52"/>
                <a:gd name="T69" fmla="*/ 35 h 53"/>
                <a:gd name="T70" fmla="*/ 43 w 52"/>
                <a:gd name="T71" fmla="*/ 34 h 53"/>
                <a:gd name="T72" fmla="*/ 52 w 52"/>
                <a:gd name="T73" fmla="*/ 7 h 53"/>
                <a:gd name="T74" fmla="*/ 52 w 52"/>
                <a:gd name="T75" fmla="*/ 45 h 53"/>
                <a:gd name="T76" fmla="*/ 45 w 52"/>
                <a:gd name="T77" fmla="*/ 53 h 53"/>
                <a:gd name="T78" fmla="*/ 7 w 52"/>
                <a:gd name="T79" fmla="*/ 53 h 53"/>
                <a:gd name="T80" fmla="*/ 0 w 52"/>
                <a:gd name="T81" fmla="*/ 45 h 53"/>
                <a:gd name="T82" fmla="*/ 0 w 52"/>
                <a:gd name="T83" fmla="*/ 7 h 53"/>
                <a:gd name="T84" fmla="*/ 7 w 52"/>
                <a:gd name="T85" fmla="*/ 0 h 53"/>
                <a:gd name="T86" fmla="*/ 45 w 52"/>
                <a:gd name="T87" fmla="*/ 0 h 53"/>
                <a:gd name="T88" fmla="*/ 52 w 52"/>
                <a:gd name="T89" fmla="*/ 7 h 53"/>
                <a:gd name="T90" fmla="*/ 49 w 52"/>
                <a:gd name="T91" fmla="*/ 7 h 53"/>
                <a:gd name="T92" fmla="*/ 45 w 52"/>
                <a:gd name="T93" fmla="*/ 3 h 53"/>
                <a:gd name="T94" fmla="*/ 7 w 52"/>
                <a:gd name="T95" fmla="*/ 3 h 53"/>
                <a:gd name="T96" fmla="*/ 3 w 52"/>
                <a:gd name="T97" fmla="*/ 7 h 53"/>
                <a:gd name="T98" fmla="*/ 3 w 52"/>
                <a:gd name="T99" fmla="*/ 45 h 53"/>
                <a:gd name="T100" fmla="*/ 7 w 52"/>
                <a:gd name="T101" fmla="*/ 50 h 53"/>
                <a:gd name="T102" fmla="*/ 45 w 52"/>
                <a:gd name="T103" fmla="*/ 50 h 53"/>
                <a:gd name="T104" fmla="*/ 49 w 52"/>
                <a:gd name="T105" fmla="*/ 45 h 53"/>
                <a:gd name="T106" fmla="*/ 49 w 52"/>
                <a:gd name="T10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3">
                  <a:moveTo>
                    <a:pt x="8" y="19"/>
                  </a:moveTo>
                  <a:cubicBezTo>
                    <a:pt x="8" y="19"/>
                    <a:pt x="8" y="19"/>
                    <a:pt x="8" y="19"/>
                  </a:cubicBezTo>
                  <a:cubicBezTo>
                    <a:pt x="8" y="19"/>
                    <a:pt x="8" y="18"/>
                    <a:pt x="8" y="18"/>
                  </a:cubicBezTo>
                  <a:cubicBezTo>
                    <a:pt x="8" y="18"/>
                    <a:pt x="8" y="17"/>
                    <a:pt x="8" y="17"/>
                  </a:cubicBezTo>
                  <a:cubicBezTo>
                    <a:pt x="8" y="17"/>
                    <a:pt x="8" y="17"/>
                    <a:pt x="8" y="17"/>
                  </a:cubicBezTo>
                  <a:cubicBezTo>
                    <a:pt x="15" y="10"/>
                    <a:pt x="15" y="10"/>
                    <a:pt x="15" y="10"/>
                  </a:cubicBezTo>
                  <a:cubicBezTo>
                    <a:pt x="15" y="9"/>
                    <a:pt x="16" y="9"/>
                    <a:pt x="17" y="10"/>
                  </a:cubicBezTo>
                  <a:cubicBezTo>
                    <a:pt x="18" y="11"/>
                    <a:pt x="18" y="12"/>
                    <a:pt x="17" y="12"/>
                  </a:cubicBezTo>
                  <a:cubicBezTo>
                    <a:pt x="13" y="17"/>
                    <a:pt x="13" y="17"/>
                    <a:pt x="13" y="17"/>
                  </a:cubicBezTo>
                  <a:cubicBezTo>
                    <a:pt x="39" y="17"/>
                    <a:pt x="39" y="17"/>
                    <a:pt x="39" y="17"/>
                  </a:cubicBezTo>
                  <a:cubicBezTo>
                    <a:pt x="40" y="17"/>
                    <a:pt x="40" y="17"/>
                    <a:pt x="40" y="18"/>
                  </a:cubicBezTo>
                  <a:cubicBezTo>
                    <a:pt x="40" y="19"/>
                    <a:pt x="40" y="20"/>
                    <a:pt x="39" y="20"/>
                  </a:cubicBezTo>
                  <a:cubicBezTo>
                    <a:pt x="13" y="20"/>
                    <a:pt x="13" y="20"/>
                    <a:pt x="13" y="20"/>
                  </a:cubicBezTo>
                  <a:cubicBezTo>
                    <a:pt x="17" y="24"/>
                    <a:pt x="17" y="24"/>
                    <a:pt x="17" y="24"/>
                  </a:cubicBezTo>
                  <a:cubicBezTo>
                    <a:pt x="18" y="24"/>
                    <a:pt x="18" y="25"/>
                    <a:pt x="17" y="26"/>
                  </a:cubicBezTo>
                  <a:cubicBezTo>
                    <a:pt x="17" y="26"/>
                    <a:pt x="16" y="26"/>
                    <a:pt x="16" y="26"/>
                  </a:cubicBezTo>
                  <a:cubicBezTo>
                    <a:pt x="16" y="26"/>
                    <a:pt x="15" y="26"/>
                    <a:pt x="15" y="26"/>
                  </a:cubicBezTo>
                  <a:lnTo>
                    <a:pt x="8" y="19"/>
                  </a:lnTo>
                  <a:close/>
                  <a:moveTo>
                    <a:pt x="43" y="34"/>
                  </a:moveTo>
                  <a:cubicBezTo>
                    <a:pt x="43" y="34"/>
                    <a:pt x="43" y="34"/>
                    <a:pt x="43" y="34"/>
                  </a:cubicBezTo>
                  <a:cubicBezTo>
                    <a:pt x="36" y="27"/>
                    <a:pt x="36" y="27"/>
                    <a:pt x="36" y="27"/>
                  </a:cubicBezTo>
                  <a:cubicBezTo>
                    <a:pt x="36" y="26"/>
                    <a:pt x="35" y="26"/>
                    <a:pt x="34" y="27"/>
                  </a:cubicBezTo>
                  <a:cubicBezTo>
                    <a:pt x="34" y="28"/>
                    <a:pt x="34" y="29"/>
                    <a:pt x="34" y="29"/>
                  </a:cubicBezTo>
                  <a:cubicBezTo>
                    <a:pt x="39" y="33"/>
                    <a:pt x="39" y="33"/>
                    <a:pt x="39" y="33"/>
                  </a:cubicBezTo>
                  <a:cubicBezTo>
                    <a:pt x="13" y="33"/>
                    <a:pt x="13" y="33"/>
                    <a:pt x="13" y="33"/>
                  </a:cubicBezTo>
                  <a:cubicBezTo>
                    <a:pt x="12" y="33"/>
                    <a:pt x="11" y="34"/>
                    <a:pt x="11" y="35"/>
                  </a:cubicBezTo>
                  <a:cubicBezTo>
                    <a:pt x="11" y="36"/>
                    <a:pt x="12" y="36"/>
                    <a:pt x="13" y="36"/>
                  </a:cubicBezTo>
                  <a:cubicBezTo>
                    <a:pt x="39" y="36"/>
                    <a:pt x="39" y="36"/>
                    <a:pt x="39" y="36"/>
                  </a:cubicBezTo>
                  <a:cubicBezTo>
                    <a:pt x="34" y="41"/>
                    <a:pt x="34" y="41"/>
                    <a:pt x="34" y="41"/>
                  </a:cubicBezTo>
                  <a:cubicBezTo>
                    <a:pt x="34" y="41"/>
                    <a:pt x="34" y="42"/>
                    <a:pt x="34" y="43"/>
                  </a:cubicBezTo>
                  <a:cubicBezTo>
                    <a:pt x="35" y="43"/>
                    <a:pt x="35" y="43"/>
                    <a:pt x="35" y="43"/>
                  </a:cubicBezTo>
                  <a:cubicBezTo>
                    <a:pt x="36" y="43"/>
                    <a:pt x="36" y="43"/>
                    <a:pt x="36" y="43"/>
                  </a:cubicBezTo>
                  <a:cubicBezTo>
                    <a:pt x="43" y="36"/>
                    <a:pt x="43" y="36"/>
                    <a:pt x="43" y="36"/>
                  </a:cubicBezTo>
                  <a:cubicBezTo>
                    <a:pt x="43" y="36"/>
                    <a:pt x="43" y="36"/>
                    <a:pt x="43" y="36"/>
                  </a:cubicBezTo>
                  <a:cubicBezTo>
                    <a:pt x="44" y="36"/>
                    <a:pt x="44" y="35"/>
                    <a:pt x="44" y="35"/>
                  </a:cubicBezTo>
                  <a:cubicBezTo>
                    <a:pt x="44" y="35"/>
                    <a:pt x="44" y="34"/>
                    <a:pt x="43" y="34"/>
                  </a:cubicBezTo>
                  <a:close/>
                  <a:moveTo>
                    <a:pt x="52" y="7"/>
                  </a:moveTo>
                  <a:cubicBezTo>
                    <a:pt x="52" y="45"/>
                    <a:pt x="52" y="45"/>
                    <a:pt x="52" y="45"/>
                  </a:cubicBezTo>
                  <a:cubicBezTo>
                    <a:pt x="52" y="49"/>
                    <a:pt x="49" y="53"/>
                    <a:pt x="45" y="53"/>
                  </a:cubicBezTo>
                  <a:cubicBezTo>
                    <a:pt x="7" y="53"/>
                    <a:pt x="7" y="53"/>
                    <a:pt x="7" y="53"/>
                  </a:cubicBezTo>
                  <a:cubicBezTo>
                    <a:pt x="3" y="53"/>
                    <a:pt x="0" y="49"/>
                    <a:pt x="0" y="45"/>
                  </a:cubicBezTo>
                  <a:cubicBezTo>
                    <a:pt x="0" y="7"/>
                    <a:pt x="0" y="7"/>
                    <a:pt x="0" y="7"/>
                  </a:cubicBezTo>
                  <a:cubicBezTo>
                    <a:pt x="0" y="4"/>
                    <a:pt x="3" y="0"/>
                    <a:pt x="7" y="0"/>
                  </a:cubicBezTo>
                  <a:cubicBezTo>
                    <a:pt x="45" y="0"/>
                    <a:pt x="45" y="0"/>
                    <a:pt x="45" y="0"/>
                  </a:cubicBezTo>
                  <a:cubicBezTo>
                    <a:pt x="49" y="0"/>
                    <a:pt x="52" y="4"/>
                    <a:pt x="52" y="7"/>
                  </a:cubicBezTo>
                  <a:close/>
                  <a:moveTo>
                    <a:pt x="49" y="7"/>
                  </a:moveTo>
                  <a:cubicBezTo>
                    <a:pt x="49" y="5"/>
                    <a:pt x="47" y="3"/>
                    <a:pt x="45" y="3"/>
                  </a:cubicBezTo>
                  <a:cubicBezTo>
                    <a:pt x="7" y="3"/>
                    <a:pt x="7" y="3"/>
                    <a:pt x="7" y="3"/>
                  </a:cubicBezTo>
                  <a:cubicBezTo>
                    <a:pt x="4" y="3"/>
                    <a:pt x="3" y="5"/>
                    <a:pt x="3" y="7"/>
                  </a:cubicBezTo>
                  <a:cubicBezTo>
                    <a:pt x="3" y="45"/>
                    <a:pt x="3" y="45"/>
                    <a:pt x="3" y="45"/>
                  </a:cubicBezTo>
                  <a:cubicBezTo>
                    <a:pt x="3" y="48"/>
                    <a:pt x="4" y="50"/>
                    <a:pt x="7" y="50"/>
                  </a:cubicBezTo>
                  <a:cubicBezTo>
                    <a:pt x="45" y="50"/>
                    <a:pt x="45" y="50"/>
                    <a:pt x="45" y="50"/>
                  </a:cubicBezTo>
                  <a:cubicBezTo>
                    <a:pt x="47" y="50"/>
                    <a:pt x="49" y="48"/>
                    <a:pt x="49" y="45"/>
                  </a:cubicBezTo>
                  <a:lnTo>
                    <a:pt x="4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45" name="Freeform 35"/>
            <p:cNvSpPr>
              <a:spLocks noEditPoints="1"/>
            </p:cNvSpPr>
            <p:nvPr/>
          </p:nvSpPr>
          <p:spPr bwMode="auto">
            <a:xfrm>
              <a:off x="5473374" y="2511750"/>
              <a:ext cx="346735" cy="331374"/>
            </a:xfrm>
            <a:custGeom>
              <a:avLst/>
              <a:gdLst>
                <a:gd name="T0" fmla="*/ 44 w 67"/>
                <a:gd name="T1" fmla="*/ 21 h 64"/>
                <a:gd name="T2" fmla="*/ 25 w 67"/>
                <a:gd name="T3" fmla="*/ 19 h 64"/>
                <a:gd name="T4" fmla="*/ 24 w 67"/>
                <a:gd name="T5" fmla="*/ 21 h 64"/>
                <a:gd name="T6" fmla="*/ 16 w 67"/>
                <a:gd name="T7" fmla="*/ 30 h 64"/>
                <a:gd name="T8" fmla="*/ 26 w 67"/>
                <a:gd name="T9" fmla="*/ 36 h 64"/>
                <a:gd name="T10" fmla="*/ 32 w 67"/>
                <a:gd name="T11" fmla="*/ 42 h 64"/>
                <a:gd name="T12" fmla="*/ 26 w 67"/>
                <a:gd name="T13" fmla="*/ 48 h 64"/>
                <a:gd name="T14" fmla="*/ 42 w 67"/>
                <a:gd name="T15" fmla="*/ 48 h 64"/>
                <a:gd name="T16" fmla="*/ 36 w 67"/>
                <a:gd name="T17" fmla="*/ 42 h 64"/>
                <a:gd name="T18" fmla="*/ 42 w 67"/>
                <a:gd name="T19" fmla="*/ 36 h 64"/>
                <a:gd name="T20" fmla="*/ 51 w 67"/>
                <a:gd name="T21" fmla="*/ 30 h 64"/>
                <a:gd name="T22" fmla="*/ 19 w 67"/>
                <a:gd name="T23" fmla="*/ 30 h 64"/>
                <a:gd name="T24" fmla="*/ 24 w 67"/>
                <a:gd name="T25" fmla="*/ 31 h 64"/>
                <a:gd name="T26" fmla="*/ 48 w 67"/>
                <a:gd name="T27" fmla="*/ 30 h 64"/>
                <a:gd name="T28" fmla="*/ 44 w 67"/>
                <a:gd name="T29" fmla="*/ 31 h 64"/>
                <a:gd name="T30" fmla="*/ 48 w 67"/>
                <a:gd name="T31" fmla="*/ 30 h 64"/>
                <a:gd name="T32" fmla="*/ 61 w 67"/>
                <a:gd name="T33" fmla="*/ 20 h 64"/>
                <a:gd name="T34" fmla="*/ 51 w 67"/>
                <a:gd name="T35" fmla="*/ 9 h 64"/>
                <a:gd name="T36" fmla="*/ 43 w 67"/>
                <a:gd name="T37" fmla="*/ 0 h 64"/>
                <a:gd name="T38" fmla="*/ 30 w 67"/>
                <a:gd name="T39" fmla="*/ 2 h 64"/>
                <a:gd name="T40" fmla="*/ 19 w 67"/>
                <a:gd name="T41" fmla="*/ 6 h 64"/>
                <a:gd name="T42" fmla="*/ 7 w 67"/>
                <a:gd name="T43" fmla="*/ 13 h 64"/>
                <a:gd name="T44" fmla="*/ 4 w 67"/>
                <a:gd name="T45" fmla="*/ 26 h 64"/>
                <a:gd name="T46" fmla="*/ 7 w 67"/>
                <a:gd name="T47" fmla="*/ 41 h 64"/>
                <a:gd name="T48" fmla="*/ 13 w 67"/>
                <a:gd name="T49" fmla="*/ 55 h 64"/>
                <a:gd name="T50" fmla="*/ 24 w 67"/>
                <a:gd name="T51" fmla="*/ 64 h 64"/>
                <a:gd name="T52" fmla="*/ 34 w 67"/>
                <a:gd name="T53" fmla="*/ 61 h 64"/>
                <a:gd name="T54" fmla="*/ 44 w 67"/>
                <a:gd name="T55" fmla="*/ 64 h 64"/>
                <a:gd name="T56" fmla="*/ 54 w 67"/>
                <a:gd name="T57" fmla="*/ 55 h 64"/>
                <a:gd name="T58" fmla="*/ 61 w 67"/>
                <a:gd name="T59" fmla="*/ 41 h 64"/>
                <a:gd name="T60" fmla="*/ 63 w 67"/>
                <a:gd name="T61" fmla="*/ 26 h 64"/>
                <a:gd name="T62" fmla="*/ 58 w 67"/>
                <a:gd name="T63" fmla="*/ 19 h 64"/>
                <a:gd name="T64" fmla="*/ 54 w 67"/>
                <a:gd name="T65" fmla="*/ 13 h 64"/>
                <a:gd name="T66" fmla="*/ 46 w 67"/>
                <a:gd name="T67" fmla="*/ 7 h 64"/>
                <a:gd name="T68" fmla="*/ 39 w 67"/>
                <a:gd name="T69" fmla="*/ 5 h 64"/>
                <a:gd name="T70" fmla="*/ 29 w 67"/>
                <a:gd name="T71" fmla="*/ 5 h 64"/>
                <a:gd name="T72" fmla="*/ 22 w 67"/>
                <a:gd name="T73" fmla="*/ 7 h 64"/>
                <a:gd name="T74" fmla="*/ 18 w 67"/>
                <a:gd name="T75" fmla="*/ 12 h 64"/>
                <a:gd name="T76" fmla="*/ 9 w 67"/>
                <a:gd name="T77" fmla="*/ 14 h 64"/>
                <a:gd name="T78" fmla="*/ 6 w 67"/>
                <a:gd name="T79" fmla="*/ 28 h 64"/>
                <a:gd name="T80" fmla="*/ 9 w 67"/>
                <a:gd name="T81" fmla="*/ 40 h 64"/>
                <a:gd name="T82" fmla="*/ 9 w 67"/>
                <a:gd name="T83" fmla="*/ 50 h 64"/>
                <a:gd name="T84" fmla="*/ 18 w 67"/>
                <a:gd name="T85" fmla="*/ 53 h 64"/>
                <a:gd name="T86" fmla="*/ 24 w 67"/>
                <a:gd name="T87" fmla="*/ 61 h 64"/>
                <a:gd name="T88" fmla="*/ 33 w 67"/>
                <a:gd name="T89" fmla="*/ 58 h 64"/>
                <a:gd name="T90" fmla="*/ 43 w 67"/>
                <a:gd name="T91" fmla="*/ 61 h 64"/>
                <a:gd name="T92" fmla="*/ 48 w 67"/>
                <a:gd name="T93" fmla="*/ 53 h 64"/>
                <a:gd name="T94" fmla="*/ 10 w 67"/>
                <a:gd name="T95" fmla="*/ 32 h 64"/>
                <a:gd name="T96" fmla="*/ 34 w 67"/>
                <a:gd name="T97" fmla="*/ 56 h 64"/>
                <a:gd name="T98" fmla="*/ 49 w 67"/>
                <a:gd name="T99" fmla="*/ 53 h 64"/>
                <a:gd name="T100" fmla="*/ 58 w 67"/>
                <a:gd name="T101" fmla="*/ 50 h 64"/>
                <a:gd name="T102" fmla="*/ 60 w 67"/>
                <a:gd name="T103" fmla="*/ 32 h 64"/>
                <a:gd name="T104" fmla="*/ 64 w 67"/>
                <a:gd name="T10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4">
                  <a:moveTo>
                    <a:pt x="51" y="23"/>
                  </a:moveTo>
                  <a:cubicBezTo>
                    <a:pt x="51" y="22"/>
                    <a:pt x="51" y="21"/>
                    <a:pt x="50" y="21"/>
                  </a:cubicBezTo>
                  <a:cubicBezTo>
                    <a:pt x="44" y="21"/>
                    <a:pt x="44" y="21"/>
                    <a:pt x="44" y="21"/>
                  </a:cubicBezTo>
                  <a:cubicBezTo>
                    <a:pt x="44" y="20"/>
                    <a:pt x="44" y="20"/>
                    <a:pt x="44" y="20"/>
                  </a:cubicBezTo>
                  <a:cubicBezTo>
                    <a:pt x="44" y="20"/>
                    <a:pt x="44" y="19"/>
                    <a:pt x="43" y="19"/>
                  </a:cubicBezTo>
                  <a:cubicBezTo>
                    <a:pt x="25" y="19"/>
                    <a:pt x="25" y="19"/>
                    <a:pt x="25" y="19"/>
                  </a:cubicBezTo>
                  <a:cubicBezTo>
                    <a:pt x="24" y="19"/>
                    <a:pt x="24" y="19"/>
                    <a:pt x="24" y="19"/>
                  </a:cubicBezTo>
                  <a:cubicBezTo>
                    <a:pt x="24" y="20"/>
                    <a:pt x="24" y="20"/>
                    <a:pt x="24" y="20"/>
                  </a:cubicBezTo>
                  <a:cubicBezTo>
                    <a:pt x="24" y="21"/>
                    <a:pt x="24" y="21"/>
                    <a:pt x="24" y="21"/>
                  </a:cubicBezTo>
                  <a:cubicBezTo>
                    <a:pt x="18" y="21"/>
                    <a:pt x="18" y="21"/>
                    <a:pt x="18" y="21"/>
                  </a:cubicBezTo>
                  <a:cubicBezTo>
                    <a:pt x="17" y="21"/>
                    <a:pt x="16" y="22"/>
                    <a:pt x="16" y="23"/>
                  </a:cubicBezTo>
                  <a:cubicBezTo>
                    <a:pt x="16" y="30"/>
                    <a:pt x="16" y="30"/>
                    <a:pt x="16" y="30"/>
                  </a:cubicBezTo>
                  <a:cubicBezTo>
                    <a:pt x="16" y="33"/>
                    <a:pt x="20" y="35"/>
                    <a:pt x="22" y="37"/>
                  </a:cubicBezTo>
                  <a:cubicBezTo>
                    <a:pt x="23" y="37"/>
                    <a:pt x="23" y="37"/>
                    <a:pt x="23" y="37"/>
                  </a:cubicBezTo>
                  <a:cubicBezTo>
                    <a:pt x="24" y="37"/>
                    <a:pt x="25" y="37"/>
                    <a:pt x="26" y="36"/>
                  </a:cubicBezTo>
                  <a:cubicBezTo>
                    <a:pt x="27" y="37"/>
                    <a:pt x="28" y="38"/>
                    <a:pt x="30" y="39"/>
                  </a:cubicBezTo>
                  <a:cubicBezTo>
                    <a:pt x="30" y="39"/>
                    <a:pt x="31" y="39"/>
                    <a:pt x="31" y="40"/>
                  </a:cubicBezTo>
                  <a:cubicBezTo>
                    <a:pt x="31" y="40"/>
                    <a:pt x="32" y="41"/>
                    <a:pt x="32" y="42"/>
                  </a:cubicBezTo>
                  <a:cubicBezTo>
                    <a:pt x="32" y="45"/>
                    <a:pt x="30" y="46"/>
                    <a:pt x="30" y="46"/>
                  </a:cubicBezTo>
                  <a:cubicBezTo>
                    <a:pt x="30" y="46"/>
                    <a:pt x="28" y="47"/>
                    <a:pt x="26" y="47"/>
                  </a:cubicBezTo>
                  <a:cubicBezTo>
                    <a:pt x="26" y="47"/>
                    <a:pt x="26" y="48"/>
                    <a:pt x="26" y="48"/>
                  </a:cubicBezTo>
                  <a:cubicBezTo>
                    <a:pt x="26" y="49"/>
                    <a:pt x="26" y="49"/>
                    <a:pt x="27" y="49"/>
                  </a:cubicBezTo>
                  <a:cubicBezTo>
                    <a:pt x="41" y="49"/>
                    <a:pt x="41" y="49"/>
                    <a:pt x="41" y="49"/>
                  </a:cubicBezTo>
                  <a:cubicBezTo>
                    <a:pt x="42" y="49"/>
                    <a:pt x="42" y="49"/>
                    <a:pt x="42" y="48"/>
                  </a:cubicBezTo>
                  <a:cubicBezTo>
                    <a:pt x="42" y="48"/>
                    <a:pt x="42" y="47"/>
                    <a:pt x="42" y="47"/>
                  </a:cubicBezTo>
                  <a:cubicBezTo>
                    <a:pt x="40" y="47"/>
                    <a:pt x="38" y="46"/>
                    <a:pt x="38" y="46"/>
                  </a:cubicBezTo>
                  <a:cubicBezTo>
                    <a:pt x="37" y="46"/>
                    <a:pt x="36" y="45"/>
                    <a:pt x="36" y="42"/>
                  </a:cubicBezTo>
                  <a:cubicBezTo>
                    <a:pt x="36" y="41"/>
                    <a:pt x="37" y="40"/>
                    <a:pt x="37" y="39"/>
                  </a:cubicBezTo>
                  <a:cubicBezTo>
                    <a:pt x="37" y="39"/>
                    <a:pt x="38" y="39"/>
                    <a:pt x="38" y="39"/>
                  </a:cubicBezTo>
                  <a:cubicBezTo>
                    <a:pt x="40" y="38"/>
                    <a:pt x="41" y="37"/>
                    <a:pt x="42" y="36"/>
                  </a:cubicBezTo>
                  <a:cubicBezTo>
                    <a:pt x="43" y="37"/>
                    <a:pt x="44" y="37"/>
                    <a:pt x="44" y="37"/>
                  </a:cubicBezTo>
                  <a:cubicBezTo>
                    <a:pt x="45" y="37"/>
                    <a:pt x="45" y="37"/>
                    <a:pt x="46" y="37"/>
                  </a:cubicBezTo>
                  <a:cubicBezTo>
                    <a:pt x="48" y="35"/>
                    <a:pt x="51" y="33"/>
                    <a:pt x="51" y="30"/>
                  </a:cubicBezTo>
                  <a:lnTo>
                    <a:pt x="51" y="23"/>
                  </a:lnTo>
                  <a:close/>
                  <a:moveTo>
                    <a:pt x="23" y="34"/>
                  </a:moveTo>
                  <a:cubicBezTo>
                    <a:pt x="19" y="31"/>
                    <a:pt x="19" y="30"/>
                    <a:pt x="19" y="30"/>
                  </a:cubicBezTo>
                  <a:cubicBezTo>
                    <a:pt x="19" y="24"/>
                    <a:pt x="19" y="24"/>
                    <a:pt x="19" y="24"/>
                  </a:cubicBezTo>
                  <a:cubicBezTo>
                    <a:pt x="24" y="24"/>
                    <a:pt x="24" y="24"/>
                    <a:pt x="24" y="24"/>
                  </a:cubicBezTo>
                  <a:cubicBezTo>
                    <a:pt x="24" y="31"/>
                    <a:pt x="24" y="31"/>
                    <a:pt x="24" y="31"/>
                  </a:cubicBezTo>
                  <a:cubicBezTo>
                    <a:pt x="24" y="32"/>
                    <a:pt x="24" y="33"/>
                    <a:pt x="24" y="33"/>
                  </a:cubicBezTo>
                  <a:cubicBezTo>
                    <a:pt x="24" y="34"/>
                    <a:pt x="24" y="34"/>
                    <a:pt x="23" y="34"/>
                  </a:cubicBezTo>
                  <a:close/>
                  <a:moveTo>
                    <a:pt x="48" y="30"/>
                  </a:moveTo>
                  <a:cubicBezTo>
                    <a:pt x="48" y="30"/>
                    <a:pt x="48" y="31"/>
                    <a:pt x="44" y="34"/>
                  </a:cubicBezTo>
                  <a:cubicBezTo>
                    <a:pt x="44" y="34"/>
                    <a:pt x="44" y="34"/>
                    <a:pt x="44" y="33"/>
                  </a:cubicBezTo>
                  <a:cubicBezTo>
                    <a:pt x="44" y="33"/>
                    <a:pt x="44" y="32"/>
                    <a:pt x="44" y="31"/>
                  </a:cubicBezTo>
                  <a:cubicBezTo>
                    <a:pt x="44" y="24"/>
                    <a:pt x="44" y="24"/>
                    <a:pt x="44" y="24"/>
                  </a:cubicBezTo>
                  <a:cubicBezTo>
                    <a:pt x="48" y="24"/>
                    <a:pt x="48" y="24"/>
                    <a:pt x="48" y="24"/>
                  </a:cubicBezTo>
                  <a:lnTo>
                    <a:pt x="48" y="30"/>
                  </a:lnTo>
                  <a:close/>
                  <a:moveTo>
                    <a:pt x="63" y="26"/>
                  </a:moveTo>
                  <a:cubicBezTo>
                    <a:pt x="62" y="25"/>
                    <a:pt x="61" y="24"/>
                    <a:pt x="61" y="24"/>
                  </a:cubicBezTo>
                  <a:cubicBezTo>
                    <a:pt x="61" y="23"/>
                    <a:pt x="61" y="21"/>
                    <a:pt x="61" y="20"/>
                  </a:cubicBezTo>
                  <a:cubicBezTo>
                    <a:pt x="62" y="17"/>
                    <a:pt x="62" y="15"/>
                    <a:pt x="61" y="13"/>
                  </a:cubicBezTo>
                  <a:cubicBezTo>
                    <a:pt x="59" y="11"/>
                    <a:pt x="57" y="10"/>
                    <a:pt x="54" y="10"/>
                  </a:cubicBezTo>
                  <a:cubicBezTo>
                    <a:pt x="53" y="10"/>
                    <a:pt x="51" y="10"/>
                    <a:pt x="51" y="9"/>
                  </a:cubicBezTo>
                  <a:cubicBezTo>
                    <a:pt x="50" y="9"/>
                    <a:pt x="49" y="7"/>
                    <a:pt x="49" y="6"/>
                  </a:cubicBezTo>
                  <a:cubicBezTo>
                    <a:pt x="48" y="4"/>
                    <a:pt x="47" y="1"/>
                    <a:pt x="44" y="1"/>
                  </a:cubicBezTo>
                  <a:cubicBezTo>
                    <a:pt x="44" y="0"/>
                    <a:pt x="43" y="0"/>
                    <a:pt x="43" y="0"/>
                  </a:cubicBezTo>
                  <a:cubicBezTo>
                    <a:pt x="41" y="0"/>
                    <a:pt x="39" y="1"/>
                    <a:pt x="37" y="2"/>
                  </a:cubicBezTo>
                  <a:cubicBezTo>
                    <a:pt x="36" y="3"/>
                    <a:pt x="35" y="4"/>
                    <a:pt x="34" y="4"/>
                  </a:cubicBezTo>
                  <a:cubicBezTo>
                    <a:pt x="33" y="4"/>
                    <a:pt x="32" y="3"/>
                    <a:pt x="30" y="2"/>
                  </a:cubicBezTo>
                  <a:cubicBezTo>
                    <a:pt x="29" y="1"/>
                    <a:pt x="27" y="0"/>
                    <a:pt x="25" y="0"/>
                  </a:cubicBezTo>
                  <a:cubicBezTo>
                    <a:pt x="25" y="0"/>
                    <a:pt x="24" y="0"/>
                    <a:pt x="24" y="1"/>
                  </a:cubicBezTo>
                  <a:cubicBezTo>
                    <a:pt x="21" y="1"/>
                    <a:pt x="20" y="4"/>
                    <a:pt x="19" y="6"/>
                  </a:cubicBezTo>
                  <a:cubicBezTo>
                    <a:pt x="18" y="7"/>
                    <a:pt x="18" y="9"/>
                    <a:pt x="17" y="9"/>
                  </a:cubicBezTo>
                  <a:cubicBezTo>
                    <a:pt x="16" y="10"/>
                    <a:pt x="15" y="10"/>
                    <a:pt x="13" y="10"/>
                  </a:cubicBezTo>
                  <a:cubicBezTo>
                    <a:pt x="11" y="10"/>
                    <a:pt x="8" y="11"/>
                    <a:pt x="7" y="13"/>
                  </a:cubicBezTo>
                  <a:cubicBezTo>
                    <a:pt x="5" y="15"/>
                    <a:pt x="6" y="17"/>
                    <a:pt x="6" y="20"/>
                  </a:cubicBezTo>
                  <a:cubicBezTo>
                    <a:pt x="7" y="21"/>
                    <a:pt x="7" y="23"/>
                    <a:pt x="7" y="24"/>
                  </a:cubicBezTo>
                  <a:cubicBezTo>
                    <a:pt x="7" y="24"/>
                    <a:pt x="5" y="25"/>
                    <a:pt x="4" y="26"/>
                  </a:cubicBezTo>
                  <a:cubicBezTo>
                    <a:pt x="3" y="28"/>
                    <a:pt x="0" y="30"/>
                    <a:pt x="0" y="32"/>
                  </a:cubicBezTo>
                  <a:cubicBezTo>
                    <a:pt x="0" y="35"/>
                    <a:pt x="3" y="37"/>
                    <a:pt x="4" y="38"/>
                  </a:cubicBezTo>
                  <a:cubicBezTo>
                    <a:pt x="5" y="39"/>
                    <a:pt x="7" y="40"/>
                    <a:pt x="7" y="41"/>
                  </a:cubicBezTo>
                  <a:cubicBezTo>
                    <a:pt x="7" y="42"/>
                    <a:pt x="7" y="44"/>
                    <a:pt x="6" y="45"/>
                  </a:cubicBezTo>
                  <a:cubicBezTo>
                    <a:pt x="6" y="47"/>
                    <a:pt x="5" y="50"/>
                    <a:pt x="7" y="52"/>
                  </a:cubicBezTo>
                  <a:cubicBezTo>
                    <a:pt x="8" y="54"/>
                    <a:pt x="11" y="54"/>
                    <a:pt x="13" y="55"/>
                  </a:cubicBezTo>
                  <a:cubicBezTo>
                    <a:pt x="15" y="55"/>
                    <a:pt x="16" y="55"/>
                    <a:pt x="17" y="55"/>
                  </a:cubicBezTo>
                  <a:cubicBezTo>
                    <a:pt x="18" y="56"/>
                    <a:pt x="18" y="57"/>
                    <a:pt x="19" y="59"/>
                  </a:cubicBezTo>
                  <a:cubicBezTo>
                    <a:pt x="20" y="61"/>
                    <a:pt x="21" y="63"/>
                    <a:pt x="24" y="64"/>
                  </a:cubicBezTo>
                  <a:cubicBezTo>
                    <a:pt x="24" y="64"/>
                    <a:pt x="25" y="64"/>
                    <a:pt x="25" y="64"/>
                  </a:cubicBezTo>
                  <a:cubicBezTo>
                    <a:pt x="27" y="64"/>
                    <a:pt x="29" y="63"/>
                    <a:pt x="30" y="62"/>
                  </a:cubicBezTo>
                  <a:cubicBezTo>
                    <a:pt x="32" y="62"/>
                    <a:pt x="33" y="61"/>
                    <a:pt x="34" y="61"/>
                  </a:cubicBezTo>
                  <a:cubicBezTo>
                    <a:pt x="35" y="61"/>
                    <a:pt x="36" y="62"/>
                    <a:pt x="37" y="62"/>
                  </a:cubicBezTo>
                  <a:cubicBezTo>
                    <a:pt x="39" y="63"/>
                    <a:pt x="41" y="64"/>
                    <a:pt x="43" y="64"/>
                  </a:cubicBezTo>
                  <a:cubicBezTo>
                    <a:pt x="43" y="64"/>
                    <a:pt x="44" y="64"/>
                    <a:pt x="44" y="64"/>
                  </a:cubicBezTo>
                  <a:cubicBezTo>
                    <a:pt x="47" y="63"/>
                    <a:pt x="48" y="61"/>
                    <a:pt x="49" y="59"/>
                  </a:cubicBezTo>
                  <a:cubicBezTo>
                    <a:pt x="49" y="57"/>
                    <a:pt x="50" y="56"/>
                    <a:pt x="51" y="55"/>
                  </a:cubicBezTo>
                  <a:cubicBezTo>
                    <a:pt x="51" y="55"/>
                    <a:pt x="53" y="55"/>
                    <a:pt x="54" y="55"/>
                  </a:cubicBezTo>
                  <a:cubicBezTo>
                    <a:pt x="57" y="54"/>
                    <a:pt x="59" y="54"/>
                    <a:pt x="61" y="52"/>
                  </a:cubicBezTo>
                  <a:cubicBezTo>
                    <a:pt x="62" y="50"/>
                    <a:pt x="62" y="47"/>
                    <a:pt x="61" y="45"/>
                  </a:cubicBezTo>
                  <a:cubicBezTo>
                    <a:pt x="61" y="44"/>
                    <a:pt x="61" y="42"/>
                    <a:pt x="61" y="41"/>
                  </a:cubicBezTo>
                  <a:cubicBezTo>
                    <a:pt x="61" y="40"/>
                    <a:pt x="62" y="39"/>
                    <a:pt x="63" y="38"/>
                  </a:cubicBezTo>
                  <a:cubicBezTo>
                    <a:pt x="65" y="37"/>
                    <a:pt x="67" y="35"/>
                    <a:pt x="67" y="32"/>
                  </a:cubicBezTo>
                  <a:cubicBezTo>
                    <a:pt x="67" y="30"/>
                    <a:pt x="65" y="28"/>
                    <a:pt x="63" y="26"/>
                  </a:cubicBezTo>
                  <a:close/>
                  <a:moveTo>
                    <a:pt x="54" y="13"/>
                  </a:moveTo>
                  <a:cubicBezTo>
                    <a:pt x="56" y="13"/>
                    <a:pt x="58" y="13"/>
                    <a:pt x="58" y="14"/>
                  </a:cubicBezTo>
                  <a:cubicBezTo>
                    <a:pt x="59" y="15"/>
                    <a:pt x="59" y="17"/>
                    <a:pt x="58" y="19"/>
                  </a:cubicBezTo>
                  <a:cubicBezTo>
                    <a:pt x="58" y="21"/>
                    <a:pt x="58" y="22"/>
                    <a:pt x="58" y="24"/>
                  </a:cubicBezTo>
                  <a:cubicBezTo>
                    <a:pt x="56" y="19"/>
                    <a:pt x="53" y="15"/>
                    <a:pt x="49" y="12"/>
                  </a:cubicBezTo>
                  <a:cubicBezTo>
                    <a:pt x="51" y="13"/>
                    <a:pt x="52" y="13"/>
                    <a:pt x="54" y="13"/>
                  </a:cubicBezTo>
                  <a:close/>
                  <a:moveTo>
                    <a:pt x="39" y="5"/>
                  </a:moveTo>
                  <a:cubicBezTo>
                    <a:pt x="41" y="4"/>
                    <a:pt x="42" y="3"/>
                    <a:pt x="43" y="3"/>
                  </a:cubicBezTo>
                  <a:cubicBezTo>
                    <a:pt x="44" y="4"/>
                    <a:pt x="45" y="6"/>
                    <a:pt x="46" y="7"/>
                  </a:cubicBezTo>
                  <a:cubicBezTo>
                    <a:pt x="47" y="9"/>
                    <a:pt x="47" y="10"/>
                    <a:pt x="48" y="11"/>
                  </a:cubicBezTo>
                  <a:cubicBezTo>
                    <a:pt x="44" y="8"/>
                    <a:pt x="40" y="7"/>
                    <a:pt x="35" y="7"/>
                  </a:cubicBezTo>
                  <a:cubicBezTo>
                    <a:pt x="36" y="6"/>
                    <a:pt x="38" y="6"/>
                    <a:pt x="39" y="5"/>
                  </a:cubicBezTo>
                  <a:close/>
                  <a:moveTo>
                    <a:pt x="22" y="7"/>
                  </a:moveTo>
                  <a:cubicBezTo>
                    <a:pt x="22" y="6"/>
                    <a:pt x="23" y="4"/>
                    <a:pt x="24" y="3"/>
                  </a:cubicBezTo>
                  <a:cubicBezTo>
                    <a:pt x="26" y="3"/>
                    <a:pt x="27" y="4"/>
                    <a:pt x="29" y="5"/>
                  </a:cubicBezTo>
                  <a:cubicBezTo>
                    <a:pt x="30" y="6"/>
                    <a:pt x="32" y="6"/>
                    <a:pt x="33" y="7"/>
                  </a:cubicBezTo>
                  <a:cubicBezTo>
                    <a:pt x="28" y="7"/>
                    <a:pt x="23" y="8"/>
                    <a:pt x="19" y="11"/>
                  </a:cubicBezTo>
                  <a:cubicBezTo>
                    <a:pt x="20" y="10"/>
                    <a:pt x="21" y="9"/>
                    <a:pt x="22" y="7"/>
                  </a:cubicBezTo>
                  <a:close/>
                  <a:moveTo>
                    <a:pt x="9" y="14"/>
                  </a:moveTo>
                  <a:cubicBezTo>
                    <a:pt x="10" y="13"/>
                    <a:pt x="12" y="13"/>
                    <a:pt x="14" y="13"/>
                  </a:cubicBezTo>
                  <a:cubicBezTo>
                    <a:pt x="15" y="13"/>
                    <a:pt x="17" y="13"/>
                    <a:pt x="18" y="12"/>
                  </a:cubicBezTo>
                  <a:cubicBezTo>
                    <a:pt x="14" y="15"/>
                    <a:pt x="11" y="19"/>
                    <a:pt x="10" y="24"/>
                  </a:cubicBezTo>
                  <a:cubicBezTo>
                    <a:pt x="10" y="22"/>
                    <a:pt x="10" y="21"/>
                    <a:pt x="9" y="19"/>
                  </a:cubicBezTo>
                  <a:cubicBezTo>
                    <a:pt x="9" y="17"/>
                    <a:pt x="9" y="15"/>
                    <a:pt x="9" y="14"/>
                  </a:cubicBezTo>
                  <a:close/>
                  <a:moveTo>
                    <a:pt x="6" y="36"/>
                  </a:moveTo>
                  <a:cubicBezTo>
                    <a:pt x="5" y="35"/>
                    <a:pt x="3" y="34"/>
                    <a:pt x="3" y="32"/>
                  </a:cubicBezTo>
                  <a:cubicBezTo>
                    <a:pt x="3" y="31"/>
                    <a:pt x="5" y="30"/>
                    <a:pt x="6" y="28"/>
                  </a:cubicBezTo>
                  <a:cubicBezTo>
                    <a:pt x="8" y="27"/>
                    <a:pt x="9" y="26"/>
                    <a:pt x="9" y="25"/>
                  </a:cubicBezTo>
                  <a:cubicBezTo>
                    <a:pt x="9" y="27"/>
                    <a:pt x="8" y="30"/>
                    <a:pt x="8" y="32"/>
                  </a:cubicBezTo>
                  <a:cubicBezTo>
                    <a:pt x="8" y="35"/>
                    <a:pt x="9" y="37"/>
                    <a:pt x="9" y="40"/>
                  </a:cubicBezTo>
                  <a:cubicBezTo>
                    <a:pt x="9" y="38"/>
                    <a:pt x="8" y="37"/>
                    <a:pt x="6" y="36"/>
                  </a:cubicBezTo>
                  <a:close/>
                  <a:moveTo>
                    <a:pt x="14" y="52"/>
                  </a:moveTo>
                  <a:cubicBezTo>
                    <a:pt x="12" y="51"/>
                    <a:pt x="10" y="51"/>
                    <a:pt x="9" y="50"/>
                  </a:cubicBezTo>
                  <a:cubicBezTo>
                    <a:pt x="9" y="49"/>
                    <a:pt x="9" y="47"/>
                    <a:pt x="9" y="46"/>
                  </a:cubicBezTo>
                  <a:cubicBezTo>
                    <a:pt x="10" y="44"/>
                    <a:pt x="10" y="42"/>
                    <a:pt x="10" y="41"/>
                  </a:cubicBezTo>
                  <a:cubicBezTo>
                    <a:pt x="11" y="46"/>
                    <a:pt x="14" y="50"/>
                    <a:pt x="18" y="53"/>
                  </a:cubicBezTo>
                  <a:cubicBezTo>
                    <a:pt x="17" y="52"/>
                    <a:pt x="15" y="52"/>
                    <a:pt x="14" y="52"/>
                  </a:cubicBezTo>
                  <a:close/>
                  <a:moveTo>
                    <a:pt x="29" y="60"/>
                  </a:moveTo>
                  <a:cubicBezTo>
                    <a:pt x="27" y="61"/>
                    <a:pt x="26" y="62"/>
                    <a:pt x="24" y="61"/>
                  </a:cubicBezTo>
                  <a:cubicBezTo>
                    <a:pt x="23" y="61"/>
                    <a:pt x="22" y="59"/>
                    <a:pt x="22" y="57"/>
                  </a:cubicBezTo>
                  <a:cubicBezTo>
                    <a:pt x="21" y="56"/>
                    <a:pt x="20" y="54"/>
                    <a:pt x="19" y="53"/>
                  </a:cubicBezTo>
                  <a:cubicBezTo>
                    <a:pt x="23" y="56"/>
                    <a:pt x="28" y="58"/>
                    <a:pt x="33" y="58"/>
                  </a:cubicBezTo>
                  <a:cubicBezTo>
                    <a:pt x="32" y="58"/>
                    <a:pt x="30" y="59"/>
                    <a:pt x="29" y="60"/>
                  </a:cubicBezTo>
                  <a:close/>
                  <a:moveTo>
                    <a:pt x="46" y="57"/>
                  </a:moveTo>
                  <a:cubicBezTo>
                    <a:pt x="45" y="59"/>
                    <a:pt x="44" y="61"/>
                    <a:pt x="43" y="61"/>
                  </a:cubicBezTo>
                  <a:cubicBezTo>
                    <a:pt x="42" y="62"/>
                    <a:pt x="41" y="61"/>
                    <a:pt x="39" y="60"/>
                  </a:cubicBezTo>
                  <a:cubicBezTo>
                    <a:pt x="37" y="59"/>
                    <a:pt x="36" y="58"/>
                    <a:pt x="35" y="58"/>
                  </a:cubicBezTo>
                  <a:cubicBezTo>
                    <a:pt x="40" y="58"/>
                    <a:pt x="44" y="56"/>
                    <a:pt x="48" y="53"/>
                  </a:cubicBezTo>
                  <a:cubicBezTo>
                    <a:pt x="47" y="54"/>
                    <a:pt x="47" y="56"/>
                    <a:pt x="46" y="57"/>
                  </a:cubicBezTo>
                  <a:close/>
                  <a:moveTo>
                    <a:pt x="34" y="56"/>
                  </a:moveTo>
                  <a:cubicBezTo>
                    <a:pt x="21" y="56"/>
                    <a:pt x="10" y="45"/>
                    <a:pt x="10" y="32"/>
                  </a:cubicBezTo>
                  <a:cubicBezTo>
                    <a:pt x="10" y="19"/>
                    <a:pt x="21" y="9"/>
                    <a:pt x="34" y="9"/>
                  </a:cubicBezTo>
                  <a:cubicBezTo>
                    <a:pt x="47" y="9"/>
                    <a:pt x="58" y="19"/>
                    <a:pt x="58" y="32"/>
                  </a:cubicBezTo>
                  <a:cubicBezTo>
                    <a:pt x="58" y="45"/>
                    <a:pt x="47" y="56"/>
                    <a:pt x="34" y="56"/>
                  </a:cubicBezTo>
                  <a:close/>
                  <a:moveTo>
                    <a:pt x="58" y="50"/>
                  </a:moveTo>
                  <a:cubicBezTo>
                    <a:pt x="58" y="51"/>
                    <a:pt x="56" y="51"/>
                    <a:pt x="54" y="52"/>
                  </a:cubicBezTo>
                  <a:cubicBezTo>
                    <a:pt x="52" y="52"/>
                    <a:pt x="51" y="52"/>
                    <a:pt x="49" y="53"/>
                  </a:cubicBezTo>
                  <a:cubicBezTo>
                    <a:pt x="53" y="50"/>
                    <a:pt x="56" y="46"/>
                    <a:pt x="58" y="41"/>
                  </a:cubicBezTo>
                  <a:cubicBezTo>
                    <a:pt x="58" y="42"/>
                    <a:pt x="58" y="44"/>
                    <a:pt x="58" y="46"/>
                  </a:cubicBezTo>
                  <a:cubicBezTo>
                    <a:pt x="59" y="47"/>
                    <a:pt x="59" y="49"/>
                    <a:pt x="58" y="50"/>
                  </a:cubicBezTo>
                  <a:close/>
                  <a:moveTo>
                    <a:pt x="61" y="36"/>
                  </a:moveTo>
                  <a:cubicBezTo>
                    <a:pt x="60" y="37"/>
                    <a:pt x="59" y="38"/>
                    <a:pt x="58" y="40"/>
                  </a:cubicBezTo>
                  <a:cubicBezTo>
                    <a:pt x="59" y="37"/>
                    <a:pt x="60" y="35"/>
                    <a:pt x="60" y="32"/>
                  </a:cubicBezTo>
                  <a:cubicBezTo>
                    <a:pt x="60" y="30"/>
                    <a:pt x="59" y="27"/>
                    <a:pt x="58" y="25"/>
                  </a:cubicBezTo>
                  <a:cubicBezTo>
                    <a:pt x="59" y="26"/>
                    <a:pt x="60" y="27"/>
                    <a:pt x="61" y="28"/>
                  </a:cubicBezTo>
                  <a:cubicBezTo>
                    <a:pt x="63" y="30"/>
                    <a:pt x="64" y="31"/>
                    <a:pt x="64" y="32"/>
                  </a:cubicBezTo>
                  <a:cubicBezTo>
                    <a:pt x="64" y="34"/>
                    <a:pt x="63" y="35"/>
                    <a:pt x="6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46" name="Freeform 36"/>
            <p:cNvSpPr>
              <a:spLocks noEditPoints="1"/>
            </p:cNvSpPr>
            <p:nvPr/>
          </p:nvSpPr>
          <p:spPr bwMode="auto">
            <a:xfrm>
              <a:off x="4417564" y="5064957"/>
              <a:ext cx="421885" cy="352397"/>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47" name="Freeform 37"/>
            <p:cNvSpPr>
              <a:spLocks noEditPoints="1"/>
            </p:cNvSpPr>
            <p:nvPr/>
          </p:nvSpPr>
          <p:spPr bwMode="auto">
            <a:xfrm>
              <a:off x="6996050" y="2402795"/>
              <a:ext cx="375466" cy="361207"/>
            </a:xfrm>
            <a:custGeom>
              <a:avLst/>
              <a:gdLst>
                <a:gd name="T0" fmla="*/ 65 w 67"/>
                <a:gd name="T1" fmla="*/ 41 h 64"/>
                <a:gd name="T2" fmla="*/ 46 w 67"/>
                <a:gd name="T3" fmla="*/ 41 h 64"/>
                <a:gd name="T4" fmla="*/ 46 w 67"/>
                <a:gd name="T5" fmla="*/ 34 h 64"/>
                <a:gd name="T6" fmla="*/ 44 w 67"/>
                <a:gd name="T7" fmla="*/ 32 h 64"/>
                <a:gd name="T8" fmla="*/ 23 w 67"/>
                <a:gd name="T9" fmla="*/ 32 h 64"/>
                <a:gd name="T10" fmla="*/ 21 w 67"/>
                <a:gd name="T11" fmla="*/ 34 h 64"/>
                <a:gd name="T12" fmla="*/ 21 w 67"/>
                <a:gd name="T13" fmla="*/ 47 h 64"/>
                <a:gd name="T14" fmla="*/ 2 w 67"/>
                <a:gd name="T15" fmla="*/ 47 h 64"/>
                <a:gd name="T16" fmla="*/ 0 w 67"/>
                <a:gd name="T17" fmla="*/ 49 h 64"/>
                <a:gd name="T18" fmla="*/ 0 w 67"/>
                <a:gd name="T19" fmla="*/ 62 h 64"/>
                <a:gd name="T20" fmla="*/ 2 w 67"/>
                <a:gd name="T21" fmla="*/ 64 h 64"/>
                <a:gd name="T22" fmla="*/ 23 w 67"/>
                <a:gd name="T23" fmla="*/ 64 h 64"/>
                <a:gd name="T24" fmla="*/ 44 w 67"/>
                <a:gd name="T25" fmla="*/ 64 h 64"/>
                <a:gd name="T26" fmla="*/ 65 w 67"/>
                <a:gd name="T27" fmla="*/ 64 h 64"/>
                <a:gd name="T28" fmla="*/ 67 w 67"/>
                <a:gd name="T29" fmla="*/ 62 h 64"/>
                <a:gd name="T30" fmla="*/ 67 w 67"/>
                <a:gd name="T31" fmla="*/ 43 h 64"/>
                <a:gd name="T32" fmla="*/ 65 w 67"/>
                <a:gd name="T33" fmla="*/ 41 h 64"/>
                <a:gd name="T34" fmla="*/ 45 w 67"/>
                <a:gd name="T35" fmla="*/ 61 h 64"/>
                <a:gd name="T36" fmla="*/ 45 w 67"/>
                <a:gd name="T37" fmla="*/ 44 h 64"/>
                <a:gd name="T38" fmla="*/ 64 w 67"/>
                <a:gd name="T39" fmla="*/ 44 h 64"/>
                <a:gd name="T40" fmla="*/ 64 w 67"/>
                <a:gd name="T41" fmla="*/ 61 h 64"/>
                <a:gd name="T42" fmla="*/ 45 w 67"/>
                <a:gd name="T43" fmla="*/ 61 h 64"/>
                <a:gd name="T44" fmla="*/ 24 w 67"/>
                <a:gd name="T45" fmla="*/ 49 h 64"/>
                <a:gd name="T46" fmla="*/ 24 w 67"/>
                <a:gd name="T47" fmla="*/ 35 h 64"/>
                <a:gd name="T48" fmla="*/ 43 w 67"/>
                <a:gd name="T49" fmla="*/ 35 h 64"/>
                <a:gd name="T50" fmla="*/ 43 w 67"/>
                <a:gd name="T51" fmla="*/ 43 h 64"/>
                <a:gd name="T52" fmla="*/ 43 w 67"/>
                <a:gd name="T53" fmla="*/ 61 h 64"/>
                <a:gd name="T54" fmla="*/ 24 w 67"/>
                <a:gd name="T55" fmla="*/ 61 h 64"/>
                <a:gd name="T56" fmla="*/ 24 w 67"/>
                <a:gd name="T57" fmla="*/ 49 h 64"/>
                <a:gd name="T58" fmla="*/ 22 w 67"/>
                <a:gd name="T59" fmla="*/ 61 h 64"/>
                <a:gd name="T60" fmla="*/ 3 w 67"/>
                <a:gd name="T61" fmla="*/ 61 h 64"/>
                <a:gd name="T62" fmla="*/ 3 w 67"/>
                <a:gd name="T63" fmla="*/ 50 h 64"/>
                <a:gd name="T64" fmla="*/ 22 w 67"/>
                <a:gd name="T65" fmla="*/ 50 h 64"/>
                <a:gd name="T66" fmla="*/ 22 w 67"/>
                <a:gd name="T67" fmla="*/ 61 h 64"/>
                <a:gd name="T68" fmla="*/ 32 w 67"/>
                <a:gd name="T69" fmla="*/ 20 h 64"/>
                <a:gd name="T70" fmla="*/ 32 w 67"/>
                <a:gd name="T71" fmla="*/ 9 h 64"/>
                <a:gd name="T72" fmla="*/ 30 w 67"/>
                <a:gd name="T73" fmla="*/ 10 h 64"/>
                <a:gd name="T74" fmla="*/ 29 w 67"/>
                <a:gd name="T75" fmla="*/ 10 h 64"/>
                <a:gd name="T76" fmla="*/ 29 w 67"/>
                <a:gd name="T77" fmla="*/ 9 h 64"/>
                <a:gd name="T78" fmla="*/ 33 w 67"/>
                <a:gd name="T79" fmla="*/ 6 h 64"/>
                <a:gd name="T80" fmla="*/ 34 w 67"/>
                <a:gd name="T81" fmla="*/ 6 h 64"/>
                <a:gd name="T82" fmla="*/ 34 w 67"/>
                <a:gd name="T83" fmla="*/ 7 h 64"/>
                <a:gd name="T84" fmla="*/ 34 w 67"/>
                <a:gd name="T85" fmla="*/ 20 h 64"/>
                <a:gd name="T86" fmla="*/ 37 w 67"/>
                <a:gd name="T87" fmla="*/ 20 h 64"/>
                <a:gd name="T88" fmla="*/ 38 w 67"/>
                <a:gd name="T89" fmla="*/ 21 h 64"/>
                <a:gd name="T90" fmla="*/ 37 w 67"/>
                <a:gd name="T91" fmla="*/ 22 h 64"/>
                <a:gd name="T92" fmla="*/ 30 w 67"/>
                <a:gd name="T93" fmla="*/ 22 h 64"/>
                <a:gd name="T94" fmla="*/ 29 w 67"/>
                <a:gd name="T95" fmla="*/ 21 h 64"/>
                <a:gd name="T96" fmla="*/ 30 w 67"/>
                <a:gd name="T97" fmla="*/ 20 h 64"/>
                <a:gd name="T98" fmla="*/ 32 w 67"/>
                <a:gd name="T99" fmla="*/ 20 h 64"/>
                <a:gd name="T100" fmla="*/ 33 w 67"/>
                <a:gd name="T101" fmla="*/ 28 h 64"/>
                <a:gd name="T102" fmla="*/ 47 w 67"/>
                <a:gd name="T103" fmla="*/ 14 h 64"/>
                <a:gd name="T104" fmla="*/ 33 w 67"/>
                <a:gd name="T105" fmla="*/ 0 h 64"/>
                <a:gd name="T106" fmla="*/ 20 w 67"/>
                <a:gd name="T107" fmla="*/ 14 h 64"/>
                <a:gd name="T108" fmla="*/ 33 w 67"/>
                <a:gd name="T109" fmla="*/ 28 h 64"/>
                <a:gd name="T110" fmla="*/ 33 w 67"/>
                <a:gd name="T111" fmla="*/ 3 h 64"/>
                <a:gd name="T112" fmla="*/ 44 w 67"/>
                <a:gd name="T113" fmla="*/ 14 h 64"/>
                <a:gd name="T114" fmla="*/ 33 w 67"/>
                <a:gd name="T115" fmla="*/ 25 h 64"/>
                <a:gd name="T116" fmla="*/ 23 w 67"/>
                <a:gd name="T117" fmla="*/ 14 h 64"/>
                <a:gd name="T118" fmla="*/ 33 w 67"/>
                <a:gd name="T119"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 h="64">
                  <a:moveTo>
                    <a:pt x="65" y="41"/>
                  </a:moveTo>
                  <a:cubicBezTo>
                    <a:pt x="46" y="41"/>
                    <a:pt x="46" y="41"/>
                    <a:pt x="46" y="41"/>
                  </a:cubicBezTo>
                  <a:cubicBezTo>
                    <a:pt x="46" y="34"/>
                    <a:pt x="46" y="34"/>
                    <a:pt x="46" y="34"/>
                  </a:cubicBezTo>
                  <a:cubicBezTo>
                    <a:pt x="46" y="32"/>
                    <a:pt x="45" y="32"/>
                    <a:pt x="44" y="32"/>
                  </a:cubicBezTo>
                  <a:cubicBezTo>
                    <a:pt x="23" y="32"/>
                    <a:pt x="23" y="32"/>
                    <a:pt x="23" y="32"/>
                  </a:cubicBezTo>
                  <a:cubicBezTo>
                    <a:pt x="22" y="32"/>
                    <a:pt x="21" y="32"/>
                    <a:pt x="21" y="34"/>
                  </a:cubicBezTo>
                  <a:cubicBezTo>
                    <a:pt x="21" y="47"/>
                    <a:pt x="21" y="47"/>
                    <a:pt x="21" y="47"/>
                  </a:cubicBezTo>
                  <a:cubicBezTo>
                    <a:pt x="2" y="47"/>
                    <a:pt x="2" y="47"/>
                    <a:pt x="2" y="47"/>
                  </a:cubicBezTo>
                  <a:cubicBezTo>
                    <a:pt x="1" y="47"/>
                    <a:pt x="0" y="48"/>
                    <a:pt x="0" y="49"/>
                  </a:cubicBezTo>
                  <a:cubicBezTo>
                    <a:pt x="0" y="62"/>
                    <a:pt x="0" y="62"/>
                    <a:pt x="0" y="62"/>
                  </a:cubicBezTo>
                  <a:cubicBezTo>
                    <a:pt x="0" y="63"/>
                    <a:pt x="1" y="64"/>
                    <a:pt x="2" y="64"/>
                  </a:cubicBezTo>
                  <a:cubicBezTo>
                    <a:pt x="23" y="64"/>
                    <a:pt x="23" y="64"/>
                    <a:pt x="23" y="64"/>
                  </a:cubicBezTo>
                  <a:cubicBezTo>
                    <a:pt x="44" y="64"/>
                    <a:pt x="44" y="64"/>
                    <a:pt x="44" y="64"/>
                  </a:cubicBezTo>
                  <a:cubicBezTo>
                    <a:pt x="65" y="64"/>
                    <a:pt x="65" y="64"/>
                    <a:pt x="65" y="64"/>
                  </a:cubicBezTo>
                  <a:cubicBezTo>
                    <a:pt x="66" y="64"/>
                    <a:pt x="67" y="63"/>
                    <a:pt x="67" y="62"/>
                  </a:cubicBezTo>
                  <a:cubicBezTo>
                    <a:pt x="67" y="43"/>
                    <a:pt x="67" y="43"/>
                    <a:pt x="67" y="43"/>
                  </a:cubicBezTo>
                  <a:cubicBezTo>
                    <a:pt x="67" y="42"/>
                    <a:pt x="66" y="41"/>
                    <a:pt x="65" y="41"/>
                  </a:cubicBezTo>
                  <a:close/>
                  <a:moveTo>
                    <a:pt x="45" y="61"/>
                  </a:moveTo>
                  <a:cubicBezTo>
                    <a:pt x="45" y="44"/>
                    <a:pt x="45" y="44"/>
                    <a:pt x="45" y="44"/>
                  </a:cubicBezTo>
                  <a:cubicBezTo>
                    <a:pt x="64" y="44"/>
                    <a:pt x="64" y="44"/>
                    <a:pt x="64" y="44"/>
                  </a:cubicBezTo>
                  <a:cubicBezTo>
                    <a:pt x="64" y="61"/>
                    <a:pt x="64" y="61"/>
                    <a:pt x="64" y="61"/>
                  </a:cubicBezTo>
                  <a:lnTo>
                    <a:pt x="45" y="61"/>
                  </a:lnTo>
                  <a:close/>
                  <a:moveTo>
                    <a:pt x="24" y="49"/>
                  </a:moveTo>
                  <a:cubicBezTo>
                    <a:pt x="24" y="35"/>
                    <a:pt x="24" y="35"/>
                    <a:pt x="24" y="35"/>
                  </a:cubicBezTo>
                  <a:cubicBezTo>
                    <a:pt x="43" y="35"/>
                    <a:pt x="43" y="35"/>
                    <a:pt x="43" y="35"/>
                  </a:cubicBezTo>
                  <a:cubicBezTo>
                    <a:pt x="43" y="43"/>
                    <a:pt x="43" y="43"/>
                    <a:pt x="43" y="43"/>
                  </a:cubicBezTo>
                  <a:cubicBezTo>
                    <a:pt x="43" y="61"/>
                    <a:pt x="43" y="61"/>
                    <a:pt x="43" y="61"/>
                  </a:cubicBezTo>
                  <a:cubicBezTo>
                    <a:pt x="24" y="61"/>
                    <a:pt x="24" y="61"/>
                    <a:pt x="24" y="61"/>
                  </a:cubicBezTo>
                  <a:lnTo>
                    <a:pt x="24" y="49"/>
                  </a:lnTo>
                  <a:close/>
                  <a:moveTo>
                    <a:pt x="22" y="61"/>
                  </a:moveTo>
                  <a:cubicBezTo>
                    <a:pt x="3" y="61"/>
                    <a:pt x="3" y="61"/>
                    <a:pt x="3" y="61"/>
                  </a:cubicBezTo>
                  <a:cubicBezTo>
                    <a:pt x="3" y="50"/>
                    <a:pt x="3" y="50"/>
                    <a:pt x="3" y="50"/>
                  </a:cubicBezTo>
                  <a:cubicBezTo>
                    <a:pt x="22" y="50"/>
                    <a:pt x="22" y="50"/>
                    <a:pt x="22" y="50"/>
                  </a:cubicBezTo>
                  <a:lnTo>
                    <a:pt x="22" y="61"/>
                  </a:lnTo>
                  <a:close/>
                  <a:moveTo>
                    <a:pt x="32" y="20"/>
                  </a:moveTo>
                  <a:cubicBezTo>
                    <a:pt x="32" y="9"/>
                    <a:pt x="32" y="9"/>
                    <a:pt x="32" y="9"/>
                  </a:cubicBezTo>
                  <a:cubicBezTo>
                    <a:pt x="30" y="10"/>
                    <a:pt x="30" y="10"/>
                    <a:pt x="30" y="10"/>
                  </a:cubicBezTo>
                  <a:cubicBezTo>
                    <a:pt x="30" y="11"/>
                    <a:pt x="29" y="11"/>
                    <a:pt x="29" y="10"/>
                  </a:cubicBezTo>
                  <a:cubicBezTo>
                    <a:pt x="29" y="10"/>
                    <a:pt x="29" y="9"/>
                    <a:pt x="29" y="9"/>
                  </a:cubicBezTo>
                  <a:cubicBezTo>
                    <a:pt x="33" y="6"/>
                    <a:pt x="33" y="6"/>
                    <a:pt x="33" y="6"/>
                  </a:cubicBezTo>
                  <a:cubicBezTo>
                    <a:pt x="33" y="6"/>
                    <a:pt x="33" y="6"/>
                    <a:pt x="34" y="6"/>
                  </a:cubicBezTo>
                  <a:cubicBezTo>
                    <a:pt x="34" y="6"/>
                    <a:pt x="34" y="7"/>
                    <a:pt x="34" y="7"/>
                  </a:cubicBezTo>
                  <a:cubicBezTo>
                    <a:pt x="34" y="20"/>
                    <a:pt x="34" y="20"/>
                    <a:pt x="34" y="20"/>
                  </a:cubicBezTo>
                  <a:cubicBezTo>
                    <a:pt x="37" y="20"/>
                    <a:pt x="37" y="20"/>
                    <a:pt x="37" y="20"/>
                  </a:cubicBezTo>
                  <a:cubicBezTo>
                    <a:pt x="37" y="20"/>
                    <a:pt x="38" y="21"/>
                    <a:pt x="38" y="21"/>
                  </a:cubicBezTo>
                  <a:cubicBezTo>
                    <a:pt x="38" y="22"/>
                    <a:pt x="37" y="22"/>
                    <a:pt x="37" y="22"/>
                  </a:cubicBezTo>
                  <a:cubicBezTo>
                    <a:pt x="30" y="22"/>
                    <a:pt x="30" y="22"/>
                    <a:pt x="30" y="22"/>
                  </a:cubicBezTo>
                  <a:cubicBezTo>
                    <a:pt x="29" y="22"/>
                    <a:pt x="29" y="22"/>
                    <a:pt x="29" y="21"/>
                  </a:cubicBezTo>
                  <a:cubicBezTo>
                    <a:pt x="29" y="21"/>
                    <a:pt x="29" y="20"/>
                    <a:pt x="30" y="20"/>
                  </a:cubicBezTo>
                  <a:lnTo>
                    <a:pt x="32" y="20"/>
                  </a:lnTo>
                  <a:close/>
                  <a:moveTo>
                    <a:pt x="33" y="28"/>
                  </a:moveTo>
                  <a:cubicBezTo>
                    <a:pt x="41" y="28"/>
                    <a:pt x="47" y="22"/>
                    <a:pt x="47" y="14"/>
                  </a:cubicBezTo>
                  <a:cubicBezTo>
                    <a:pt x="47" y="7"/>
                    <a:pt x="41" y="0"/>
                    <a:pt x="33" y="0"/>
                  </a:cubicBezTo>
                  <a:cubicBezTo>
                    <a:pt x="26" y="0"/>
                    <a:pt x="20" y="7"/>
                    <a:pt x="20" y="14"/>
                  </a:cubicBezTo>
                  <a:cubicBezTo>
                    <a:pt x="20" y="22"/>
                    <a:pt x="26" y="28"/>
                    <a:pt x="33" y="28"/>
                  </a:cubicBezTo>
                  <a:close/>
                  <a:moveTo>
                    <a:pt x="33" y="3"/>
                  </a:moveTo>
                  <a:cubicBezTo>
                    <a:pt x="39" y="3"/>
                    <a:pt x="44" y="8"/>
                    <a:pt x="44" y="14"/>
                  </a:cubicBezTo>
                  <a:cubicBezTo>
                    <a:pt x="44" y="20"/>
                    <a:pt x="39" y="25"/>
                    <a:pt x="33" y="25"/>
                  </a:cubicBezTo>
                  <a:cubicBezTo>
                    <a:pt x="27" y="25"/>
                    <a:pt x="23" y="20"/>
                    <a:pt x="23" y="14"/>
                  </a:cubicBezTo>
                  <a:cubicBezTo>
                    <a:pt x="23" y="8"/>
                    <a:pt x="27" y="3"/>
                    <a:pt x="3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48" name="Freeform 31"/>
            <p:cNvSpPr>
              <a:spLocks noEditPoints="1"/>
            </p:cNvSpPr>
            <p:nvPr/>
          </p:nvSpPr>
          <p:spPr bwMode="auto">
            <a:xfrm>
              <a:off x="4997763" y="2460443"/>
              <a:ext cx="424442" cy="461620"/>
            </a:xfrm>
            <a:custGeom>
              <a:avLst/>
              <a:gdLst>
                <a:gd name="T0" fmla="*/ 42 w 58"/>
                <a:gd name="T1" fmla="*/ 4 h 63"/>
                <a:gd name="T2" fmla="*/ 41 w 58"/>
                <a:gd name="T3" fmla="*/ 10 h 63"/>
                <a:gd name="T4" fmla="*/ 17 w 58"/>
                <a:gd name="T5" fmla="*/ 47 h 63"/>
                <a:gd name="T6" fmla="*/ 15 w 58"/>
                <a:gd name="T7" fmla="*/ 54 h 63"/>
                <a:gd name="T8" fmla="*/ 19 w 58"/>
                <a:gd name="T9" fmla="*/ 47 h 63"/>
                <a:gd name="T10" fmla="*/ 49 w 58"/>
                <a:gd name="T11" fmla="*/ 19 h 63"/>
                <a:gd name="T12" fmla="*/ 53 w 58"/>
                <a:gd name="T13" fmla="*/ 14 h 63"/>
                <a:gd name="T14" fmla="*/ 48 w 58"/>
                <a:gd name="T15" fmla="*/ 19 h 63"/>
                <a:gd name="T16" fmla="*/ 4 w 58"/>
                <a:gd name="T17" fmla="*/ 43 h 63"/>
                <a:gd name="T18" fmla="*/ 11 w 58"/>
                <a:gd name="T19" fmla="*/ 41 h 63"/>
                <a:gd name="T20" fmla="*/ 57 w 58"/>
                <a:gd name="T21" fmla="*/ 28 h 63"/>
                <a:gd name="T22" fmla="*/ 51 w 58"/>
                <a:gd name="T23" fmla="*/ 30 h 63"/>
                <a:gd name="T24" fmla="*/ 57 w 58"/>
                <a:gd name="T25" fmla="*/ 28 h 63"/>
                <a:gd name="T26" fmla="*/ 1 w 58"/>
                <a:gd name="T27" fmla="*/ 28 h 63"/>
                <a:gd name="T28" fmla="*/ 7 w 58"/>
                <a:gd name="T29" fmla="*/ 30 h 63"/>
                <a:gd name="T30" fmla="*/ 48 w 58"/>
                <a:gd name="T31" fmla="*/ 39 h 63"/>
                <a:gd name="T32" fmla="*/ 54 w 58"/>
                <a:gd name="T33" fmla="*/ 44 h 63"/>
                <a:gd name="T34" fmla="*/ 49 w 58"/>
                <a:gd name="T35" fmla="*/ 39 h 63"/>
                <a:gd name="T36" fmla="*/ 5 w 58"/>
                <a:gd name="T37" fmla="*/ 16 h 63"/>
                <a:gd name="T38" fmla="*/ 11 w 58"/>
                <a:gd name="T39" fmla="*/ 18 h 63"/>
                <a:gd name="T40" fmla="*/ 41 w 58"/>
                <a:gd name="T41" fmla="*/ 47 h 63"/>
                <a:gd name="T42" fmla="*/ 42 w 58"/>
                <a:gd name="T43" fmla="*/ 54 h 63"/>
                <a:gd name="T44" fmla="*/ 44 w 58"/>
                <a:gd name="T45" fmla="*/ 53 h 63"/>
                <a:gd name="T46" fmla="*/ 18 w 58"/>
                <a:gd name="T47" fmla="*/ 11 h 63"/>
                <a:gd name="T48" fmla="*/ 16 w 58"/>
                <a:gd name="T49" fmla="*/ 4 h 63"/>
                <a:gd name="T50" fmla="*/ 17 w 58"/>
                <a:gd name="T51" fmla="*/ 10 h 63"/>
                <a:gd name="T52" fmla="*/ 30 w 58"/>
                <a:gd name="T53" fmla="*/ 1 h 63"/>
                <a:gd name="T54" fmla="*/ 28 w 58"/>
                <a:gd name="T55" fmla="*/ 7 h 63"/>
                <a:gd name="T56" fmla="*/ 40 w 58"/>
                <a:gd name="T57" fmla="*/ 41 h 63"/>
                <a:gd name="T58" fmla="*/ 37 w 58"/>
                <a:gd name="T59" fmla="*/ 51 h 63"/>
                <a:gd name="T60" fmla="*/ 38 w 58"/>
                <a:gd name="T61" fmla="*/ 55 h 63"/>
                <a:gd name="T62" fmla="*/ 35 w 58"/>
                <a:gd name="T63" fmla="*/ 60 h 63"/>
                <a:gd name="T64" fmla="*/ 28 w 58"/>
                <a:gd name="T65" fmla="*/ 63 h 63"/>
                <a:gd name="T66" fmla="*/ 21 w 58"/>
                <a:gd name="T67" fmla="*/ 58 h 63"/>
                <a:gd name="T68" fmla="*/ 22 w 58"/>
                <a:gd name="T69" fmla="*/ 53 h 63"/>
                <a:gd name="T70" fmla="*/ 21 w 58"/>
                <a:gd name="T71" fmla="*/ 49 h 63"/>
                <a:gd name="T72" fmla="*/ 13 w 58"/>
                <a:gd name="T73" fmla="*/ 29 h 63"/>
                <a:gd name="T74" fmla="*/ 33 w 58"/>
                <a:gd name="T75" fmla="*/ 61 h 63"/>
                <a:gd name="T76" fmla="*/ 25 w 58"/>
                <a:gd name="T77" fmla="*/ 61 h 63"/>
                <a:gd name="T78" fmla="*/ 33 w 58"/>
                <a:gd name="T79" fmla="*/ 61 h 63"/>
                <a:gd name="T80" fmla="*/ 23 w 58"/>
                <a:gd name="T81" fmla="*/ 58 h 63"/>
                <a:gd name="T82" fmla="*/ 31 w 58"/>
                <a:gd name="T83" fmla="*/ 58 h 63"/>
                <a:gd name="T84" fmla="*/ 34 w 58"/>
                <a:gd name="T85" fmla="*/ 57 h 63"/>
                <a:gd name="T86" fmla="*/ 23 w 58"/>
                <a:gd name="T87" fmla="*/ 55 h 63"/>
                <a:gd name="T88" fmla="*/ 36 w 58"/>
                <a:gd name="T89" fmla="*/ 55 h 63"/>
                <a:gd name="T90" fmla="*/ 25 w 58"/>
                <a:gd name="T91" fmla="*/ 52 h 63"/>
                <a:gd name="T92" fmla="*/ 34 w 58"/>
                <a:gd name="T93" fmla="*/ 52 h 63"/>
                <a:gd name="T94" fmla="*/ 34 w 58"/>
                <a:gd name="T95" fmla="*/ 50 h 63"/>
                <a:gd name="T96" fmla="*/ 25 w 58"/>
                <a:gd name="T97" fmla="*/ 49 h 63"/>
                <a:gd name="T98" fmla="*/ 34 w 58"/>
                <a:gd name="T99" fmla="*/ 50 h 63"/>
                <a:gd name="T100" fmla="*/ 15 w 58"/>
                <a:gd name="T101" fmla="*/ 29 h 63"/>
                <a:gd name="T102" fmla="*/ 25 w 58"/>
                <a:gd name="T103" fmla="*/ 47 h 63"/>
                <a:gd name="T104" fmla="*/ 24 w 58"/>
                <a:gd name="T105" fmla="*/ 31 h 63"/>
                <a:gd name="T106" fmla="*/ 31 w 58"/>
                <a:gd name="T107" fmla="*/ 47 h 63"/>
                <a:gd name="T108" fmla="*/ 35 w 58"/>
                <a:gd name="T109" fmla="*/ 32 h 63"/>
                <a:gd name="T110" fmla="*/ 35 w 58"/>
                <a:gd name="T111"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3">
                  <a:moveTo>
                    <a:pt x="40" y="11"/>
                  </a:moveTo>
                  <a:cubicBezTo>
                    <a:pt x="39" y="10"/>
                    <a:pt x="39" y="10"/>
                    <a:pt x="39" y="9"/>
                  </a:cubicBezTo>
                  <a:cubicBezTo>
                    <a:pt x="42" y="4"/>
                    <a:pt x="42" y="4"/>
                    <a:pt x="42" y="4"/>
                  </a:cubicBezTo>
                  <a:cubicBezTo>
                    <a:pt x="43" y="4"/>
                    <a:pt x="43" y="3"/>
                    <a:pt x="44" y="4"/>
                  </a:cubicBezTo>
                  <a:cubicBezTo>
                    <a:pt x="44" y="4"/>
                    <a:pt x="44" y="5"/>
                    <a:pt x="44" y="5"/>
                  </a:cubicBezTo>
                  <a:cubicBezTo>
                    <a:pt x="41" y="10"/>
                    <a:pt x="41" y="10"/>
                    <a:pt x="41" y="10"/>
                  </a:cubicBezTo>
                  <a:cubicBezTo>
                    <a:pt x="41" y="10"/>
                    <a:pt x="41" y="11"/>
                    <a:pt x="40" y="11"/>
                  </a:cubicBezTo>
                  <a:cubicBezTo>
                    <a:pt x="40" y="11"/>
                    <a:pt x="40" y="11"/>
                    <a:pt x="40" y="11"/>
                  </a:cubicBezTo>
                  <a:close/>
                  <a:moveTo>
                    <a:pt x="17" y="47"/>
                  </a:moveTo>
                  <a:cubicBezTo>
                    <a:pt x="14" y="53"/>
                    <a:pt x="14" y="53"/>
                    <a:pt x="14" y="53"/>
                  </a:cubicBezTo>
                  <a:cubicBezTo>
                    <a:pt x="14" y="53"/>
                    <a:pt x="14" y="54"/>
                    <a:pt x="15" y="54"/>
                  </a:cubicBezTo>
                  <a:cubicBezTo>
                    <a:pt x="15" y="54"/>
                    <a:pt x="15" y="54"/>
                    <a:pt x="15" y="54"/>
                  </a:cubicBezTo>
                  <a:cubicBezTo>
                    <a:pt x="16" y="54"/>
                    <a:pt x="16" y="54"/>
                    <a:pt x="16" y="54"/>
                  </a:cubicBezTo>
                  <a:cubicBezTo>
                    <a:pt x="19" y="48"/>
                    <a:pt x="19" y="48"/>
                    <a:pt x="19" y="48"/>
                  </a:cubicBezTo>
                  <a:cubicBezTo>
                    <a:pt x="19" y="48"/>
                    <a:pt x="19" y="47"/>
                    <a:pt x="19" y="47"/>
                  </a:cubicBezTo>
                  <a:cubicBezTo>
                    <a:pt x="18" y="47"/>
                    <a:pt x="18" y="47"/>
                    <a:pt x="17" y="47"/>
                  </a:cubicBezTo>
                  <a:close/>
                  <a:moveTo>
                    <a:pt x="48" y="19"/>
                  </a:moveTo>
                  <a:cubicBezTo>
                    <a:pt x="49" y="19"/>
                    <a:pt x="49" y="19"/>
                    <a:pt x="49" y="19"/>
                  </a:cubicBezTo>
                  <a:cubicBezTo>
                    <a:pt x="54" y="16"/>
                    <a:pt x="54" y="16"/>
                    <a:pt x="54" y="16"/>
                  </a:cubicBezTo>
                  <a:cubicBezTo>
                    <a:pt x="55" y="15"/>
                    <a:pt x="55" y="15"/>
                    <a:pt x="54" y="14"/>
                  </a:cubicBezTo>
                  <a:cubicBezTo>
                    <a:pt x="54" y="14"/>
                    <a:pt x="54" y="14"/>
                    <a:pt x="53" y="14"/>
                  </a:cubicBezTo>
                  <a:cubicBezTo>
                    <a:pt x="48" y="17"/>
                    <a:pt x="48" y="17"/>
                    <a:pt x="48" y="17"/>
                  </a:cubicBezTo>
                  <a:cubicBezTo>
                    <a:pt x="47" y="17"/>
                    <a:pt x="47" y="18"/>
                    <a:pt x="48" y="18"/>
                  </a:cubicBezTo>
                  <a:cubicBezTo>
                    <a:pt x="48" y="19"/>
                    <a:pt x="48" y="19"/>
                    <a:pt x="48" y="19"/>
                  </a:cubicBezTo>
                  <a:close/>
                  <a:moveTo>
                    <a:pt x="10" y="39"/>
                  </a:moveTo>
                  <a:cubicBezTo>
                    <a:pt x="5" y="42"/>
                    <a:pt x="5" y="42"/>
                    <a:pt x="5" y="42"/>
                  </a:cubicBezTo>
                  <a:cubicBezTo>
                    <a:pt x="4" y="42"/>
                    <a:pt x="4" y="43"/>
                    <a:pt x="4" y="43"/>
                  </a:cubicBezTo>
                  <a:cubicBezTo>
                    <a:pt x="4" y="44"/>
                    <a:pt x="5" y="44"/>
                    <a:pt x="5" y="44"/>
                  </a:cubicBezTo>
                  <a:cubicBezTo>
                    <a:pt x="5" y="44"/>
                    <a:pt x="5" y="44"/>
                    <a:pt x="6" y="44"/>
                  </a:cubicBezTo>
                  <a:cubicBezTo>
                    <a:pt x="11" y="41"/>
                    <a:pt x="11" y="41"/>
                    <a:pt x="11" y="41"/>
                  </a:cubicBezTo>
                  <a:cubicBezTo>
                    <a:pt x="11" y="40"/>
                    <a:pt x="11" y="40"/>
                    <a:pt x="11" y="39"/>
                  </a:cubicBezTo>
                  <a:cubicBezTo>
                    <a:pt x="11" y="39"/>
                    <a:pt x="10" y="39"/>
                    <a:pt x="10" y="39"/>
                  </a:cubicBezTo>
                  <a:close/>
                  <a:moveTo>
                    <a:pt x="57" y="28"/>
                  </a:moveTo>
                  <a:cubicBezTo>
                    <a:pt x="51" y="28"/>
                    <a:pt x="51" y="28"/>
                    <a:pt x="51" y="28"/>
                  </a:cubicBezTo>
                  <a:cubicBezTo>
                    <a:pt x="51" y="28"/>
                    <a:pt x="50" y="28"/>
                    <a:pt x="50" y="29"/>
                  </a:cubicBezTo>
                  <a:cubicBezTo>
                    <a:pt x="50" y="29"/>
                    <a:pt x="51" y="30"/>
                    <a:pt x="51" y="30"/>
                  </a:cubicBezTo>
                  <a:cubicBezTo>
                    <a:pt x="57" y="30"/>
                    <a:pt x="57" y="30"/>
                    <a:pt x="57" y="30"/>
                  </a:cubicBezTo>
                  <a:cubicBezTo>
                    <a:pt x="58" y="30"/>
                    <a:pt x="58" y="29"/>
                    <a:pt x="58" y="29"/>
                  </a:cubicBezTo>
                  <a:cubicBezTo>
                    <a:pt x="58" y="28"/>
                    <a:pt x="58" y="28"/>
                    <a:pt x="57" y="28"/>
                  </a:cubicBezTo>
                  <a:close/>
                  <a:moveTo>
                    <a:pt x="8" y="29"/>
                  </a:moveTo>
                  <a:cubicBezTo>
                    <a:pt x="8" y="28"/>
                    <a:pt x="8" y="28"/>
                    <a:pt x="7" y="28"/>
                  </a:cubicBezTo>
                  <a:cubicBezTo>
                    <a:pt x="1" y="28"/>
                    <a:pt x="1" y="28"/>
                    <a:pt x="1" y="28"/>
                  </a:cubicBezTo>
                  <a:cubicBezTo>
                    <a:pt x="1" y="28"/>
                    <a:pt x="0" y="28"/>
                    <a:pt x="0" y="29"/>
                  </a:cubicBezTo>
                  <a:cubicBezTo>
                    <a:pt x="0" y="29"/>
                    <a:pt x="1" y="30"/>
                    <a:pt x="1" y="30"/>
                  </a:cubicBezTo>
                  <a:cubicBezTo>
                    <a:pt x="7" y="30"/>
                    <a:pt x="7" y="30"/>
                    <a:pt x="7" y="30"/>
                  </a:cubicBezTo>
                  <a:cubicBezTo>
                    <a:pt x="8" y="30"/>
                    <a:pt x="8" y="29"/>
                    <a:pt x="8" y="29"/>
                  </a:cubicBezTo>
                  <a:close/>
                  <a:moveTo>
                    <a:pt x="49" y="39"/>
                  </a:moveTo>
                  <a:cubicBezTo>
                    <a:pt x="48" y="39"/>
                    <a:pt x="48" y="39"/>
                    <a:pt x="48" y="39"/>
                  </a:cubicBezTo>
                  <a:cubicBezTo>
                    <a:pt x="47" y="40"/>
                    <a:pt x="47" y="40"/>
                    <a:pt x="48" y="41"/>
                  </a:cubicBezTo>
                  <a:cubicBezTo>
                    <a:pt x="53" y="44"/>
                    <a:pt x="53" y="44"/>
                    <a:pt x="53" y="44"/>
                  </a:cubicBezTo>
                  <a:cubicBezTo>
                    <a:pt x="53" y="44"/>
                    <a:pt x="53" y="44"/>
                    <a:pt x="54" y="44"/>
                  </a:cubicBezTo>
                  <a:cubicBezTo>
                    <a:pt x="54" y="44"/>
                    <a:pt x="54" y="44"/>
                    <a:pt x="54" y="43"/>
                  </a:cubicBezTo>
                  <a:cubicBezTo>
                    <a:pt x="55" y="43"/>
                    <a:pt x="55" y="42"/>
                    <a:pt x="54" y="42"/>
                  </a:cubicBezTo>
                  <a:lnTo>
                    <a:pt x="49" y="39"/>
                  </a:lnTo>
                  <a:close/>
                  <a:moveTo>
                    <a:pt x="6" y="14"/>
                  </a:moveTo>
                  <a:cubicBezTo>
                    <a:pt x="5" y="14"/>
                    <a:pt x="4" y="14"/>
                    <a:pt x="4" y="14"/>
                  </a:cubicBezTo>
                  <a:cubicBezTo>
                    <a:pt x="4" y="15"/>
                    <a:pt x="4" y="15"/>
                    <a:pt x="5" y="16"/>
                  </a:cubicBezTo>
                  <a:cubicBezTo>
                    <a:pt x="10" y="19"/>
                    <a:pt x="10" y="19"/>
                    <a:pt x="10" y="19"/>
                  </a:cubicBezTo>
                  <a:cubicBezTo>
                    <a:pt x="10" y="19"/>
                    <a:pt x="10" y="19"/>
                    <a:pt x="10" y="19"/>
                  </a:cubicBezTo>
                  <a:cubicBezTo>
                    <a:pt x="11" y="19"/>
                    <a:pt x="11" y="19"/>
                    <a:pt x="11" y="18"/>
                  </a:cubicBezTo>
                  <a:cubicBezTo>
                    <a:pt x="11" y="18"/>
                    <a:pt x="11" y="17"/>
                    <a:pt x="11" y="17"/>
                  </a:cubicBezTo>
                  <a:lnTo>
                    <a:pt x="6" y="14"/>
                  </a:lnTo>
                  <a:close/>
                  <a:moveTo>
                    <a:pt x="41" y="47"/>
                  </a:moveTo>
                  <a:cubicBezTo>
                    <a:pt x="41" y="47"/>
                    <a:pt x="40" y="47"/>
                    <a:pt x="40" y="47"/>
                  </a:cubicBezTo>
                  <a:cubicBezTo>
                    <a:pt x="39" y="47"/>
                    <a:pt x="39" y="48"/>
                    <a:pt x="39" y="48"/>
                  </a:cubicBezTo>
                  <a:cubicBezTo>
                    <a:pt x="42" y="54"/>
                    <a:pt x="42" y="54"/>
                    <a:pt x="42" y="54"/>
                  </a:cubicBezTo>
                  <a:cubicBezTo>
                    <a:pt x="43" y="54"/>
                    <a:pt x="43" y="54"/>
                    <a:pt x="43" y="54"/>
                  </a:cubicBezTo>
                  <a:cubicBezTo>
                    <a:pt x="43" y="54"/>
                    <a:pt x="44" y="54"/>
                    <a:pt x="44" y="54"/>
                  </a:cubicBezTo>
                  <a:cubicBezTo>
                    <a:pt x="44" y="54"/>
                    <a:pt x="44" y="53"/>
                    <a:pt x="44" y="53"/>
                  </a:cubicBezTo>
                  <a:lnTo>
                    <a:pt x="41" y="47"/>
                  </a:lnTo>
                  <a:close/>
                  <a:moveTo>
                    <a:pt x="17" y="10"/>
                  </a:moveTo>
                  <a:cubicBezTo>
                    <a:pt x="18" y="10"/>
                    <a:pt x="18" y="11"/>
                    <a:pt x="18" y="11"/>
                  </a:cubicBezTo>
                  <a:cubicBezTo>
                    <a:pt x="18" y="11"/>
                    <a:pt x="19" y="11"/>
                    <a:pt x="19" y="11"/>
                  </a:cubicBezTo>
                  <a:cubicBezTo>
                    <a:pt x="19" y="10"/>
                    <a:pt x="19" y="10"/>
                    <a:pt x="19" y="9"/>
                  </a:cubicBezTo>
                  <a:cubicBezTo>
                    <a:pt x="16" y="4"/>
                    <a:pt x="16" y="4"/>
                    <a:pt x="16" y="4"/>
                  </a:cubicBezTo>
                  <a:cubicBezTo>
                    <a:pt x="16" y="4"/>
                    <a:pt x="15" y="3"/>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9" y="0"/>
                    <a:pt x="28" y="0"/>
                    <a:pt x="28" y="1"/>
                  </a:cubicBezTo>
                  <a:cubicBezTo>
                    <a:pt x="28" y="7"/>
                    <a:pt x="28" y="7"/>
                    <a:pt x="28" y="7"/>
                  </a:cubicBezTo>
                  <a:cubicBezTo>
                    <a:pt x="28" y="7"/>
                    <a:pt x="29" y="8"/>
                    <a:pt x="29" y="8"/>
                  </a:cubicBezTo>
                  <a:close/>
                  <a:moveTo>
                    <a:pt x="45" y="29"/>
                  </a:moveTo>
                  <a:cubicBezTo>
                    <a:pt x="45" y="33"/>
                    <a:pt x="44" y="38"/>
                    <a:pt x="40" y="41"/>
                  </a:cubicBezTo>
                  <a:cubicBezTo>
                    <a:pt x="38" y="43"/>
                    <a:pt x="37" y="46"/>
                    <a:pt x="37" y="47"/>
                  </a:cubicBezTo>
                  <a:cubicBezTo>
                    <a:pt x="38" y="48"/>
                    <a:pt x="38" y="48"/>
                    <a:pt x="38" y="49"/>
                  </a:cubicBezTo>
                  <a:cubicBezTo>
                    <a:pt x="38" y="50"/>
                    <a:pt x="38" y="50"/>
                    <a:pt x="37" y="51"/>
                  </a:cubicBezTo>
                  <a:cubicBezTo>
                    <a:pt x="38" y="51"/>
                    <a:pt x="38" y="51"/>
                    <a:pt x="38" y="52"/>
                  </a:cubicBezTo>
                  <a:cubicBezTo>
                    <a:pt x="38" y="53"/>
                    <a:pt x="38" y="53"/>
                    <a:pt x="37" y="53"/>
                  </a:cubicBezTo>
                  <a:cubicBezTo>
                    <a:pt x="38" y="54"/>
                    <a:pt x="38" y="54"/>
                    <a:pt x="38" y="55"/>
                  </a:cubicBezTo>
                  <a:cubicBezTo>
                    <a:pt x="38" y="56"/>
                    <a:pt x="38" y="56"/>
                    <a:pt x="37" y="56"/>
                  </a:cubicBezTo>
                  <a:cubicBezTo>
                    <a:pt x="38" y="57"/>
                    <a:pt x="38" y="57"/>
                    <a:pt x="38" y="58"/>
                  </a:cubicBezTo>
                  <a:cubicBezTo>
                    <a:pt x="38" y="59"/>
                    <a:pt x="37" y="60"/>
                    <a:pt x="35" y="60"/>
                  </a:cubicBezTo>
                  <a:cubicBezTo>
                    <a:pt x="35" y="60"/>
                    <a:pt x="35" y="61"/>
                    <a:pt x="35" y="61"/>
                  </a:cubicBezTo>
                  <a:cubicBezTo>
                    <a:pt x="35" y="63"/>
                    <a:pt x="33" y="63"/>
                    <a:pt x="31" y="63"/>
                  </a:cubicBezTo>
                  <a:cubicBezTo>
                    <a:pt x="28" y="63"/>
                    <a:pt x="28" y="63"/>
                    <a:pt x="28" y="63"/>
                  </a:cubicBezTo>
                  <a:cubicBezTo>
                    <a:pt x="26" y="63"/>
                    <a:pt x="23" y="63"/>
                    <a:pt x="23" y="61"/>
                  </a:cubicBezTo>
                  <a:cubicBezTo>
                    <a:pt x="23" y="61"/>
                    <a:pt x="23" y="60"/>
                    <a:pt x="23" y="60"/>
                  </a:cubicBezTo>
                  <a:cubicBezTo>
                    <a:pt x="22" y="60"/>
                    <a:pt x="21" y="59"/>
                    <a:pt x="21" y="58"/>
                  </a:cubicBezTo>
                  <a:cubicBezTo>
                    <a:pt x="21" y="57"/>
                    <a:pt x="21" y="57"/>
                    <a:pt x="22" y="56"/>
                  </a:cubicBezTo>
                  <a:cubicBezTo>
                    <a:pt x="21" y="56"/>
                    <a:pt x="21" y="56"/>
                    <a:pt x="21" y="55"/>
                  </a:cubicBezTo>
                  <a:cubicBezTo>
                    <a:pt x="21" y="54"/>
                    <a:pt x="21" y="54"/>
                    <a:pt x="22" y="53"/>
                  </a:cubicBezTo>
                  <a:cubicBezTo>
                    <a:pt x="21" y="53"/>
                    <a:pt x="21" y="53"/>
                    <a:pt x="21" y="52"/>
                  </a:cubicBezTo>
                  <a:cubicBezTo>
                    <a:pt x="21" y="51"/>
                    <a:pt x="21" y="51"/>
                    <a:pt x="22" y="51"/>
                  </a:cubicBezTo>
                  <a:cubicBezTo>
                    <a:pt x="21" y="50"/>
                    <a:pt x="21" y="50"/>
                    <a:pt x="21" y="49"/>
                  </a:cubicBezTo>
                  <a:cubicBezTo>
                    <a:pt x="21" y="48"/>
                    <a:pt x="21" y="48"/>
                    <a:pt x="22" y="47"/>
                  </a:cubicBezTo>
                  <a:cubicBezTo>
                    <a:pt x="22" y="46"/>
                    <a:pt x="21" y="43"/>
                    <a:pt x="18" y="41"/>
                  </a:cubicBezTo>
                  <a:cubicBezTo>
                    <a:pt x="15" y="38"/>
                    <a:pt x="13" y="33"/>
                    <a:pt x="13" y="29"/>
                  </a:cubicBezTo>
                  <a:cubicBezTo>
                    <a:pt x="13" y="20"/>
                    <a:pt x="20" y="13"/>
                    <a:pt x="29" y="13"/>
                  </a:cubicBezTo>
                  <a:cubicBezTo>
                    <a:pt x="38" y="13"/>
                    <a:pt x="45" y="20"/>
                    <a:pt x="45" y="29"/>
                  </a:cubicBezTo>
                  <a:close/>
                  <a:moveTo>
                    <a:pt x="33" y="61"/>
                  </a:moveTo>
                  <a:cubicBezTo>
                    <a:pt x="33" y="61"/>
                    <a:pt x="32" y="60"/>
                    <a:pt x="31" y="60"/>
                  </a:cubicBezTo>
                  <a:cubicBezTo>
                    <a:pt x="28" y="60"/>
                    <a:pt x="28" y="60"/>
                    <a:pt x="28" y="60"/>
                  </a:cubicBezTo>
                  <a:cubicBezTo>
                    <a:pt x="26" y="60"/>
                    <a:pt x="26" y="61"/>
                    <a:pt x="25" y="61"/>
                  </a:cubicBezTo>
                  <a:cubicBezTo>
                    <a:pt x="26" y="61"/>
                    <a:pt x="26" y="61"/>
                    <a:pt x="28" y="61"/>
                  </a:cubicBezTo>
                  <a:cubicBezTo>
                    <a:pt x="31" y="61"/>
                    <a:pt x="31" y="61"/>
                    <a:pt x="31" y="61"/>
                  </a:cubicBezTo>
                  <a:cubicBezTo>
                    <a:pt x="32" y="61"/>
                    <a:pt x="33" y="61"/>
                    <a:pt x="33" y="61"/>
                  </a:cubicBezTo>
                  <a:close/>
                  <a:moveTo>
                    <a:pt x="34" y="57"/>
                  </a:moveTo>
                  <a:cubicBezTo>
                    <a:pt x="25" y="57"/>
                    <a:pt x="25" y="57"/>
                    <a:pt x="25" y="57"/>
                  </a:cubicBezTo>
                  <a:cubicBezTo>
                    <a:pt x="24" y="57"/>
                    <a:pt x="23" y="58"/>
                    <a:pt x="23" y="58"/>
                  </a:cubicBezTo>
                  <a:cubicBezTo>
                    <a:pt x="23" y="58"/>
                    <a:pt x="24" y="58"/>
                    <a:pt x="25" y="58"/>
                  </a:cubicBezTo>
                  <a:cubicBezTo>
                    <a:pt x="28" y="58"/>
                    <a:pt x="28" y="58"/>
                    <a:pt x="28" y="58"/>
                  </a:cubicBezTo>
                  <a:cubicBezTo>
                    <a:pt x="31" y="58"/>
                    <a:pt x="31" y="58"/>
                    <a:pt x="31" y="58"/>
                  </a:cubicBezTo>
                  <a:cubicBezTo>
                    <a:pt x="34" y="58"/>
                    <a:pt x="34" y="58"/>
                    <a:pt x="34" y="58"/>
                  </a:cubicBezTo>
                  <a:cubicBezTo>
                    <a:pt x="35" y="58"/>
                    <a:pt x="35" y="58"/>
                    <a:pt x="36" y="58"/>
                  </a:cubicBezTo>
                  <a:cubicBezTo>
                    <a:pt x="35" y="58"/>
                    <a:pt x="35" y="57"/>
                    <a:pt x="34" y="57"/>
                  </a:cubicBezTo>
                  <a:close/>
                  <a:moveTo>
                    <a:pt x="34" y="54"/>
                  </a:moveTo>
                  <a:cubicBezTo>
                    <a:pt x="25" y="54"/>
                    <a:pt x="25" y="54"/>
                    <a:pt x="25" y="54"/>
                  </a:cubicBezTo>
                  <a:cubicBezTo>
                    <a:pt x="24" y="54"/>
                    <a:pt x="23" y="55"/>
                    <a:pt x="23" y="55"/>
                  </a:cubicBezTo>
                  <a:cubicBezTo>
                    <a:pt x="23" y="55"/>
                    <a:pt x="24" y="55"/>
                    <a:pt x="25" y="55"/>
                  </a:cubicBezTo>
                  <a:cubicBezTo>
                    <a:pt x="34" y="55"/>
                    <a:pt x="34" y="55"/>
                    <a:pt x="34" y="55"/>
                  </a:cubicBezTo>
                  <a:cubicBezTo>
                    <a:pt x="35" y="55"/>
                    <a:pt x="35" y="55"/>
                    <a:pt x="36" y="55"/>
                  </a:cubicBezTo>
                  <a:cubicBezTo>
                    <a:pt x="35" y="55"/>
                    <a:pt x="35" y="54"/>
                    <a:pt x="34" y="54"/>
                  </a:cubicBezTo>
                  <a:close/>
                  <a:moveTo>
                    <a:pt x="34" y="52"/>
                  </a:moveTo>
                  <a:cubicBezTo>
                    <a:pt x="25" y="52"/>
                    <a:pt x="25" y="52"/>
                    <a:pt x="25" y="52"/>
                  </a:cubicBezTo>
                  <a:cubicBezTo>
                    <a:pt x="24" y="52"/>
                    <a:pt x="23" y="52"/>
                    <a:pt x="23" y="52"/>
                  </a:cubicBezTo>
                  <a:cubicBezTo>
                    <a:pt x="23" y="52"/>
                    <a:pt x="24" y="52"/>
                    <a:pt x="25" y="52"/>
                  </a:cubicBezTo>
                  <a:cubicBezTo>
                    <a:pt x="34" y="52"/>
                    <a:pt x="34" y="52"/>
                    <a:pt x="34" y="52"/>
                  </a:cubicBezTo>
                  <a:cubicBezTo>
                    <a:pt x="35" y="52"/>
                    <a:pt x="35" y="52"/>
                    <a:pt x="36" y="52"/>
                  </a:cubicBezTo>
                  <a:cubicBezTo>
                    <a:pt x="35" y="52"/>
                    <a:pt x="35" y="52"/>
                    <a:pt x="34" y="52"/>
                  </a:cubicBezTo>
                  <a:close/>
                  <a:moveTo>
                    <a:pt x="34" y="50"/>
                  </a:moveTo>
                  <a:cubicBezTo>
                    <a:pt x="35" y="50"/>
                    <a:pt x="35" y="49"/>
                    <a:pt x="36" y="49"/>
                  </a:cubicBezTo>
                  <a:cubicBezTo>
                    <a:pt x="35" y="49"/>
                    <a:pt x="35" y="49"/>
                    <a:pt x="34" y="49"/>
                  </a:cubicBezTo>
                  <a:cubicBezTo>
                    <a:pt x="25" y="49"/>
                    <a:pt x="25" y="49"/>
                    <a:pt x="25" y="49"/>
                  </a:cubicBezTo>
                  <a:cubicBezTo>
                    <a:pt x="24" y="49"/>
                    <a:pt x="23" y="49"/>
                    <a:pt x="23" y="49"/>
                  </a:cubicBezTo>
                  <a:cubicBezTo>
                    <a:pt x="23" y="49"/>
                    <a:pt x="24" y="50"/>
                    <a:pt x="25" y="50"/>
                  </a:cubicBezTo>
                  <a:lnTo>
                    <a:pt x="34" y="50"/>
                  </a:lnTo>
                  <a:close/>
                  <a:moveTo>
                    <a:pt x="43" y="29"/>
                  </a:moveTo>
                  <a:cubicBezTo>
                    <a:pt x="43" y="21"/>
                    <a:pt x="37" y="15"/>
                    <a:pt x="29" y="15"/>
                  </a:cubicBezTo>
                  <a:cubicBezTo>
                    <a:pt x="22" y="15"/>
                    <a:pt x="15" y="21"/>
                    <a:pt x="15" y="29"/>
                  </a:cubicBezTo>
                  <a:cubicBezTo>
                    <a:pt x="15" y="33"/>
                    <a:pt x="17" y="36"/>
                    <a:pt x="20" y="39"/>
                  </a:cubicBezTo>
                  <a:cubicBezTo>
                    <a:pt x="22" y="42"/>
                    <a:pt x="23" y="44"/>
                    <a:pt x="24" y="47"/>
                  </a:cubicBezTo>
                  <a:cubicBezTo>
                    <a:pt x="25" y="47"/>
                    <a:pt x="25" y="47"/>
                    <a:pt x="25" y="47"/>
                  </a:cubicBezTo>
                  <a:cubicBezTo>
                    <a:pt x="26" y="47"/>
                    <a:pt x="26" y="47"/>
                    <a:pt x="26" y="47"/>
                  </a:cubicBezTo>
                  <a:cubicBezTo>
                    <a:pt x="23" y="32"/>
                    <a:pt x="23" y="32"/>
                    <a:pt x="23" y="32"/>
                  </a:cubicBezTo>
                  <a:cubicBezTo>
                    <a:pt x="23" y="32"/>
                    <a:pt x="24" y="31"/>
                    <a:pt x="24" y="31"/>
                  </a:cubicBezTo>
                  <a:cubicBezTo>
                    <a:pt x="25" y="31"/>
                    <a:pt x="25" y="31"/>
                    <a:pt x="25" y="32"/>
                  </a:cubicBezTo>
                  <a:cubicBezTo>
                    <a:pt x="28" y="47"/>
                    <a:pt x="28" y="47"/>
                    <a:pt x="28" y="47"/>
                  </a:cubicBezTo>
                  <a:cubicBezTo>
                    <a:pt x="31" y="47"/>
                    <a:pt x="31" y="47"/>
                    <a:pt x="31" y="47"/>
                  </a:cubicBezTo>
                  <a:cubicBezTo>
                    <a:pt x="33" y="32"/>
                    <a:pt x="33" y="32"/>
                    <a:pt x="33" y="32"/>
                  </a:cubicBezTo>
                  <a:cubicBezTo>
                    <a:pt x="33" y="31"/>
                    <a:pt x="34" y="31"/>
                    <a:pt x="35" y="31"/>
                  </a:cubicBezTo>
                  <a:cubicBezTo>
                    <a:pt x="35" y="31"/>
                    <a:pt x="35" y="32"/>
                    <a:pt x="35" y="32"/>
                  </a:cubicBezTo>
                  <a:cubicBezTo>
                    <a:pt x="33" y="47"/>
                    <a:pt x="33" y="47"/>
                    <a:pt x="33" y="47"/>
                  </a:cubicBezTo>
                  <a:cubicBezTo>
                    <a:pt x="34" y="47"/>
                    <a:pt x="34" y="47"/>
                    <a:pt x="34" y="47"/>
                  </a:cubicBezTo>
                  <a:cubicBezTo>
                    <a:pt x="35" y="47"/>
                    <a:pt x="35" y="47"/>
                    <a:pt x="35" y="47"/>
                  </a:cubicBezTo>
                  <a:cubicBezTo>
                    <a:pt x="35" y="44"/>
                    <a:pt x="37" y="42"/>
                    <a:pt x="39" y="39"/>
                  </a:cubicBezTo>
                  <a:cubicBezTo>
                    <a:pt x="42" y="36"/>
                    <a:pt x="43" y="33"/>
                    <a:pt x="4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49" name="Freeform 14"/>
            <p:cNvSpPr>
              <a:spLocks noEditPoints="1"/>
            </p:cNvSpPr>
            <p:nvPr/>
          </p:nvSpPr>
          <p:spPr bwMode="auto">
            <a:xfrm>
              <a:off x="6663686" y="3178272"/>
              <a:ext cx="274883" cy="320698"/>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50" name="Freeform 37"/>
            <p:cNvSpPr>
              <a:spLocks noEditPoints="1"/>
            </p:cNvSpPr>
            <p:nvPr/>
          </p:nvSpPr>
          <p:spPr bwMode="auto">
            <a:xfrm>
              <a:off x="5514022" y="3600012"/>
              <a:ext cx="191882" cy="191884"/>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4 w 35"/>
                <a:gd name="T21" fmla="*/ 12 h 35"/>
                <a:gd name="T22" fmla="*/ 19 w 35"/>
                <a:gd name="T23" fmla="*/ 18 h 35"/>
                <a:gd name="T24" fmla="*/ 24 w 35"/>
                <a:gd name="T25" fmla="*/ 23 h 35"/>
                <a:gd name="T26" fmla="*/ 24 w 35"/>
                <a:gd name="T27" fmla="*/ 24 h 35"/>
                <a:gd name="T28" fmla="*/ 24 w 35"/>
                <a:gd name="T29" fmla="*/ 25 h 35"/>
                <a:gd name="T30" fmla="*/ 23 w 35"/>
                <a:gd name="T31" fmla="*/ 24 h 35"/>
                <a:gd name="T32" fmla="*/ 18 w 35"/>
                <a:gd name="T33" fmla="*/ 19 h 35"/>
                <a:gd name="T34" fmla="*/ 12 w 35"/>
                <a:gd name="T35" fmla="*/ 24 h 35"/>
                <a:gd name="T36" fmla="*/ 12 w 35"/>
                <a:gd name="T37" fmla="*/ 25 h 35"/>
                <a:gd name="T38" fmla="*/ 11 w 35"/>
                <a:gd name="T39" fmla="*/ 24 h 35"/>
                <a:gd name="T40" fmla="*/ 11 w 35"/>
                <a:gd name="T41" fmla="*/ 23 h 35"/>
                <a:gd name="T42" fmla="*/ 16 w 35"/>
                <a:gd name="T43" fmla="*/ 18 h 35"/>
                <a:gd name="T44" fmla="*/ 11 w 35"/>
                <a:gd name="T45" fmla="*/ 12 h 35"/>
                <a:gd name="T46" fmla="*/ 11 w 35"/>
                <a:gd name="T47" fmla="*/ 11 h 35"/>
                <a:gd name="T48" fmla="*/ 12 w 35"/>
                <a:gd name="T49" fmla="*/ 11 h 35"/>
                <a:gd name="T50" fmla="*/ 18 w 35"/>
                <a:gd name="T51" fmla="*/ 16 h 35"/>
                <a:gd name="T52" fmla="*/ 23 w 35"/>
                <a:gd name="T53" fmla="*/ 11 h 35"/>
                <a:gd name="T54" fmla="*/ 24 w 35"/>
                <a:gd name="T55" fmla="*/ 11 h 35"/>
                <a:gd name="T56" fmla="*/ 24 w 35"/>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5">
                  <a:moveTo>
                    <a:pt x="18" y="0"/>
                  </a:moveTo>
                  <a:cubicBezTo>
                    <a:pt x="8" y="0"/>
                    <a:pt x="0" y="8"/>
                    <a:pt x="0" y="18"/>
                  </a:cubicBezTo>
                  <a:cubicBezTo>
                    <a:pt x="0" y="27"/>
                    <a:pt x="8" y="35"/>
                    <a:pt x="18" y="35"/>
                  </a:cubicBezTo>
                  <a:cubicBezTo>
                    <a:pt x="27" y="35"/>
                    <a:pt x="35" y="27"/>
                    <a:pt x="35" y="18"/>
                  </a:cubicBezTo>
                  <a:cubicBezTo>
                    <a:pt x="35" y="8"/>
                    <a:pt x="27"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4" y="12"/>
                  </a:moveTo>
                  <a:cubicBezTo>
                    <a:pt x="19" y="18"/>
                    <a:pt x="19" y="18"/>
                    <a:pt x="19" y="18"/>
                  </a:cubicBezTo>
                  <a:cubicBezTo>
                    <a:pt x="24" y="23"/>
                    <a:pt x="24" y="23"/>
                    <a:pt x="24" y="23"/>
                  </a:cubicBezTo>
                  <a:cubicBezTo>
                    <a:pt x="25" y="23"/>
                    <a:pt x="25" y="24"/>
                    <a:pt x="24" y="24"/>
                  </a:cubicBezTo>
                  <a:cubicBezTo>
                    <a:pt x="24" y="24"/>
                    <a:pt x="24" y="25"/>
                    <a:pt x="24" y="25"/>
                  </a:cubicBezTo>
                  <a:cubicBezTo>
                    <a:pt x="23" y="25"/>
                    <a:pt x="23" y="24"/>
                    <a:pt x="23" y="24"/>
                  </a:cubicBezTo>
                  <a:cubicBezTo>
                    <a:pt x="18" y="19"/>
                    <a:pt x="18" y="19"/>
                    <a:pt x="18" y="19"/>
                  </a:cubicBezTo>
                  <a:cubicBezTo>
                    <a:pt x="12" y="24"/>
                    <a:pt x="12" y="24"/>
                    <a:pt x="12" y="24"/>
                  </a:cubicBezTo>
                  <a:cubicBezTo>
                    <a:pt x="12" y="24"/>
                    <a:pt x="12" y="25"/>
                    <a:pt x="12" y="25"/>
                  </a:cubicBezTo>
                  <a:cubicBezTo>
                    <a:pt x="11" y="25"/>
                    <a:pt x="11" y="24"/>
                    <a:pt x="11" y="24"/>
                  </a:cubicBezTo>
                  <a:cubicBezTo>
                    <a:pt x="11" y="24"/>
                    <a:pt x="11" y="23"/>
                    <a:pt x="11" y="23"/>
                  </a:cubicBezTo>
                  <a:cubicBezTo>
                    <a:pt x="16" y="18"/>
                    <a:pt x="16" y="18"/>
                    <a:pt x="16" y="18"/>
                  </a:cubicBezTo>
                  <a:cubicBezTo>
                    <a:pt x="11" y="12"/>
                    <a:pt x="11" y="12"/>
                    <a:pt x="11" y="12"/>
                  </a:cubicBezTo>
                  <a:cubicBezTo>
                    <a:pt x="11" y="12"/>
                    <a:pt x="11" y="11"/>
                    <a:pt x="11" y="11"/>
                  </a:cubicBezTo>
                  <a:cubicBezTo>
                    <a:pt x="11" y="10"/>
                    <a:pt x="12" y="10"/>
                    <a:pt x="12" y="11"/>
                  </a:cubicBezTo>
                  <a:cubicBezTo>
                    <a:pt x="18" y="16"/>
                    <a:pt x="18" y="16"/>
                    <a:pt x="18" y="16"/>
                  </a:cubicBezTo>
                  <a:cubicBezTo>
                    <a:pt x="23" y="11"/>
                    <a:pt x="23" y="11"/>
                    <a:pt x="23" y="11"/>
                  </a:cubicBezTo>
                  <a:cubicBezTo>
                    <a:pt x="23" y="10"/>
                    <a:pt x="24" y="10"/>
                    <a:pt x="24" y="11"/>
                  </a:cubicBezTo>
                  <a:cubicBezTo>
                    <a:pt x="25" y="11"/>
                    <a:pt x="25" y="12"/>
                    <a:pt x="24" y="12"/>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51" name="Freeform 36"/>
            <p:cNvSpPr>
              <a:spLocks noEditPoints="1"/>
            </p:cNvSpPr>
            <p:nvPr/>
          </p:nvSpPr>
          <p:spPr bwMode="auto">
            <a:xfrm>
              <a:off x="6318623" y="3816332"/>
              <a:ext cx="329120" cy="329123"/>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52" name="Freeform 36"/>
            <p:cNvSpPr>
              <a:spLocks noEditPoints="1"/>
            </p:cNvSpPr>
            <p:nvPr/>
          </p:nvSpPr>
          <p:spPr bwMode="auto">
            <a:xfrm>
              <a:off x="7931962" y="2574897"/>
              <a:ext cx="232130" cy="232131"/>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53" name="Freeform 36"/>
            <p:cNvSpPr>
              <a:spLocks noEditPoints="1"/>
            </p:cNvSpPr>
            <p:nvPr/>
          </p:nvSpPr>
          <p:spPr bwMode="auto">
            <a:xfrm>
              <a:off x="3996266" y="2020116"/>
              <a:ext cx="421885" cy="352397"/>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54" name="Freeform 24"/>
            <p:cNvSpPr>
              <a:spLocks noEditPoints="1"/>
            </p:cNvSpPr>
            <p:nvPr/>
          </p:nvSpPr>
          <p:spPr bwMode="auto">
            <a:xfrm>
              <a:off x="7815448" y="5058781"/>
              <a:ext cx="357647" cy="377244"/>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55" name="Freeform 34"/>
            <p:cNvSpPr>
              <a:spLocks noEditPoints="1"/>
            </p:cNvSpPr>
            <p:nvPr/>
          </p:nvSpPr>
          <p:spPr bwMode="auto">
            <a:xfrm>
              <a:off x="7522185" y="2726666"/>
              <a:ext cx="270999" cy="363536"/>
            </a:xfrm>
            <a:custGeom>
              <a:avLst/>
              <a:gdLst>
                <a:gd name="T0" fmla="*/ 13 w 52"/>
                <a:gd name="T1" fmla="*/ 18 h 70"/>
                <a:gd name="T2" fmla="*/ 12 w 52"/>
                <a:gd name="T3" fmla="*/ 17 h 70"/>
                <a:gd name="T4" fmla="*/ 11 w 52"/>
                <a:gd name="T5" fmla="*/ 15 h 70"/>
                <a:gd name="T6" fmla="*/ 51 w 52"/>
                <a:gd name="T7" fmla="*/ 50 h 70"/>
                <a:gd name="T8" fmla="*/ 49 w 52"/>
                <a:gd name="T9" fmla="*/ 60 h 70"/>
                <a:gd name="T10" fmla="*/ 51 w 52"/>
                <a:gd name="T11" fmla="*/ 69 h 70"/>
                <a:gd name="T12" fmla="*/ 0 w 52"/>
                <a:gd name="T13" fmla="*/ 69 h 70"/>
                <a:gd name="T14" fmla="*/ 1 w 52"/>
                <a:gd name="T15" fmla="*/ 60 h 70"/>
                <a:gd name="T16" fmla="*/ 4 w 52"/>
                <a:gd name="T17" fmla="*/ 45 h 70"/>
                <a:gd name="T18" fmla="*/ 19 w 52"/>
                <a:gd name="T19" fmla="*/ 27 h 70"/>
                <a:gd name="T20" fmla="*/ 15 w 52"/>
                <a:gd name="T21" fmla="*/ 30 h 70"/>
                <a:gd name="T22" fmla="*/ 10 w 52"/>
                <a:gd name="T23" fmla="*/ 34 h 70"/>
                <a:gd name="T24" fmla="*/ 2 w 52"/>
                <a:gd name="T25" fmla="*/ 28 h 70"/>
                <a:gd name="T26" fmla="*/ 8 w 52"/>
                <a:gd name="T27" fmla="*/ 14 h 70"/>
                <a:gd name="T28" fmla="*/ 13 w 52"/>
                <a:gd name="T29" fmla="*/ 5 h 70"/>
                <a:gd name="T30" fmla="*/ 12 w 52"/>
                <a:gd name="T31" fmla="*/ 0 h 70"/>
                <a:gd name="T32" fmla="*/ 12 w 52"/>
                <a:gd name="T33" fmla="*/ 0 h 70"/>
                <a:gd name="T34" fmla="*/ 14 w 52"/>
                <a:gd name="T35" fmla="*/ 0 h 70"/>
                <a:gd name="T36" fmla="*/ 43 w 52"/>
                <a:gd name="T37" fmla="*/ 13 h 70"/>
                <a:gd name="T38" fmla="*/ 51 w 52"/>
                <a:gd name="T39" fmla="*/ 47 h 70"/>
                <a:gd name="T40" fmla="*/ 2 w 52"/>
                <a:gd name="T41" fmla="*/ 62 h 70"/>
                <a:gd name="T42" fmla="*/ 48 w 52"/>
                <a:gd name="T43" fmla="*/ 62 h 70"/>
                <a:gd name="T44" fmla="*/ 2 w 52"/>
                <a:gd name="T45" fmla="*/ 62 h 70"/>
                <a:gd name="T46" fmla="*/ 6 w 52"/>
                <a:gd name="T47" fmla="*/ 56 h 70"/>
                <a:gd name="T48" fmla="*/ 44 w 52"/>
                <a:gd name="T49" fmla="*/ 60 h 70"/>
                <a:gd name="T50" fmla="*/ 12 w 52"/>
                <a:gd name="T51" fmla="*/ 41 h 70"/>
                <a:gd name="T52" fmla="*/ 6 w 52"/>
                <a:gd name="T53" fmla="*/ 54 h 70"/>
                <a:gd name="T54" fmla="*/ 15 w 52"/>
                <a:gd name="T55" fmla="*/ 42 h 70"/>
                <a:gd name="T56" fmla="*/ 12 w 52"/>
                <a:gd name="T57" fmla="*/ 48 h 70"/>
                <a:gd name="T58" fmla="*/ 41 w 52"/>
                <a:gd name="T59" fmla="*/ 54 h 70"/>
                <a:gd name="T60" fmla="*/ 39 w 52"/>
                <a:gd name="T61" fmla="*/ 17 h 70"/>
                <a:gd name="T62" fmla="*/ 22 w 52"/>
                <a:gd name="T63" fmla="*/ 6 h 70"/>
                <a:gd name="T64" fmla="*/ 20 w 52"/>
                <a:gd name="T65" fmla="*/ 5 h 70"/>
                <a:gd name="T66" fmla="*/ 18 w 52"/>
                <a:gd name="T67" fmla="*/ 4 h 70"/>
                <a:gd name="T68" fmla="*/ 19 w 52"/>
                <a:gd name="T69" fmla="*/ 7 h 70"/>
                <a:gd name="T70" fmla="*/ 17 w 52"/>
                <a:gd name="T71" fmla="*/ 8 h 70"/>
                <a:gd name="T72" fmla="*/ 11 w 52"/>
                <a:gd name="T73" fmla="*/ 14 h 70"/>
                <a:gd name="T74" fmla="*/ 4 w 52"/>
                <a:gd name="T75" fmla="*/ 28 h 70"/>
                <a:gd name="T76" fmla="*/ 10 w 52"/>
                <a:gd name="T77" fmla="*/ 31 h 70"/>
                <a:gd name="T78" fmla="*/ 16 w 52"/>
                <a:gd name="T79" fmla="*/ 25 h 70"/>
                <a:gd name="T80" fmla="*/ 21 w 52"/>
                <a:gd name="T81" fmla="*/ 25 h 70"/>
                <a:gd name="T82" fmla="*/ 30 w 52"/>
                <a:gd name="T83" fmla="*/ 19 h 70"/>
                <a:gd name="T84" fmla="*/ 44 w 52"/>
                <a:gd name="T85" fmla="*/ 36 h 70"/>
                <a:gd name="T86" fmla="*/ 40 w 52"/>
                <a:gd name="T87" fmla="*/ 16 h 70"/>
                <a:gd name="T88" fmla="*/ 43 w 52"/>
                <a:gd name="T89" fmla="*/ 53 h 70"/>
                <a:gd name="T90" fmla="*/ 44 w 52"/>
                <a:gd name="T91"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0">
                  <a:moveTo>
                    <a:pt x="16" y="14"/>
                  </a:moveTo>
                  <a:cubicBezTo>
                    <a:pt x="16" y="15"/>
                    <a:pt x="16" y="15"/>
                    <a:pt x="16" y="15"/>
                  </a:cubicBezTo>
                  <a:cubicBezTo>
                    <a:pt x="13" y="18"/>
                    <a:pt x="13" y="18"/>
                    <a:pt x="13" y="18"/>
                  </a:cubicBezTo>
                  <a:cubicBezTo>
                    <a:pt x="13" y="19"/>
                    <a:pt x="13" y="19"/>
                    <a:pt x="12" y="19"/>
                  </a:cubicBezTo>
                  <a:cubicBezTo>
                    <a:pt x="12" y="19"/>
                    <a:pt x="12" y="19"/>
                    <a:pt x="12" y="19"/>
                  </a:cubicBezTo>
                  <a:cubicBezTo>
                    <a:pt x="11" y="18"/>
                    <a:pt x="11" y="18"/>
                    <a:pt x="12" y="17"/>
                  </a:cubicBezTo>
                  <a:cubicBezTo>
                    <a:pt x="11" y="17"/>
                    <a:pt x="11" y="17"/>
                    <a:pt x="11" y="17"/>
                  </a:cubicBezTo>
                  <a:cubicBezTo>
                    <a:pt x="11" y="17"/>
                    <a:pt x="10" y="17"/>
                    <a:pt x="10" y="16"/>
                  </a:cubicBezTo>
                  <a:cubicBezTo>
                    <a:pt x="10" y="16"/>
                    <a:pt x="10" y="15"/>
                    <a:pt x="11" y="15"/>
                  </a:cubicBezTo>
                  <a:cubicBezTo>
                    <a:pt x="15" y="14"/>
                    <a:pt x="15" y="14"/>
                    <a:pt x="15" y="14"/>
                  </a:cubicBezTo>
                  <a:cubicBezTo>
                    <a:pt x="15" y="14"/>
                    <a:pt x="16" y="14"/>
                    <a:pt x="16" y="14"/>
                  </a:cubicBezTo>
                  <a:close/>
                  <a:moveTo>
                    <a:pt x="51" y="50"/>
                  </a:moveTo>
                  <a:cubicBezTo>
                    <a:pt x="46" y="54"/>
                    <a:pt x="46" y="54"/>
                    <a:pt x="46" y="54"/>
                  </a:cubicBezTo>
                  <a:cubicBezTo>
                    <a:pt x="48" y="55"/>
                    <a:pt x="49" y="56"/>
                    <a:pt x="49" y="58"/>
                  </a:cubicBezTo>
                  <a:cubicBezTo>
                    <a:pt x="49" y="59"/>
                    <a:pt x="49" y="59"/>
                    <a:pt x="49" y="60"/>
                  </a:cubicBezTo>
                  <a:cubicBezTo>
                    <a:pt x="49" y="60"/>
                    <a:pt x="49" y="60"/>
                    <a:pt x="49" y="60"/>
                  </a:cubicBezTo>
                  <a:cubicBezTo>
                    <a:pt x="50" y="60"/>
                    <a:pt x="51" y="60"/>
                    <a:pt x="51" y="61"/>
                  </a:cubicBezTo>
                  <a:cubicBezTo>
                    <a:pt x="51" y="69"/>
                    <a:pt x="51" y="69"/>
                    <a:pt x="51" y="69"/>
                  </a:cubicBezTo>
                  <a:cubicBezTo>
                    <a:pt x="51" y="69"/>
                    <a:pt x="50" y="70"/>
                    <a:pt x="49" y="70"/>
                  </a:cubicBezTo>
                  <a:cubicBezTo>
                    <a:pt x="1" y="70"/>
                    <a:pt x="1" y="70"/>
                    <a:pt x="1" y="70"/>
                  </a:cubicBezTo>
                  <a:cubicBezTo>
                    <a:pt x="0" y="70"/>
                    <a:pt x="0" y="69"/>
                    <a:pt x="0" y="69"/>
                  </a:cubicBezTo>
                  <a:cubicBezTo>
                    <a:pt x="0" y="61"/>
                    <a:pt x="0" y="61"/>
                    <a:pt x="0" y="61"/>
                  </a:cubicBezTo>
                  <a:cubicBezTo>
                    <a:pt x="0" y="60"/>
                    <a:pt x="0" y="60"/>
                    <a:pt x="1" y="60"/>
                  </a:cubicBezTo>
                  <a:cubicBezTo>
                    <a:pt x="1" y="60"/>
                    <a:pt x="1" y="60"/>
                    <a:pt x="1" y="60"/>
                  </a:cubicBezTo>
                  <a:cubicBezTo>
                    <a:pt x="1" y="59"/>
                    <a:pt x="1" y="59"/>
                    <a:pt x="1" y="58"/>
                  </a:cubicBezTo>
                  <a:cubicBezTo>
                    <a:pt x="1" y="57"/>
                    <a:pt x="2" y="55"/>
                    <a:pt x="3" y="54"/>
                  </a:cubicBezTo>
                  <a:cubicBezTo>
                    <a:pt x="3" y="53"/>
                    <a:pt x="2" y="49"/>
                    <a:pt x="4" y="45"/>
                  </a:cubicBezTo>
                  <a:cubicBezTo>
                    <a:pt x="5" y="43"/>
                    <a:pt x="8" y="41"/>
                    <a:pt x="11" y="39"/>
                  </a:cubicBezTo>
                  <a:cubicBezTo>
                    <a:pt x="13" y="37"/>
                    <a:pt x="16" y="35"/>
                    <a:pt x="18" y="33"/>
                  </a:cubicBezTo>
                  <a:cubicBezTo>
                    <a:pt x="19" y="31"/>
                    <a:pt x="19" y="29"/>
                    <a:pt x="19" y="27"/>
                  </a:cubicBezTo>
                  <a:cubicBezTo>
                    <a:pt x="19" y="27"/>
                    <a:pt x="19" y="27"/>
                    <a:pt x="19" y="27"/>
                  </a:cubicBezTo>
                  <a:cubicBezTo>
                    <a:pt x="18" y="27"/>
                    <a:pt x="17" y="27"/>
                    <a:pt x="16" y="27"/>
                  </a:cubicBezTo>
                  <a:cubicBezTo>
                    <a:pt x="16" y="27"/>
                    <a:pt x="15" y="28"/>
                    <a:pt x="15" y="30"/>
                  </a:cubicBezTo>
                  <a:cubicBezTo>
                    <a:pt x="14" y="31"/>
                    <a:pt x="14" y="32"/>
                    <a:pt x="13" y="32"/>
                  </a:cubicBezTo>
                  <a:cubicBezTo>
                    <a:pt x="13" y="33"/>
                    <a:pt x="12" y="34"/>
                    <a:pt x="10" y="34"/>
                  </a:cubicBezTo>
                  <a:cubicBezTo>
                    <a:pt x="10" y="34"/>
                    <a:pt x="10" y="34"/>
                    <a:pt x="10" y="34"/>
                  </a:cubicBezTo>
                  <a:cubicBezTo>
                    <a:pt x="9" y="34"/>
                    <a:pt x="8" y="33"/>
                    <a:pt x="7" y="32"/>
                  </a:cubicBezTo>
                  <a:cubicBezTo>
                    <a:pt x="6" y="32"/>
                    <a:pt x="6" y="32"/>
                    <a:pt x="5" y="31"/>
                  </a:cubicBezTo>
                  <a:cubicBezTo>
                    <a:pt x="4" y="31"/>
                    <a:pt x="2" y="30"/>
                    <a:pt x="2" y="28"/>
                  </a:cubicBezTo>
                  <a:cubicBezTo>
                    <a:pt x="2" y="27"/>
                    <a:pt x="2" y="27"/>
                    <a:pt x="2" y="27"/>
                  </a:cubicBezTo>
                  <a:cubicBezTo>
                    <a:pt x="2" y="25"/>
                    <a:pt x="2" y="23"/>
                    <a:pt x="4" y="20"/>
                  </a:cubicBezTo>
                  <a:cubicBezTo>
                    <a:pt x="7" y="17"/>
                    <a:pt x="8" y="15"/>
                    <a:pt x="8" y="14"/>
                  </a:cubicBezTo>
                  <a:cubicBezTo>
                    <a:pt x="8" y="13"/>
                    <a:pt x="8" y="13"/>
                    <a:pt x="8" y="13"/>
                  </a:cubicBezTo>
                  <a:cubicBezTo>
                    <a:pt x="8" y="13"/>
                    <a:pt x="9" y="12"/>
                    <a:pt x="14" y="6"/>
                  </a:cubicBezTo>
                  <a:cubicBezTo>
                    <a:pt x="14" y="6"/>
                    <a:pt x="14" y="5"/>
                    <a:pt x="13" y="5"/>
                  </a:cubicBezTo>
                  <a:cubicBezTo>
                    <a:pt x="13" y="4"/>
                    <a:pt x="12" y="2"/>
                    <a:pt x="12" y="2"/>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3" y="0"/>
                    <a:pt x="13" y="0"/>
                    <a:pt x="13" y="0"/>
                  </a:cubicBezTo>
                  <a:cubicBezTo>
                    <a:pt x="13" y="0"/>
                    <a:pt x="13" y="0"/>
                    <a:pt x="13" y="0"/>
                  </a:cubicBezTo>
                  <a:cubicBezTo>
                    <a:pt x="14" y="0"/>
                    <a:pt x="14" y="0"/>
                    <a:pt x="14" y="0"/>
                  </a:cubicBezTo>
                  <a:cubicBezTo>
                    <a:pt x="15" y="0"/>
                    <a:pt x="18" y="1"/>
                    <a:pt x="20" y="2"/>
                  </a:cubicBezTo>
                  <a:cubicBezTo>
                    <a:pt x="21" y="2"/>
                    <a:pt x="23" y="2"/>
                    <a:pt x="24" y="2"/>
                  </a:cubicBezTo>
                  <a:cubicBezTo>
                    <a:pt x="30" y="2"/>
                    <a:pt x="37" y="4"/>
                    <a:pt x="43" y="13"/>
                  </a:cubicBezTo>
                  <a:cubicBezTo>
                    <a:pt x="48" y="22"/>
                    <a:pt x="47" y="30"/>
                    <a:pt x="47" y="36"/>
                  </a:cubicBezTo>
                  <a:cubicBezTo>
                    <a:pt x="47" y="39"/>
                    <a:pt x="46" y="41"/>
                    <a:pt x="47" y="42"/>
                  </a:cubicBezTo>
                  <a:cubicBezTo>
                    <a:pt x="48" y="45"/>
                    <a:pt x="51" y="47"/>
                    <a:pt x="51" y="47"/>
                  </a:cubicBezTo>
                  <a:cubicBezTo>
                    <a:pt x="52" y="48"/>
                    <a:pt x="52" y="48"/>
                    <a:pt x="52" y="48"/>
                  </a:cubicBezTo>
                  <a:cubicBezTo>
                    <a:pt x="52" y="49"/>
                    <a:pt x="52" y="49"/>
                    <a:pt x="51" y="50"/>
                  </a:cubicBezTo>
                  <a:close/>
                  <a:moveTo>
                    <a:pt x="2" y="62"/>
                  </a:moveTo>
                  <a:cubicBezTo>
                    <a:pt x="2" y="68"/>
                    <a:pt x="2" y="68"/>
                    <a:pt x="2" y="68"/>
                  </a:cubicBezTo>
                  <a:cubicBezTo>
                    <a:pt x="48" y="68"/>
                    <a:pt x="48" y="68"/>
                    <a:pt x="48" y="68"/>
                  </a:cubicBezTo>
                  <a:cubicBezTo>
                    <a:pt x="48" y="62"/>
                    <a:pt x="48" y="62"/>
                    <a:pt x="48" y="62"/>
                  </a:cubicBezTo>
                  <a:cubicBezTo>
                    <a:pt x="44" y="62"/>
                    <a:pt x="44" y="62"/>
                    <a:pt x="44" y="62"/>
                  </a:cubicBezTo>
                  <a:cubicBezTo>
                    <a:pt x="6" y="62"/>
                    <a:pt x="6" y="62"/>
                    <a:pt x="6" y="62"/>
                  </a:cubicBezTo>
                  <a:lnTo>
                    <a:pt x="2" y="62"/>
                  </a:lnTo>
                  <a:close/>
                  <a:moveTo>
                    <a:pt x="47" y="58"/>
                  </a:moveTo>
                  <a:cubicBezTo>
                    <a:pt x="47" y="57"/>
                    <a:pt x="46" y="56"/>
                    <a:pt x="44" y="56"/>
                  </a:cubicBezTo>
                  <a:cubicBezTo>
                    <a:pt x="6" y="56"/>
                    <a:pt x="6" y="56"/>
                    <a:pt x="6" y="56"/>
                  </a:cubicBezTo>
                  <a:cubicBezTo>
                    <a:pt x="4" y="56"/>
                    <a:pt x="3" y="57"/>
                    <a:pt x="3" y="58"/>
                  </a:cubicBezTo>
                  <a:cubicBezTo>
                    <a:pt x="3" y="59"/>
                    <a:pt x="4" y="60"/>
                    <a:pt x="6" y="60"/>
                  </a:cubicBezTo>
                  <a:cubicBezTo>
                    <a:pt x="44" y="60"/>
                    <a:pt x="44" y="60"/>
                    <a:pt x="44" y="60"/>
                  </a:cubicBezTo>
                  <a:cubicBezTo>
                    <a:pt x="46" y="60"/>
                    <a:pt x="47" y="59"/>
                    <a:pt x="47" y="58"/>
                  </a:cubicBezTo>
                  <a:close/>
                  <a:moveTo>
                    <a:pt x="20" y="34"/>
                  </a:moveTo>
                  <a:cubicBezTo>
                    <a:pt x="18" y="36"/>
                    <a:pt x="15" y="39"/>
                    <a:pt x="12" y="41"/>
                  </a:cubicBezTo>
                  <a:cubicBezTo>
                    <a:pt x="10" y="43"/>
                    <a:pt x="7" y="45"/>
                    <a:pt x="7" y="46"/>
                  </a:cubicBezTo>
                  <a:cubicBezTo>
                    <a:pt x="4" y="50"/>
                    <a:pt x="6" y="54"/>
                    <a:pt x="6" y="54"/>
                  </a:cubicBezTo>
                  <a:cubicBezTo>
                    <a:pt x="6" y="54"/>
                    <a:pt x="6" y="54"/>
                    <a:pt x="6" y="54"/>
                  </a:cubicBezTo>
                  <a:cubicBezTo>
                    <a:pt x="8" y="54"/>
                    <a:pt x="8" y="54"/>
                    <a:pt x="8" y="54"/>
                  </a:cubicBezTo>
                  <a:cubicBezTo>
                    <a:pt x="8" y="53"/>
                    <a:pt x="8" y="49"/>
                    <a:pt x="10" y="46"/>
                  </a:cubicBezTo>
                  <a:cubicBezTo>
                    <a:pt x="13" y="44"/>
                    <a:pt x="15" y="42"/>
                    <a:pt x="15" y="42"/>
                  </a:cubicBezTo>
                  <a:cubicBezTo>
                    <a:pt x="16" y="42"/>
                    <a:pt x="16" y="42"/>
                    <a:pt x="17" y="43"/>
                  </a:cubicBezTo>
                  <a:cubicBezTo>
                    <a:pt x="17" y="43"/>
                    <a:pt x="17" y="44"/>
                    <a:pt x="16" y="44"/>
                  </a:cubicBezTo>
                  <a:cubicBezTo>
                    <a:pt x="16" y="44"/>
                    <a:pt x="14" y="46"/>
                    <a:pt x="12" y="48"/>
                  </a:cubicBezTo>
                  <a:cubicBezTo>
                    <a:pt x="10" y="50"/>
                    <a:pt x="10" y="54"/>
                    <a:pt x="10" y="54"/>
                  </a:cubicBezTo>
                  <a:cubicBezTo>
                    <a:pt x="10" y="54"/>
                    <a:pt x="10" y="54"/>
                    <a:pt x="10" y="54"/>
                  </a:cubicBezTo>
                  <a:cubicBezTo>
                    <a:pt x="41" y="54"/>
                    <a:pt x="41" y="54"/>
                    <a:pt x="41" y="54"/>
                  </a:cubicBezTo>
                  <a:cubicBezTo>
                    <a:pt x="41" y="53"/>
                    <a:pt x="39" y="49"/>
                    <a:pt x="39" y="45"/>
                  </a:cubicBezTo>
                  <a:cubicBezTo>
                    <a:pt x="39" y="44"/>
                    <a:pt x="39" y="42"/>
                    <a:pt x="40" y="40"/>
                  </a:cubicBezTo>
                  <a:cubicBezTo>
                    <a:pt x="40" y="35"/>
                    <a:pt x="42" y="26"/>
                    <a:pt x="39" y="17"/>
                  </a:cubicBezTo>
                  <a:cubicBezTo>
                    <a:pt x="35" y="7"/>
                    <a:pt x="26" y="6"/>
                    <a:pt x="23" y="6"/>
                  </a:cubicBezTo>
                  <a:cubicBezTo>
                    <a:pt x="23" y="6"/>
                    <a:pt x="22" y="7"/>
                    <a:pt x="22" y="7"/>
                  </a:cubicBezTo>
                  <a:cubicBezTo>
                    <a:pt x="22" y="7"/>
                    <a:pt x="22" y="6"/>
                    <a:pt x="22" y="6"/>
                  </a:cubicBezTo>
                  <a:cubicBezTo>
                    <a:pt x="22" y="6"/>
                    <a:pt x="21" y="6"/>
                    <a:pt x="21" y="6"/>
                  </a:cubicBezTo>
                  <a:cubicBezTo>
                    <a:pt x="21" y="6"/>
                    <a:pt x="21" y="6"/>
                    <a:pt x="21" y="6"/>
                  </a:cubicBezTo>
                  <a:cubicBezTo>
                    <a:pt x="20" y="6"/>
                    <a:pt x="20" y="5"/>
                    <a:pt x="20" y="5"/>
                  </a:cubicBezTo>
                  <a:cubicBezTo>
                    <a:pt x="19" y="5"/>
                    <a:pt x="19" y="5"/>
                    <a:pt x="19" y="5"/>
                  </a:cubicBezTo>
                  <a:cubicBezTo>
                    <a:pt x="19" y="5"/>
                    <a:pt x="18" y="5"/>
                    <a:pt x="18" y="4"/>
                  </a:cubicBezTo>
                  <a:cubicBezTo>
                    <a:pt x="18" y="4"/>
                    <a:pt x="18" y="4"/>
                    <a:pt x="18" y="4"/>
                  </a:cubicBezTo>
                  <a:cubicBezTo>
                    <a:pt x="17" y="4"/>
                    <a:pt x="17" y="3"/>
                    <a:pt x="16" y="3"/>
                  </a:cubicBezTo>
                  <a:cubicBezTo>
                    <a:pt x="18" y="7"/>
                    <a:pt x="18" y="7"/>
                    <a:pt x="18" y="7"/>
                  </a:cubicBezTo>
                  <a:cubicBezTo>
                    <a:pt x="19" y="7"/>
                    <a:pt x="19" y="7"/>
                    <a:pt x="19" y="7"/>
                  </a:cubicBezTo>
                  <a:cubicBezTo>
                    <a:pt x="19" y="8"/>
                    <a:pt x="18" y="8"/>
                    <a:pt x="18" y="8"/>
                  </a:cubicBezTo>
                  <a:cubicBezTo>
                    <a:pt x="18" y="8"/>
                    <a:pt x="18" y="8"/>
                    <a:pt x="18" y="8"/>
                  </a:cubicBezTo>
                  <a:cubicBezTo>
                    <a:pt x="17" y="8"/>
                    <a:pt x="17" y="8"/>
                    <a:pt x="17" y="8"/>
                  </a:cubicBezTo>
                  <a:cubicBezTo>
                    <a:pt x="17" y="8"/>
                    <a:pt x="17" y="8"/>
                    <a:pt x="16" y="7"/>
                  </a:cubicBezTo>
                  <a:cubicBezTo>
                    <a:pt x="14" y="10"/>
                    <a:pt x="11" y="13"/>
                    <a:pt x="11" y="14"/>
                  </a:cubicBezTo>
                  <a:cubicBezTo>
                    <a:pt x="11" y="14"/>
                    <a:pt x="11" y="14"/>
                    <a:pt x="11" y="14"/>
                  </a:cubicBezTo>
                  <a:cubicBezTo>
                    <a:pt x="10" y="15"/>
                    <a:pt x="10" y="18"/>
                    <a:pt x="6" y="22"/>
                  </a:cubicBezTo>
                  <a:cubicBezTo>
                    <a:pt x="4" y="24"/>
                    <a:pt x="4" y="26"/>
                    <a:pt x="4" y="27"/>
                  </a:cubicBezTo>
                  <a:cubicBezTo>
                    <a:pt x="4" y="28"/>
                    <a:pt x="4" y="28"/>
                    <a:pt x="4" y="28"/>
                  </a:cubicBezTo>
                  <a:cubicBezTo>
                    <a:pt x="4" y="28"/>
                    <a:pt x="5" y="29"/>
                    <a:pt x="6" y="29"/>
                  </a:cubicBezTo>
                  <a:cubicBezTo>
                    <a:pt x="7" y="30"/>
                    <a:pt x="8" y="30"/>
                    <a:pt x="9" y="31"/>
                  </a:cubicBezTo>
                  <a:cubicBezTo>
                    <a:pt x="9" y="31"/>
                    <a:pt x="10" y="31"/>
                    <a:pt x="10" y="31"/>
                  </a:cubicBezTo>
                  <a:cubicBezTo>
                    <a:pt x="11" y="31"/>
                    <a:pt x="11" y="31"/>
                    <a:pt x="11" y="31"/>
                  </a:cubicBezTo>
                  <a:cubicBezTo>
                    <a:pt x="12" y="30"/>
                    <a:pt x="12" y="30"/>
                    <a:pt x="12" y="29"/>
                  </a:cubicBezTo>
                  <a:cubicBezTo>
                    <a:pt x="13" y="27"/>
                    <a:pt x="14" y="24"/>
                    <a:pt x="16" y="25"/>
                  </a:cubicBezTo>
                  <a:cubicBezTo>
                    <a:pt x="18" y="25"/>
                    <a:pt x="19" y="25"/>
                    <a:pt x="20" y="25"/>
                  </a:cubicBezTo>
                  <a:cubicBezTo>
                    <a:pt x="20" y="25"/>
                    <a:pt x="20" y="24"/>
                    <a:pt x="20" y="24"/>
                  </a:cubicBezTo>
                  <a:cubicBezTo>
                    <a:pt x="21" y="24"/>
                    <a:pt x="21" y="24"/>
                    <a:pt x="21" y="25"/>
                  </a:cubicBezTo>
                  <a:cubicBezTo>
                    <a:pt x="26" y="24"/>
                    <a:pt x="27" y="19"/>
                    <a:pt x="28" y="19"/>
                  </a:cubicBezTo>
                  <a:cubicBezTo>
                    <a:pt x="28" y="18"/>
                    <a:pt x="28" y="18"/>
                    <a:pt x="29" y="18"/>
                  </a:cubicBezTo>
                  <a:cubicBezTo>
                    <a:pt x="29" y="18"/>
                    <a:pt x="30" y="19"/>
                    <a:pt x="30" y="19"/>
                  </a:cubicBezTo>
                  <a:cubicBezTo>
                    <a:pt x="29" y="19"/>
                    <a:pt x="28" y="25"/>
                    <a:pt x="22" y="27"/>
                  </a:cubicBezTo>
                  <a:cubicBezTo>
                    <a:pt x="22" y="29"/>
                    <a:pt x="21" y="32"/>
                    <a:pt x="20" y="34"/>
                  </a:cubicBezTo>
                  <a:close/>
                  <a:moveTo>
                    <a:pt x="44" y="36"/>
                  </a:moveTo>
                  <a:cubicBezTo>
                    <a:pt x="45" y="30"/>
                    <a:pt x="45" y="22"/>
                    <a:pt x="40" y="14"/>
                  </a:cubicBezTo>
                  <a:cubicBezTo>
                    <a:pt x="37" y="8"/>
                    <a:pt x="32" y="6"/>
                    <a:pt x="28" y="5"/>
                  </a:cubicBezTo>
                  <a:cubicBezTo>
                    <a:pt x="33" y="6"/>
                    <a:pt x="38" y="9"/>
                    <a:pt x="40" y="16"/>
                  </a:cubicBezTo>
                  <a:cubicBezTo>
                    <a:pt x="44" y="26"/>
                    <a:pt x="42" y="35"/>
                    <a:pt x="42" y="41"/>
                  </a:cubicBezTo>
                  <a:cubicBezTo>
                    <a:pt x="41" y="42"/>
                    <a:pt x="41" y="44"/>
                    <a:pt x="41" y="45"/>
                  </a:cubicBezTo>
                  <a:cubicBezTo>
                    <a:pt x="41" y="48"/>
                    <a:pt x="42" y="51"/>
                    <a:pt x="43" y="53"/>
                  </a:cubicBezTo>
                  <a:cubicBezTo>
                    <a:pt x="49" y="48"/>
                    <a:pt x="49" y="48"/>
                    <a:pt x="49" y="48"/>
                  </a:cubicBezTo>
                  <a:cubicBezTo>
                    <a:pt x="48" y="47"/>
                    <a:pt x="46" y="45"/>
                    <a:pt x="45" y="43"/>
                  </a:cubicBezTo>
                  <a:cubicBezTo>
                    <a:pt x="44" y="41"/>
                    <a:pt x="44" y="39"/>
                    <a:pt x="4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56" name="Freeform 33"/>
            <p:cNvSpPr>
              <a:spLocks noEditPoints="1"/>
            </p:cNvSpPr>
            <p:nvPr/>
          </p:nvSpPr>
          <p:spPr bwMode="auto">
            <a:xfrm>
              <a:off x="5177408" y="3040466"/>
              <a:ext cx="239605" cy="245450"/>
            </a:xfrm>
            <a:custGeom>
              <a:avLst/>
              <a:gdLst>
                <a:gd name="T0" fmla="*/ 8 w 52"/>
                <a:gd name="T1" fmla="*/ 19 h 53"/>
                <a:gd name="T2" fmla="*/ 8 w 52"/>
                <a:gd name="T3" fmla="*/ 19 h 53"/>
                <a:gd name="T4" fmla="*/ 8 w 52"/>
                <a:gd name="T5" fmla="*/ 18 h 53"/>
                <a:gd name="T6" fmla="*/ 8 w 52"/>
                <a:gd name="T7" fmla="*/ 17 h 53"/>
                <a:gd name="T8" fmla="*/ 8 w 52"/>
                <a:gd name="T9" fmla="*/ 17 h 53"/>
                <a:gd name="T10" fmla="*/ 15 w 52"/>
                <a:gd name="T11" fmla="*/ 10 h 53"/>
                <a:gd name="T12" fmla="*/ 17 w 52"/>
                <a:gd name="T13" fmla="*/ 10 h 53"/>
                <a:gd name="T14" fmla="*/ 17 w 52"/>
                <a:gd name="T15" fmla="*/ 12 h 53"/>
                <a:gd name="T16" fmla="*/ 13 w 52"/>
                <a:gd name="T17" fmla="*/ 17 h 53"/>
                <a:gd name="T18" fmla="*/ 39 w 52"/>
                <a:gd name="T19" fmla="*/ 17 h 53"/>
                <a:gd name="T20" fmla="*/ 40 w 52"/>
                <a:gd name="T21" fmla="*/ 18 h 53"/>
                <a:gd name="T22" fmla="*/ 39 w 52"/>
                <a:gd name="T23" fmla="*/ 20 h 53"/>
                <a:gd name="T24" fmla="*/ 13 w 52"/>
                <a:gd name="T25" fmla="*/ 20 h 53"/>
                <a:gd name="T26" fmla="*/ 17 w 52"/>
                <a:gd name="T27" fmla="*/ 24 h 53"/>
                <a:gd name="T28" fmla="*/ 17 w 52"/>
                <a:gd name="T29" fmla="*/ 26 h 53"/>
                <a:gd name="T30" fmla="*/ 16 w 52"/>
                <a:gd name="T31" fmla="*/ 26 h 53"/>
                <a:gd name="T32" fmla="*/ 15 w 52"/>
                <a:gd name="T33" fmla="*/ 26 h 53"/>
                <a:gd name="T34" fmla="*/ 8 w 52"/>
                <a:gd name="T35" fmla="*/ 19 h 53"/>
                <a:gd name="T36" fmla="*/ 43 w 52"/>
                <a:gd name="T37" fmla="*/ 34 h 53"/>
                <a:gd name="T38" fmla="*/ 43 w 52"/>
                <a:gd name="T39" fmla="*/ 34 h 53"/>
                <a:gd name="T40" fmla="*/ 36 w 52"/>
                <a:gd name="T41" fmla="*/ 27 h 53"/>
                <a:gd name="T42" fmla="*/ 34 w 52"/>
                <a:gd name="T43" fmla="*/ 27 h 53"/>
                <a:gd name="T44" fmla="*/ 34 w 52"/>
                <a:gd name="T45" fmla="*/ 29 h 53"/>
                <a:gd name="T46" fmla="*/ 39 w 52"/>
                <a:gd name="T47" fmla="*/ 33 h 53"/>
                <a:gd name="T48" fmla="*/ 13 w 52"/>
                <a:gd name="T49" fmla="*/ 33 h 53"/>
                <a:gd name="T50" fmla="*/ 11 w 52"/>
                <a:gd name="T51" fmla="*/ 35 h 53"/>
                <a:gd name="T52" fmla="*/ 13 w 52"/>
                <a:gd name="T53" fmla="*/ 36 h 53"/>
                <a:gd name="T54" fmla="*/ 39 w 52"/>
                <a:gd name="T55" fmla="*/ 36 h 53"/>
                <a:gd name="T56" fmla="*/ 34 w 52"/>
                <a:gd name="T57" fmla="*/ 41 h 53"/>
                <a:gd name="T58" fmla="*/ 34 w 52"/>
                <a:gd name="T59" fmla="*/ 43 h 53"/>
                <a:gd name="T60" fmla="*/ 35 w 52"/>
                <a:gd name="T61" fmla="*/ 43 h 53"/>
                <a:gd name="T62" fmla="*/ 36 w 52"/>
                <a:gd name="T63" fmla="*/ 43 h 53"/>
                <a:gd name="T64" fmla="*/ 43 w 52"/>
                <a:gd name="T65" fmla="*/ 36 h 53"/>
                <a:gd name="T66" fmla="*/ 43 w 52"/>
                <a:gd name="T67" fmla="*/ 36 h 53"/>
                <a:gd name="T68" fmla="*/ 44 w 52"/>
                <a:gd name="T69" fmla="*/ 35 h 53"/>
                <a:gd name="T70" fmla="*/ 43 w 52"/>
                <a:gd name="T71" fmla="*/ 34 h 53"/>
                <a:gd name="T72" fmla="*/ 52 w 52"/>
                <a:gd name="T73" fmla="*/ 7 h 53"/>
                <a:gd name="T74" fmla="*/ 52 w 52"/>
                <a:gd name="T75" fmla="*/ 45 h 53"/>
                <a:gd name="T76" fmla="*/ 45 w 52"/>
                <a:gd name="T77" fmla="*/ 53 h 53"/>
                <a:gd name="T78" fmla="*/ 7 w 52"/>
                <a:gd name="T79" fmla="*/ 53 h 53"/>
                <a:gd name="T80" fmla="*/ 0 w 52"/>
                <a:gd name="T81" fmla="*/ 45 h 53"/>
                <a:gd name="T82" fmla="*/ 0 w 52"/>
                <a:gd name="T83" fmla="*/ 7 h 53"/>
                <a:gd name="T84" fmla="*/ 7 w 52"/>
                <a:gd name="T85" fmla="*/ 0 h 53"/>
                <a:gd name="T86" fmla="*/ 45 w 52"/>
                <a:gd name="T87" fmla="*/ 0 h 53"/>
                <a:gd name="T88" fmla="*/ 52 w 52"/>
                <a:gd name="T89" fmla="*/ 7 h 53"/>
                <a:gd name="T90" fmla="*/ 49 w 52"/>
                <a:gd name="T91" fmla="*/ 7 h 53"/>
                <a:gd name="T92" fmla="*/ 45 w 52"/>
                <a:gd name="T93" fmla="*/ 3 h 53"/>
                <a:gd name="T94" fmla="*/ 7 w 52"/>
                <a:gd name="T95" fmla="*/ 3 h 53"/>
                <a:gd name="T96" fmla="*/ 3 w 52"/>
                <a:gd name="T97" fmla="*/ 7 h 53"/>
                <a:gd name="T98" fmla="*/ 3 w 52"/>
                <a:gd name="T99" fmla="*/ 45 h 53"/>
                <a:gd name="T100" fmla="*/ 7 w 52"/>
                <a:gd name="T101" fmla="*/ 50 h 53"/>
                <a:gd name="T102" fmla="*/ 45 w 52"/>
                <a:gd name="T103" fmla="*/ 50 h 53"/>
                <a:gd name="T104" fmla="*/ 49 w 52"/>
                <a:gd name="T105" fmla="*/ 45 h 53"/>
                <a:gd name="T106" fmla="*/ 49 w 52"/>
                <a:gd name="T10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3">
                  <a:moveTo>
                    <a:pt x="8" y="19"/>
                  </a:moveTo>
                  <a:cubicBezTo>
                    <a:pt x="8" y="19"/>
                    <a:pt x="8" y="19"/>
                    <a:pt x="8" y="19"/>
                  </a:cubicBezTo>
                  <a:cubicBezTo>
                    <a:pt x="8" y="19"/>
                    <a:pt x="8" y="18"/>
                    <a:pt x="8" y="18"/>
                  </a:cubicBezTo>
                  <a:cubicBezTo>
                    <a:pt x="8" y="18"/>
                    <a:pt x="8" y="17"/>
                    <a:pt x="8" y="17"/>
                  </a:cubicBezTo>
                  <a:cubicBezTo>
                    <a:pt x="8" y="17"/>
                    <a:pt x="8" y="17"/>
                    <a:pt x="8" y="17"/>
                  </a:cubicBezTo>
                  <a:cubicBezTo>
                    <a:pt x="15" y="10"/>
                    <a:pt x="15" y="10"/>
                    <a:pt x="15" y="10"/>
                  </a:cubicBezTo>
                  <a:cubicBezTo>
                    <a:pt x="15" y="9"/>
                    <a:pt x="16" y="9"/>
                    <a:pt x="17" y="10"/>
                  </a:cubicBezTo>
                  <a:cubicBezTo>
                    <a:pt x="18" y="11"/>
                    <a:pt x="18" y="12"/>
                    <a:pt x="17" y="12"/>
                  </a:cubicBezTo>
                  <a:cubicBezTo>
                    <a:pt x="13" y="17"/>
                    <a:pt x="13" y="17"/>
                    <a:pt x="13" y="17"/>
                  </a:cubicBezTo>
                  <a:cubicBezTo>
                    <a:pt x="39" y="17"/>
                    <a:pt x="39" y="17"/>
                    <a:pt x="39" y="17"/>
                  </a:cubicBezTo>
                  <a:cubicBezTo>
                    <a:pt x="40" y="17"/>
                    <a:pt x="40" y="17"/>
                    <a:pt x="40" y="18"/>
                  </a:cubicBezTo>
                  <a:cubicBezTo>
                    <a:pt x="40" y="19"/>
                    <a:pt x="40" y="20"/>
                    <a:pt x="39" y="20"/>
                  </a:cubicBezTo>
                  <a:cubicBezTo>
                    <a:pt x="13" y="20"/>
                    <a:pt x="13" y="20"/>
                    <a:pt x="13" y="20"/>
                  </a:cubicBezTo>
                  <a:cubicBezTo>
                    <a:pt x="17" y="24"/>
                    <a:pt x="17" y="24"/>
                    <a:pt x="17" y="24"/>
                  </a:cubicBezTo>
                  <a:cubicBezTo>
                    <a:pt x="18" y="24"/>
                    <a:pt x="18" y="25"/>
                    <a:pt x="17" y="26"/>
                  </a:cubicBezTo>
                  <a:cubicBezTo>
                    <a:pt x="17" y="26"/>
                    <a:pt x="16" y="26"/>
                    <a:pt x="16" y="26"/>
                  </a:cubicBezTo>
                  <a:cubicBezTo>
                    <a:pt x="16" y="26"/>
                    <a:pt x="15" y="26"/>
                    <a:pt x="15" y="26"/>
                  </a:cubicBezTo>
                  <a:lnTo>
                    <a:pt x="8" y="19"/>
                  </a:lnTo>
                  <a:close/>
                  <a:moveTo>
                    <a:pt x="43" y="34"/>
                  </a:moveTo>
                  <a:cubicBezTo>
                    <a:pt x="43" y="34"/>
                    <a:pt x="43" y="34"/>
                    <a:pt x="43" y="34"/>
                  </a:cubicBezTo>
                  <a:cubicBezTo>
                    <a:pt x="36" y="27"/>
                    <a:pt x="36" y="27"/>
                    <a:pt x="36" y="27"/>
                  </a:cubicBezTo>
                  <a:cubicBezTo>
                    <a:pt x="36" y="26"/>
                    <a:pt x="35" y="26"/>
                    <a:pt x="34" y="27"/>
                  </a:cubicBezTo>
                  <a:cubicBezTo>
                    <a:pt x="34" y="28"/>
                    <a:pt x="34" y="29"/>
                    <a:pt x="34" y="29"/>
                  </a:cubicBezTo>
                  <a:cubicBezTo>
                    <a:pt x="39" y="33"/>
                    <a:pt x="39" y="33"/>
                    <a:pt x="39" y="33"/>
                  </a:cubicBezTo>
                  <a:cubicBezTo>
                    <a:pt x="13" y="33"/>
                    <a:pt x="13" y="33"/>
                    <a:pt x="13" y="33"/>
                  </a:cubicBezTo>
                  <a:cubicBezTo>
                    <a:pt x="12" y="33"/>
                    <a:pt x="11" y="34"/>
                    <a:pt x="11" y="35"/>
                  </a:cubicBezTo>
                  <a:cubicBezTo>
                    <a:pt x="11" y="36"/>
                    <a:pt x="12" y="36"/>
                    <a:pt x="13" y="36"/>
                  </a:cubicBezTo>
                  <a:cubicBezTo>
                    <a:pt x="39" y="36"/>
                    <a:pt x="39" y="36"/>
                    <a:pt x="39" y="36"/>
                  </a:cubicBezTo>
                  <a:cubicBezTo>
                    <a:pt x="34" y="41"/>
                    <a:pt x="34" y="41"/>
                    <a:pt x="34" y="41"/>
                  </a:cubicBezTo>
                  <a:cubicBezTo>
                    <a:pt x="34" y="41"/>
                    <a:pt x="34" y="42"/>
                    <a:pt x="34" y="43"/>
                  </a:cubicBezTo>
                  <a:cubicBezTo>
                    <a:pt x="35" y="43"/>
                    <a:pt x="35" y="43"/>
                    <a:pt x="35" y="43"/>
                  </a:cubicBezTo>
                  <a:cubicBezTo>
                    <a:pt x="36" y="43"/>
                    <a:pt x="36" y="43"/>
                    <a:pt x="36" y="43"/>
                  </a:cubicBezTo>
                  <a:cubicBezTo>
                    <a:pt x="43" y="36"/>
                    <a:pt x="43" y="36"/>
                    <a:pt x="43" y="36"/>
                  </a:cubicBezTo>
                  <a:cubicBezTo>
                    <a:pt x="43" y="36"/>
                    <a:pt x="43" y="36"/>
                    <a:pt x="43" y="36"/>
                  </a:cubicBezTo>
                  <a:cubicBezTo>
                    <a:pt x="44" y="36"/>
                    <a:pt x="44" y="35"/>
                    <a:pt x="44" y="35"/>
                  </a:cubicBezTo>
                  <a:cubicBezTo>
                    <a:pt x="44" y="35"/>
                    <a:pt x="44" y="34"/>
                    <a:pt x="43" y="34"/>
                  </a:cubicBezTo>
                  <a:close/>
                  <a:moveTo>
                    <a:pt x="52" y="7"/>
                  </a:moveTo>
                  <a:cubicBezTo>
                    <a:pt x="52" y="45"/>
                    <a:pt x="52" y="45"/>
                    <a:pt x="52" y="45"/>
                  </a:cubicBezTo>
                  <a:cubicBezTo>
                    <a:pt x="52" y="49"/>
                    <a:pt x="49" y="53"/>
                    <a:pt x="45" y="53"/>
                  </a:cubicBezTo>
                  <a:cubicBezTo>
                    <a:pt x="7" y="53"/>
                    <a:pt x="7" y="53"/>
                    <a:pt x="7" y="53"/>
                  </a:cubicBezTo>
                  <a:cubicBezTo>
                    <a:pt x="3" y="53"/>
                    <a:pt x="0" y="49"/>
                    <a:pt x="0" y="45"/>
                  </a:cubicBezTo>
                  <a:cubicBezTo>
                    <a:pt x="0" y="7"/>
                    <a:pt x="0" y="7"/>
                    <a:pt x="0" y="7"/>
                  </a:cubicBezTo>
                  <a:cubicBezTo>
                    <a:pt x="0" y="4"/>
                    <a:pt x="3" y="0"/>
                    <a:pt x="7" y="0"/>
                  </a:cubicBezTo>
                  <a:cubicBezTo>
                    <a:pt x="45" y="0"/>
                    <a:pt x="45" y="0"/>
                    <a:pt x="45" y="0"/>
                  </a:cubicBezTo>
                  <a:cubicBezTo>
                    <a:pt x="49" y="0"/>
                    <a:pt x="52" y="4"/>
                    <a:pt x="52" y="7"/>
                  </a:cubicBezTo>
                  <a:close/>
                  <a:moveTo>
                    <a:pt x="49" y="7"/>
                  </a:moveTo>
                  <a:cubicBezTo>
                    <a:pt x="49" y="5"/>
                    <a:pt x="47" y="3"/>
                    <a:pt x="45" y="3"/>
                  </a:cubicBezTo>
                  <a:cubicBezTo>
                    <a:pt x="7" y="3"/>
                    <a:pt x="7" y="3"/>
                    <a:pt x="7" y="3"/>
                  </a:cubicBezTo>
                  <a:cubicBezTo>
                    <a:pt x="4" y="3"/>
                    <a:pt x="3" y="5"/>
                    <a:pt x="3" y="7"/>
                  </a:cubicBezTo>
                  <a:cubicBezTo>
                    <a:pt x="3" y="45"/>
                    <a:pt x="3" y="45"/>
                    <a:pt x="3" y="45"/>
                  </a:cubicBezTo>
                  <a:cubicBezTo>
                    <a:pt x="3" y="48"/>
                    <a:pt x="4" y="50"/>
                    <a:pt x="7" y="50"/>
                  </a:cubicBezTo>
                  <a:cubicBezTo>
                    <a:pt x="45" y="50"/>
                    <a:pt x="45" y="50"/>
                    <a:pt x="45" y="50"/>
                  </a:cubicBezTo>
                  <a:cubicBezTo>
                    <a:pt x="47" y="50"/>
                    <a:pt x="49" y="48"/>
                    <a:pt x="49" y="45"/>
                  </a:cubicBezTo>
                  <a:lnTo>
                    <a:pt x="4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57" name="Freeform 31"/>
            <p:cNvSpPr>
              <a:spLocks noEditPoints="1"/>
            </p:cNvSpPr>
            <p:nvPr/>
          </p:nvSpPr>
          <p:spPr bwMode="auto">
            <a:xfrm>
              <a:off x="6247377" y="3109171"/>
              <a:ext cx="290845" cy="316321"/>
            </a:xfrm>
            <a:custGeom>
              <a:avLst/>
              <a:gdLst>
                <a:gd name="T0" fmla="*/ 42 w 58"/>
                <a:gd name="T1" fmla="*/ 4 h 63"/>
                <a:gd name="T2" fmla="*/ 41 w 58"/>
                <a:gd name="T3" fmla="*/ 10 h 63"/>
                <a:gd name="T4" fmla="*/ 17 w 58"/>
                <a:gd name="T5" fmla="*/ 47 h 63"/>
                <a:gd name="T6" fmla="*/ 15 w 58"/>
                <a:gd name="T7" fmla="*/ 54 h 63"/>
                <a:gd name="T8" fmla="*/ 19 w 58"/>
                <a:gd name="T9" fmla="*/ 47 h 63"/>
                <a:gd name="T10" fmla="*/ 49 w 58"/>
                <a:gd name="T11" fmla="*/ 19 h 63"/>
                <a:gd name="T12" fmla="*/ 53 w 58"/>
                <a:gd name="T13" fmla="*/ 14 h 63"/>
                <a:gd name="T14" fmla="*/ 48 w 58"/>
                <a:gd name="T15" fmla="*/ 19 h 63"/>
                <a:gd name="T16" fmla="*/ 4 w 58"/>
                <a:gd name="T17" fmla="*/ 43 h 63"/>
                <a:gd name="T18" fmla="*/ 11 w 58"/>
                <a:gd name="T19" fmla="*/ 41 h 63"/>
                <a:gd name="T20" fmla="*/ 57 w 58"/>
                <a:gd name="T21" fmla="*/ 28 h 63"/>
                <a:gd name="T22" fmla="*/ 51 w 58"/>
                <a:gd name="T23" fmla="*/ 30 h 63"/>
                <a:gd name="T24" fmla="*/ 57 w 58"/>
                <a:gd name="T25" fmla="*/ 28 h 63"/>
                <a:gd name="T26" fmla="*/ 1 w 58"/>
                <a:gd name="T27" fmla="*/ 28 h 63"/>
                <a:gd name="T28" fmla="*/ 7 w 58"/>
                <a:gd name="T29" fmla="*/ 30 h 63"/>
                <a:gd name="T30" fmla="*/ 48 w 58"/>
                <a:gd name="T31" fmla="*/ 39 h 63"/>
                <a:gd name="T32" fmla="*/ 54 w 58"/>
                <a:gd name="T33" fmla="*/ 44 h 63"/>
                <a:gd name="T34" fmla="*/ 49 w 58"/>
                <a:gd name="T35" fmla="*/ 39 h 63"/>
                <a:gd name="T36" fmla="*/ 5 w 58"/>
                <a:gd name="T37" fmla="*/ 16 h 63"/>
                <a:gd name="T38" fmla="*/ 11 w 58"/>
                <a:gd name="T39" fmla="*/ 18 h 63"/>
                <a:gd name="T40" fmla="*/ 41 w 58"/>
                <a:gd name="T41" fmla="*/ 47 h 63"/>
                <a:gd name="T42" fmla="*/ 42 w 58"/>
                <a:gd name="T43" fmla="*/ 54 h 63"/>
                <a:gd name="T44" fmla="*/ 44 w 58"/>
                <a:gd name="T45" fmla="*/ 53 h 63"/>
                <a:gd name="T46" fmla="*/ 18 w 58"/>
                <a:gd name="T47" fmla="*/ 11 h 63"/>
                <a:gd name="T48" fmla="*/ 16 w 58"/>
                <a:gd name="T49" fmla="*/ 4 h 63"/>
                <a:gd name="T50" fmla="*/ 17 w 58"/>
                <a:gd name="T51" fmla="*/ 10 h 63"/>
                <a:gd name="T52" fmla="*/ 30 w 58"/>
                <a:gd name="T53" fmla="*/ 1 h 63"/>
                <a:gd name="T54" fmla="*/ 28 w 58"/>
                <a:gd name="T55" fmla="*/ 7 h 63"/>
                <a:gd name="T56" fmla="*/ 40 w 58"/>
                <a:gd name="T57" fmla="*/ 41 h 63"/>
                <a:gd name="T58" fmla="*/ 37 w 58"/>
                <a:gd name="T59" fmla="*/ 51 h 63"/>
                <a:gd name="T60" fmla="*/ 38 w 58"/>
                <a:gd name="T61" fmla="*/ 55 h 63"/>
                <a:gd name="T62" fmla="*/ 35 w 58"/>
                <a:gd name="T63" fmla="*/ 60 h 63"/>
                <a:gd name="T64" fmla="*/ 28 w 58"/>
                <a:gd name="T65" fmla="*/ 63 h 63"/>
                <a:gd name="T66" fmla="*/ 21 w 58"/>
                <a:gd name="T67" fmla="*/ 58 h 63"/>
                <a:gd name="T68" fmla="*/ 22 w 58"/>
                <a:gd name="T69" fmla="*/ 53 h 63"/>
                <a:gd name="T70" fmla="*/ 21 w 58"/>
                <a:gd name="T71" fmla="*/ 49 h 63"/>
                <a:gd name="T72" fmla="*/ 13 w 58"/>
                <a:gd name="T73" fmla="*/ 29 h 63"/>
                <a:gd name="T74" fmla="*/ 33 w 58"/>
                <a:gd name="T75" fmla="*/ 61 h 63"/>
                <a:gd name="T76" fmla="*/ 25 w 58"/>
                <a:gd name="T77" fmla="*/ 61 h 63"/>
                <a:gd name="T78" fmla="*/ 33 w 58"/>
                <a:gd name="T79" fmla="*/ 61 h 63"/>
                <a:gd name="T80" fmla="*/ 23 w 58"/>
                <a:gd name="T81" fmla="*/ 58 h 63"/>
                <a:gd name="T82" fmla="*/ 31 w 58"/>
                <a:gd name="T83" fmla="*/ 58 h 63"/>
                <a:gd name="T84" fmla="*/ 34 w 58"/>
                <a:gd name="T85" fmla="*/ 57 h 63"/>
                <a:gd name="T86" fmla="*/ 23 w 58"/>
                <a:gd name="T87" fmla="*/ 55 h 63"/>
                <a:gd name="T88" fmla="*/ 36 w 58"/>
                <a:gd name="T89" fmla="*/ 55 h 63"/>
                <a:gd name="T90" fmla="*/ 25 w 58"/>
                <a:gd name="T91" fmla="*/ 52 h 63"/>
                <a:gd name="T92" fmla="*/ 34 w 58"/>
                <a:gd name="T93" fmla="*/ 52 h 63"/>
                <a:gd name="T94" fmla="*/ 34 w 58"/>
                <a:gd name="T95" fmla="*/ 50 h 63"/>
                <a:gd name="T96" fmla="*/ 25 w 58"/>
                <a:gd name="T97" fmla="*/ 49 h 63"/>
                <a:gd name="T98" fmla="*/ 34 w 58"/>
                <a:gd name="T99" fmla="*/ 50 h 63"/>
                <a:gd name="T100" fmla="*/ 15 w 58"/>
                <a:gd name="T101" fmla="*/ 29 h 63"/>
                <a:gd name="T102" fmla="*/ 25 w 58"/>
                <a:gd name="T103" fmla="*/ 47 h 63"/>
                <a:gd name="T104" fmla="*/ 24 w 58"/>
                <a:gd name="T105" fmla="*/ 31 h 63"/>
                <a:gd name="T106" fmla="*/ 31 w 58"/>
                <a:gd name="T107" fmla="*/ 47 h 63"/>
                <a:gd name="T108" fmla="*/ 35 w 58"/>
                <a:gd name="T109" fmla="*/ 32 h 63"/>
                <a:gd name="T110" fmla="*/ 35 w 58"/>
                <a:gd name="T111"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3">
                  <a:moveTo>
                    <a:pt x="40" y="11"/>
                  </a:moveTo>
                  <a:cubicBezTo>
                    <a:pt x="39" y="10"/>
                    <a:pt x="39" y="10"/>
                    <a:pt x="39" y="9"/>
                  </a:cubicBezTo>
                  <a:cubicBezTo>
                    <a:pt x="42" y="4"/>
                    <a:pt x="42" y="4"/>
                    <a:pt x="42" y="4"/>
                  </a:cubicBezTo>
                  <a:cubicBezTo>
                    <a:pt x="43" y="4"/>
                    <a:pt x="43" y="3"/>
                    <a:pt x="44" y="4"/>
                  </a:cubicBezTo>
                  <a:cubicBezTo>
                    <a:pt x="44" y="4"/>
                    <a:pt x="44" y="5"/>
                    <a:pt x="44" y="5"/>
                  </a:cubicBezTo>
                  <a:cubicBezTo>
                    <a:pt x="41" y="10"/>
                    <a:pt x="41" y="10"/>
                    <a:pt x="41" y="10"/>
                  </a:cubicBezTo>
                  <a:cubicBezTo>
                    <a:pt x="41" y="10"/>
                    <a:pt x="41" y="11"/>
                    <a:pt x="40" y="11"/>
                  </a:cubicBezTo>
                  <a:cubicBezTo>
                    <a:pt x="40" y="11"/>
                    <a:pt x="40" y="11"/>
                    <a:pt x="40" y="11"/>
                  </a:cubicBezTo>
                  <a:close/>
                  <a:moveTo>
                    <a:pt x="17" y="47"/>
                  </a:moveTo>
                  <a:cubicBezTo>
                    <a:pt x="14" y="53"/>
                    <a:pt x="14" y="53"/>
                    <a:pt x="14" y="53"/>
                  </a:cubicBezTo>
                  <a:cubicBezTo>
                    <a:pt x="14" y="53"/>
                    <a:pt x="14" y="54"/>
                    <a:pt x="15" y="54"/>
                  </a:cubicBezTo>
                  <a:cubicBezTo>
                    <a:pt x="15" y="54"/>
                    <a:pt x="15" y="54"/>
                    <a:pt x="15" y="54"/>
                  </a:cubicBezTo>
                  <a:cubicBezTo>
                    <a:pt x="16" y="54"/>
                    <a:pt x="16" y="54"/>
                    <a:pt x="16" y="54"/>
                  </a:cubicBezTo>
                  <a:cubicBezTo>
                    <a:pt x="19" y="48"/>
                    <a:pt x="19" y="48"/>
                    <a:pt x="19" y="48"/>
                  </a:cubicBezTo>
                  <a:cubicBezTo>
                    <a:pt x="19" y="48"/>
                    <a:pt x="19" y="47"/>
                    <a:pt x="19" y="47"/>
                  </a:cubicBezTo>
                  <a:cubicBezTo>
                    <a:pt x="18" y="47"/>
                    <a:pt x="18" y="47"/>
                    <a:pt x="17" y="47"/>
                  </a:cubicBezTo>
                  <a:close/>
                  <a:moveTo>
                    <a:pt x="48" y="19"/>
                  </a:moveTo>
                  <a:cubicBezTo>
                    <a:pt x="49" y="19"/>
                    <a:pt x="49" y="19"/>
                    <a:pt x="49" y="19"/>
                  </a:cubicBezTo>
                  <a:cubicBezTo>
                    <a:pt x="54" y="16"/>
                    <a:pt x="54" y="16"/>
                    <a:pt x="54" y="16"/>
                  </a:cubicBezTo>
                  <a:cubicBezTo>
                    <a:pt x="55" y="15"/>
                    <a:pt x="55" y="15"/>
                    <a:pt x="54" y="14"/>
                  </a:cubicBezTo>
                  <a:cubicBezTo>
                    <a:pt x="54" y="14"/>
                    <a:pt x="54" y="14"/>
                    <a:pt x="53" y="14"/>
                  </a:cubicBezTo>
                  <a:cubicBezTo>
                    <a:pt x="48" y="17"/>
                    <a:pt x="48" y="17"/>
                    <a:pt x="48" y="17"/>
                  </a:cubicBezTo>
                  <a:cubicBezTo>
                    <a:pt x="47" y="17"/>
                    <a:pt x="47" y="18"/>
                    <a:pt x="48" y="18"/>
                  </a:cubicBezTo>
                  <a:cubicBezTo>
                    <a:pt x="48" y="19"/>
                    <a:pt x="48" y="19"/>
                    <a:pt x="48" y="19"/>
                  </a:cubicBezTo>
                  <a:close/>
                  <a:moveTo>
                    <a:pt x="10" y="39"/>
                  </a:moveTo>
                  <a:cubicBezTo>
                    <a:pt x="5" y="42"/>
                    <a:pt x="5" y="42"/>
                    <a:pt x="5" y="42"/>
                  </a:cubicBezTo>
                  <a:cubicBezTo>
                    <a:pt x="4" y="42"/>
                    <a:pt x="4" y="43"/>
                    <a:pt x="4" y="43"/>
                  </a:cubicBezTo>
                  <a:cubicBezTo>
                    <a:pt x="4" y="44"/>
                    <a:pt x="5" y="44"/>
                    <a:pt x="5" y="44"/>
                  </a:cubicBezTo>
                  <a:cubicBezTo>
                    <a:pt x="5" y="44"/>
                    <a:pt x="5" y="44"/>
                    <a:pt x="6" y="44"/>
                  </a:cubicBezTo>
                  <a:cubicBezTo>
                    <a:pt x="11" y="41"/>
                    <a:pt x="11" y="41"/>
                    <a:pt x="11" y="41"/>
                  </a:cubicBezTo>
                  <a:cubicBezTo>
                    <a:pt x="11" y="40"/>
                    <a:pt x="11" y="40"/>
                    <a:pt x="11" y="39"/>
                  </a:cubicBezTo>
                  <a:cubicBezTo>
                    <a:pt x="11" y="39"/>
                    <a:pt x="10" y="39"/>
                    <a:pt x="10" y="39"/>
                  </a:cubicBezTo>
                  <a:close/>
                  <a:moveTo>
                    <a:pt x="57" y="28"/>
                  </a:moveTo>
                  <a:cubicBezTo>
                    <a:pt x="51" y="28"/>
                    <a:pt x="51" y="28"/>
                    <a:pt x="51" y="28"/>
                  </a:cubicBezTo>
                  <a:cubicBezTo>
                    <a:pt x="51" y="28"/>
                    <a:pt x="50" y="28"/>
                    <a:pt x="50" y="29"/>
                  </a:cubicBezTo>
                  <a:cubicBezTo>
                    <a:pt x="50" y="29"/>
                    <a:pt x="51" y="30"/>
                    <a:pt x="51" y="30"/>
                  </a:cubicBezTo>
                  <a:cubicBezTo>
                    <a:pt x="57" y="30"/>
                    <a:pt x="57" y="30"/>
                    <a:pt x="57" y="30"/>
                  </a:cubicBezTo>
                  <a:cubicBezTo>
                    <a:pt x="58" y="30"/>
                    <a:pt x="58" y="29"/>
                    <a:pt x="58" y="29"/>
                  </a:cubicBezTo>
                  <a:cubicBezTo>
                    <a:pt x="58" y="28"/>
                    <a:pt x="58" y="28"/>
                    <a:pt x="57" y="28"/>
                  </a:cubicBezTo>
                  <a:close/>
                  <a:moveTo>
                    <a:pt x="8" y="29"/>
                  </a:moveTo>
                  <a:cubicBezTo>
                    <a:pt x="8" y="28"/>
                    <a:pt x="8" y="28"/>
                    <a:pt x="7" y="28"/>
                  </a:cubicBezTo>
                  <a:cubicBezTo>
                    <a:pt x="1" y="28"/>
                    <a:pt x="1" y="28"/>
                    <a:pt x="1" y="28"/>
                  </a:cubicBezTo>
                  <a:cubicBezTo>
                    <a:pt x="1" y="28"/>
                    <a:pt x="0" y="28"/>
                    <a:pt x="0" y="29"/>
                  </a:cubicBezTo>
                  <a:cubicBezTo>
                    <a:pt x="0" y="29"/>
                    <a:pt x="1" y="30"/>
                    <a:pt x="1" y="30"/>
                  </a:cubicBezTo>
                  <a:cubicBezTo>
                    <a:pt x="7" y="30"/>
                    <a:pt x="7" y="30"/>
                    <a:pt x="7" y="30"/>
                  </a:cubicBezTo>
                  <a:cubicBezTo>
                    <a:pt x="8" y="30"/>
                    <a:pt x="8" y="29"/>
                    <a:pt x="8" y="29"/>
                  </a:cubicBezTo>
                  <a:close/>
                  <a:moveTo>
                    <a:pt x="49" y="39"/>
                  </a:moveTo>
                  <a:cubicBezTo>
                    <a:pt x="48" y="39"/>
                    <a:pt x="48" y="39"/>
                    <a:pt x="48" y="39"/>
                  </a:cubicBezTo>
                  <a:cubicBezTo>
                    <a:pt x="47" y="40"/>
                    <a:pt x="47" y="40"/>
                    <a:pt x="48" y="41"/>
                  </a:cubicBezTo>
                  <a:cubicBezTo>
                    <a:pt x="53" y="44"/>
                    <a:pt x="53" y="44"/>
                    <a:pt x="53" y="44"/>
                  </a:cubicBezTo>
                  <a:cubicBezTo>
                    <a:pt x="53" y="44"/>
                    <a:pt x="53" y="44"/>
                    <a:pt x="54" y="44"/>
                  </a:cubicBezTo>
                  <a:cubicBezTo>
                    <a:pt x="54" y="44"/>
                    <a:pt x="54" y="44"/>
                    <a:pt x="54" y="43"/>
                  </a:cubicBezTo>
                  <a:cubicBezTo>
                    <a:pt x="55" y="43"/>
                    <a:pt x="55" y="42"/>
                    <a:pt x="54" y="42"/>
                  </a:cubicBezTo>
                  <a:lnTo>
                    <a:pt x="49" y="39"/>
                  </a:lnTo>
                  <a:close/>
                  <a:moveTo>
                    <a:pt x="6" y="14"/>
                  </a:moveTo>
                  <a:cubicBezTo>
                    <a:pt x="5" y="14"/>
                    <a:pt x="4" y="14"/>
                    <a:pt x="4" y="14"/>
                  </a:cubicBezTo>
                  <a:cubicBezTo>
                    <a:pt x="4" y="15"/>
                    <a:pt x="4" y="15"/>
                    <a:pt x="5" y="16"/>
                  </a:cubicBezTo>
                  <a:cubicBezTo>
                    <a:pt x="10" y="19"/>
                    <a:pt x="10" y="19"/>
                    <a:pt x="10" y="19"/>
                  </a:cubicBezTo>
                  <a:cubicBezTo>
                    <a:pt x="10" y="19"/>
                    <a:pt x="10" y="19"/>
                    <a:pt x="10" y="19"/>
                  </a:cubicBezTo>
                  <a:cubicBezTo>
                    <a:pt x="11" y="19"/>
                    <a:pt x="11" y="19"/>
                    <a:pt x="11" y="18"/>
                  </a:cubicBezTo>
                  <a:cubicBezTo>
                    <a:pt x="11" y="18"/>
                    <a:pt x="11" y="17"/>
                    <a:pt x="11" y="17"/>
                  </a:cubicBezTo>
                  <a:lnTo>
                    <a:pt x="6" y="14"/>
                  </a:lnTo>
                  <a:close/>
                  <a:moveTo>
                    <a:pt x="41" y="47"/>
                  </a:moveTo>
                  <a:cubicBezTo>
                    <a:pt x="41" y="47"/>
                    <a:pt x="40" y="47"/>
                    <a:pt x="40" y="47"/>
                  </a:cubicBezTo>
                  <a:cubicBezTo>
                    <a:pt x="39" y="47"/>
                    <a:pt x="39" y="48"/>
                    <a:pt x="39" y="48"/>
                  </a:cubicBezTo>
                  <a:cubicBezTo>
                    <a:pt x="42" y="54"/>
                    <a:pt x="42" y="54"/>
                    <a:pt x="42" y="54"/>
                  </a:cubicBezTo>
                  <a:cubicBezTo>
                    <a:pt x="43" y="54"/>
                    <a:pt x="43" y="54"/>
                    <a:pt x="43" y="54"/>
                  </a:cubicBezTo>
                  <a:cubicBezTo>
                    <a:pt x="43" y="54"/>
                    <a:pt x="44" y="54"/>
                    <a:pt x="44" y="54"/>
                  </a:cubicBezTo>
                  <a:cubicBezTo>
                    <a:pt x="44" y="54"/>
                    <a:pt x="44" y="53"/>
                    <a:pt x="44" y="53"/>
                  </a:cubicBezTo>
                  <a:lnTo>
                    <a:pt x="41" y="47"/>
                  </a:lnTo>
                  <a:close/>
                  <a:moveTo>
                    <a:pt x="17" y="10"/>
                  </a:moveTo>
                  <a:cubicBezTo>
                    <a:pt x="18" y="10"/>
                    <a:pt x="18" y="11"/>
                    <a:pt x="18" y="11"/>
                  </a:cubicBezTo>
                  <a:cubicBezTo>
                    <a:pt x="18" y="11"/>
                    <a:pt x="19" y="11"/>
                    <a:pt x="19" y="11"/>
                  </a:cubicBezTo>
                  <a:cubicBezTo>
                    <a:pt x="19" y="10"/>
                    <a:pt x="19" y="10"/>
                    <a:pt x="19" y="9"/>
                  </a:cubicBezTo>
                  <a:cubicBezTo>
                    <a:pt x="16" y="4"/>
                    <a:pt x="16" y="4"/>
                    <a:pt x="16" y="4"/>
                  </a:cubicBezTo>
                  <a:cubicBezTo>
                    <a:pt x="16" y="4"/>
                    <a:pt x="15" y="3"/>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9" y="0"/>
                    <a:pt x="28" y="0"/>
                    <a:pt x="28" y="1"/>
                  </a:cubicBezTo>
                  <a:cubicBezTo>
                    <a:pt x="28" y="7"/>
                    <a:pt x="28" y="7"/>
                    <a:pt x="28" y="7"/>
                  </a:cubicBezTo>
                  <a:cubicBezTo>
                    <a:pt x="28" y="7"/>
                    <a:pt x="29" y="8"/>
                    <a:pt x="29" y="8"/>
                  </a:cubicBezTo>
                  <a:close/>
                  <a:moveTo>
                    <a:pt x="45" y="29"/>
                  </a:moveTo>
                  <a:cubicBezTo>
                    <a:pt x="45" y="33"/>
                    <a:pt x="44" y="38"/>
                    <a:pt x="40" y="41"/>
                  </a:cubicBezTo>
                  <a:cubicBezTo>
                    <a:pt x="38" y="43"/>
                    <a:pt x="37" y="46"/>
                    <a:pt x="37" y="47"/>
                  </a:cubicBezTo>
                  <a:cubicBezTo>
                    <a:pt x="38" y="48"/>
                    <a:pt x="38" y="48"/>
                    <a:pt x="38" y="49"/>
                  </a:cubicBezTo>
                  <a:cubicBezTo>
                    <a:pt x="38" y="50"/>
                    <a:pt x="38" y="50"/>
                    <a:pt x="37" y="51"/>
                  </a:cubicBezTo>
                  <a:cubicBezTo>
                    <a:pt x="38" y="51"/>
                    <a:pt x="38" y="51"/>
                    <a:pt x="38" y="52"/>
                  </a:cubicBezTo>
                  <a:cubicBezTo>
                    <a:pt x="38" y="53"/>
                    <a:pt x="38" y="53"/>
                    <a:pt x="37" y="53"/>
                  </a:cubicBezTo>
                  <a:cubicBezTo>
                    <a:pt x="38" y="54"/>
                    <a:pt x="38" y="54"/>
                    <a:pt x="38" y="55"/>
                  </a:cubicBezTo>
                  <a:cubicBezTo>
                    <a:pt x="38" y="56"/>
                    <a:pt x="38" y="56"/>
                    <a:pt x="37" y="56"/>
                  </a:cubicBezTo>
                  <a:cubicBezTo>
                    <a:pt x="38" y="57"/>
                    <a:pt x="38" y="57"/>
                    <a:pt x="38" y="58"/>
                  </a:cubicBezTo>
                  <a:cubicBezTo>
                    <a:pt x="38" y="59"/>
                    <a:pt x="37" y="60"/>
                    <a:pt x="35" y="60"/>
                  </a:cubicBezTo>
                  <a:cubicBezTo>
                    <a:pt x="35" y="60"/>
                    <a:pt x="35" y="61"/>
                    <a:pt x="35" y="61"/>
                  </a:cubicBezTo>
                  <a:cubicBezTo>
                    <a:pt x="35" y="63"/>
                    <a:pt x="33" y="63"/>
                    <a:pt x="31" y="63"/>
                  </a:cubicBezTo>
                  <a:cubicBezTo>
                    <a:pt x="28" y="63"/>
                    <a:pt x="28" y="63"/>
                    <a:pt x="28" y="63"/>
                  </a:cubicBezTo>
                  <a:cubicBezTo>
                    <a:pt x="26" y="63"/>
                    <a:pt x="23" y="63"/>
                    <a:pt x="23" y="61"/>
                  </a:cubicBezTo>
                  <a:cubicBezTo>
                    <a:pt x="23" y="61"/>
                    <a:pt x="23" y="60"/>
                    <a:pt x="23" y="60"/>
                  </a:cubicBezTo>
                  <a:cubicBezTo>
                    <a:pt x="22" y="60"/>
                    <a:pt x="21" y="59"/>
                    <a:pt x="21" y="58"/>
                  </a:cubicBezTo>
                  <a:cubicBezTo>
                    <a:pt x="21" y="57"/>
                    <a:pt x="21" y="57"/>
                    <a:pt x="22" y="56"/>
                  </a:cubicBezTo>
                  <a:cubicBezTo>
                    <a:pt x="21" y="56"/>
                    <a:pt x="21" y="56"/>
                    <a:pt x="21" y="55"/>
                  </a:cubicBezTo>
                  <a:cubicBezTo>
                    <a:pt x="21" y="54"/>
                    <a:pt x="21" y="54"/>
                    <a:pt x="22" y="53"/>
                  </a:cubicBezTo>
                  <a:cubicBezTo>
                    <a:pt x="21" y="53"/>
                    <a:pt x="21" y="53"/>
                    <a:pt x="21" y="52"/>
                  </a:cubicBezTo>
                  <a:cubicBezTo>
                    <a:pt x="21" y="51"/>
                    <a:pt x="21" y="51"/>
                    <a:pt x="22" y="51"/>
                  </a:cubicBezTo>
                  <a:cubicBezTo>
                    <a:pt x="21" y="50"/>
                    <a:pt x="21" y="50"/>
                    <a:pt x="21" y="49"/>
                  </a:cubicBezTo>
                  <a:cubicBezTo>
                    <a:pt x="21" y="48"/>
                    <a:pt x="21" y="48"/>
                    <a:pt x="22" y="47"/>
                  </a:cubicBezTo>
                  <a:cubicBezTo>
                    <a:pt x="22" y="46"/>
                    <a:pt x="21" y="43"/>
                    <a:pt x="18" y="41"/>
                  </a:cubicBezTo>
                  <a:cubicBezTo>
                    <a:pt x="15" y="38"/>
                    <a:pt x="13" y="33"/>
                    <a:pt x="13" y="29"/>
                  </a:cubicBezTo>
                  <a:cubicBezTo>
                    <a:pt x="13" y="20"/>
                    <a:pt x="20" y="13"/>
                    <a:pt x="29" y="13"/>
                  </a:cubicBezTo>
                  <a:cubicBezTo>
                    <a:pt x="38" y="13"/>
                    <a:pt x="45" y="20"/>
                    <a:pt x="45" y="29"/>
                  </a:cubicBezTo>
                  <a:close/>
                  <a:moveTo>
                    <a:pt x="33" y="61"/>
                  </a:moveTo>
                  <a:cubicBezTo>
                    <a:pt x="33" y="61"/>
                    <a:pt x="32" y="60"/>
                    <a:pt x="31" y="60"/>
                  </a:cubicBezTo>
                  <a:cubicBezTo>
                    <a:pt x="28" y="60"/>
                    <a:pt x="28" y="60"/>
                    <a:pt x="28" y="60"/>
                  </a:cubicBezTo>
                  <a:cubicBezTo>
                    <a:pt x="26" y="60"/>
                    <a:pt x="26" y="61"/>
                    <a:pt x="25" y="61"/>
                  </a:cubicBezTo>
                  <a:cubicBezTo>
                    <a:pt x="26" y="61"/>
                    <a:pt x="26" y="61"/>
                    <a:pt x="28" y="61"/>
                  </a:cubicBezTo>
                  <a:cubicBezTo>
                    <a:pt x="31" y="61"/>
                    <a:pt x="31" y="61"/>
                    <a:pt x="31" y="61"/>
                  </a:cubicBezTo>
                  <a:cubicBezTo>
                    <a:pt x="32" y="61"/>
                    <a:pt x="33" y="61"/>
                    <a:pt x="33" y="61"/>
                  </a:cubicBezTo>
                  <a:close/>
                  <a:moveTo>
                    <a:pt x="34" y="57"/>
                  </a:moveTo>
                  <a:cubicBezTo>
                    <a:pt x="25" y="57"/>
                    <a:pt x="25" y="57"/>
                    <a:pt x="25" y="57"/>
                  </a:cubicBezTo>
                  <a:cubicBezTo>
                    <a:pt x="24" y="57"/>
                    <a:pt x="23" y="58"/>
                    <a:pt x="23" y="58"/>
                  </a:cubicBezTo>
                  <a:cubicBezTo>
                    <a:pt x="23" y="58"/>
                    <a:pt x="24" y="58"/>
                    <a:pt x="25" y="58"/>
                  </a:cubicBezTo>
                  <a:cubicBezTo>
                    <a:pt x="28" y="58"/>
                    <a:pt x="28" y="58"/>
                    <a:pt x="28" y="58"/>
                  </a:cubicBezTo>
                  <a:cubicBezTo>
                    <a:pt x="31" y="58"/>
                    <a:pt x="31" y="58"/>
                    <a:pt x="31" y="58"/>
                  </a:cubicBezTo>
                  <a:cubicBezTo>
                    <a:pt x="34" y="58"/>
                    <a:pt x="34" y="58"/>
                    <a:pt x="34" y="58"/>
                  </a:cubicBezTo>
                  <a:cubicBezTo>
                    <a:pt x="35" y="58"/>
                    <a:pt x="35" y="58"/>
                    <a:pt x="36" y="58"/>
                  </a:cubicBezTo>
                  <a:cubicBezTo>
                    <a:pt x="35" y="58"/>
                    <a:pt x="35" y="57"/>
                    <a:pt x="34" y="57"/>
                  </a:cubicBezTo>
                  <a:close/>
                  <a:moveTo>
                    <a:pt x="34" y="54"/>
                  </a:moveTo>
                  <a:cubicBezTo>
                    <a:pt x="25" y="54"/>
                    <a:pt x="25" y="54"/>
                    <a:pt x="25" y="54"/>
                  </a:cubicBezTo>
                  <a:cubicBezTo>
                    <a:pt x="24" y="54"/>
                    <a:pt x="23" y="55"/>
                    <a:pt x="23" y="55"/>
                  </a:cubicBezTo>
                  <a:cubicBezTo>
                    <a:pt x="23" y="55"/>
                    <a:pt x="24" y="55"/>
                    <a:pt x="25" y="55"/>
                  </a:cubicBezTo>
                  <a:cubicBezTo>
                    <a:pt x="34" y="55"/>
                    <a:pt x="34" y="55"/>
                    <a:pt x="34" y="55"/>
                  </a:cubicBezTo>
                  <a:cubicBezTo>
                    <a:pt x="35" y="55"/>
                    <a:pt x="35" y="55"/>
                    <a:pt x="36" y="55"/>
                  </a:cubicBezTo>
                  <a:cubicBezTo>
                    <a:pt x="35" y="55"/>
                    <a:pt x="35" y="54"/>
                    <a:pt x="34" y="54"/>
                  </a:cubicBezTo>
                  <a:close/>
                  <a:moveTo>
                    <a:pt x="34" y="52"/>
                  </a:moveTo>
                  <a:cubicBezTo>
                    <a:pt x="25" y="52"/>
                    <a:pt x="25" y="52"/>
                    <a:pt x="25" y="52"/>
                  </a:cubicBezTo>
                  <a:cubicBezTo>
                    <a:pt x="24" y="52"/>
                    <a:pt x="23" y="52"/>
                    <a:pt x="23" y="52"/>
                  </a:cubicBezTo>
                  <a:cubicBezTo>
                    <a:pt x="23" y="52"/>
                    <a:pt x="24" y="52"/>
                    <a:pt x="25" y="52"/>
                  </a:cubicBezTo>
                  <a:cubicBezTo>
                    <a:pt x="34" y="52"/>
                    <a:pt x="34" y="52"/>
                    <a:pt x="34" y="52"/>
                  </a:cubicBezTo>
                  <a:cubicBezTo>
                    <a:pt x="35" y="52"/>
                    <a:pt x="35" y="52"/>
                    <a:pt x="36" y="52"/>
                  </a:cubicBezTo>
                  <a:cubicBezTo>
                    <a:pt x="35" y="52"/>
                    <a:pt x="35" y="52"/>
                    <a:pt x="34" y="52"/>
                  </a:cubicBezTo>
                  <a:close/>
                  <a:moveTo>
                    <a:pt x="34" y="50"/>
                  </a:moveTo>
                  <a:cubicBezTo>
                    <a:pt x="35" y="50"/>
                    <a:pt x="35" y="49"/>
                    <a:pt x="36" y="49"/>
                  </a:cubicBezTo>
                  <a:cubicBezTo>
                    <a:pt x="35" y="49"/>
                    <a:pt x="35" y="49"/>
                    <a:pt x="34" y="49"/>
                  </a:cubicBezTo>
                  <a:cubicBezTo>
                    <a:pt x="25" y="49"/>
                    <a:pt x="25" y="49"/>
                    <a:pt x="25" y="49"/>
                  </a:cubicBezTo>
                  <a:cubicBezTo>
                    <a:pt x="24" y="49"/>
                    <a:pt x="23" y="49"/>
                    <a:pt x="23" y="49"/>
                  </a:cubicBezTo>
                  <a:cubicBezTo>
                    <a:pt x="23" y="49"/>
                    <a:pt x="24" y="50"/>
                    <a:pt x="25" y="50"/>
                  </a:cubicBezTo>
                  <a:lnTo>
                    <a:pt x="34" y="50"/>
                  </a:lnTo>
                  <a:close/>
                  <a:moveTo>
                    <a:pt x="43" y="29"/>
                  </a:moveTo>
                  <a:cubicBezTo>
                    <a:pt x="43" y="21"/>
                    <a:pt x="37" y="15"/>
                    <a:pt x="29" y="15"/>
                  </a:cubicBezTo>
                  <a:cubicBezTo>
                    <a:pt x="22" y="15"/>
                    <a:pt x="15" y="21"/>
                    <a:pt x="15" y="29"/>
                  </a:cubicBezTo>
                  <a:cubicBezTo>
                    <a:pt x="15" y="33"/>
                    <a:pt x="17" y="36"/>
                    <a:pt x="20" y="39"/>
                  </a:cubicBezTo>
                  <a:cubicBezTo>
                    <a:pt x="22" y="42"/>
                    <a:pt x="23" y="44"/>
                    <a:pt x="24" y="47"/>
                  </a:cubicBezTo>
                  <a:cubicBezTo>
                    <a:pt x="25" y="47"/>
                    <a:pt x="25" y="47"/>
                    <a:pt x="25" y="47"/>
                  </a:cubicBezTo>
                  <a:cubicBezTo>
                    <a:pt x="26" y="47"/>
                    <a:pt x="26" y="47"/>
                    <a:pt x="26" y="47"/>
                  </a:cubicBezTo>
                  <a:cubicBezTo>
                    <a:pt x="23" y="32"/>
                    <a:pt x="23" y="32"/>
                    <a:pt x="23" y="32"/>
                  </a:cubicBezTo>
                  <a:cubicBezTo>
                    <a:pt x="23" y="32"/>
                    <a:pt x="24" y="31"/>
                    <a:pt x="24" y="31"/>
                  </a:cubicBezTo>
                  <a:cubicBezTo>
                    <a:pt x="25" y="31"/>
                    <a:pt x="25" y="31"/>
                    <a:pt x="25" y="32"/>
                  </a:cubicBezTo>
                  <a:cubicBezTo>
                    <a:pt x="28" y="47"/>
                    <a:pt x="28" y="47"/>
                    <a:pt x="28" y="47"/>
                  </a:cubicBezTo>
                  <a:cubicBezTo>
                    <a:pt x="31" y="47"/>
                    <a:pt x="31" y="47"/>
                    <a:pt x="31" y="47"/>
                  </a:cubicBezTo>
                  <a:cubicBezTo>
                    <a:pt x="33" y="32"/>
                    <a:pt x="33" y="32"/>
                    <a:pt x="33" y="32"/>
                  </a:cubicBezTo>
                  <a:cubicBezTo>
                    <a:pt x="33" y="31"/>
                    <a:pt x="34" y="31"/>
                    <a:pt x="35" y="31"/>
                  </a:cubicBezTo>
                  <a:cubicBezTo>
                    <a:pt x="35" y="31"/>
                    <a:pt x="35" y="32"/>
                    <a:pt x="35" y="32"/>
                  </a:cubicBezTo>
                  <a:cubicBezTo>
                    <a:pt x="33" y="47"/>
                    <a:pt x="33" y="47"/>
                    <a:pt x="33" y="47"/>
                  </a:cubicBezTo>
                  <a:cubicBezTo>
                    <a:pt x="34" y="47"/>
                    <a:pt x="34" y="47"/>
                    <a:pt x="34" y="47"/>
                  </a:cubicBezTo>
                  <a:cubicBezTo>
                    <a:pt x="35" y="47"/>
                    <a:pt x="35" y="47"/>
                    <a:pt x="35" y="47"/>
                  </a:cubicBezTo>
                  <a:cubicBezTo>
                    <a:pt x="35" y="44"/>
                    <a:pt x="37" y="42"/>
                    <a:pt x="39" y="39"/>
                  </a:cubicBezTo>
                  <a:cubicBezTo>
                    <a:pt x="42" y="36"/>
                    <a:pt x="43" y="33"/>
                    <a:pt x="4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58" name="Freeform 85"/>
            <p:cNvSpPr>
              <a:spLocks noEditPoints="1"/>
            </p:cNvSpPr>
            <p:nvPr/>
          </p:nvSpPr>
          <p:spPr bwMode="auto">
            <a:xfrm>
              <a:off x="5960994" y="2348196"/>
              <a:ext cx="250919" cy="188560"/>
            </a:xfrm>
            <a:custGeom>
              <a:avLst/>
              <a:gdLst>
                <a:gd name="T0" fmla="*/ 53 w 71"/>
                <a:gd name="T1" fmla="*/ 5 h 51"/>
                <a:gd name="T2" fmla="*/ 0 w 71"/>
                <a:gd name="T3" fmla="*/ 12 h 51"/>
                <a:gd name="T4" fmla="*/ 8 w 71"/>
                <a:gd name="T5" fmla="*/ 33 h 51"/>
                <a:gd name="T6" fmla="*/ 12 w 71"/>
                <a:gd name="T7" fmla="*/ 43 h 51"/>
                <a:gd name="T8" fmla="*/ 46 w 71"/>
                <a:gd name="T9" fmla="*/ 40 h 51"/>
                <a:gd name="T10" fmla="*/ 11 w 71"/>
                <a:gd name="T11" fmla="*/ 35 h 51"/>
                <a:gd name="T12" fmla="*/ 48 w 71"/>
                <a:gd name="T13" fmla="*/ 31 h 51"/>
                <a:gd name="T14" fmla="*/ 56 w 71"/>
                <a:gd name="T15" fmla="*/ 6 h 51"/>
                <a:gd name="T16" fmla="*/ 71 w 71"/>
                <a:gd name="T17" fmla="*/ 2 h 51"/>
                <a:gd name="T18" fmla="*/ 45 w 71"/>
                <a:gd name="T19" fmla="*/ 18 h 51"/>
                <a:gd name="T20" fmla="*/ 49 w 71"/>
                <a:gd name="T21" fmla="*/ 18 h 51"/>
                <a:gd name="T22" fmla="*/ 45 w 71"/>
                <a:gd name="T23" fmla="*/ 20 h 51"/>
                <a:gd name="T24" fmla="*/ 9 w 71"/>
                <a:gd name="T25" fmla="*/ 30 h 51"/>
                <a:gd name="T26" fmla="*/ 12 w 71"/>
                <a:gd name="T27" fmla="*/ 32 h 51"/>
                <a:gd name="T28" fmla="*/ 28 w 71"/>
                <a:gd name="T29" fmla="*/ 18 h 51"/>
                <a:gd name="T30" fmla="*/ 35 w 71"/>
                <a:gd name="T31" fmla="*/ 18 h 51"/>
                <a:gd name="T32" fmla="*/ 43 w 71"/>
                <a:gd name="T33" fmla="*/ 18 h 51"/>
                <a:gd name="T34" fmla="*/ 28 w 71"/>
                <a:gd name="T35" fmla="*/ 20 h 51"/>
                <a:gd name="T36" fmla="*/ 28 w 71"/>
                <a:gd name="T37" fmla="*/ 25 h 51"/>
                <a:gd name="T38" fmla="*/ 21 w 71"/>
                <a:gd name="T39" fmla="*/ 25 h 51"/>
                <a:gd name="T40" fmla="*/ 26 w 71"/>
                <a:gd name="T41" fmla="*/ 25 h 51"/>
                <a:gd name="T42" fmla="*/ 20 w 71"/>
                <a:gd name="T43" fmla="*/ 13 h 51"/>
                <a:gd name="T44" fmla="*/ 18 w 71"/>
                <a:gd name="T45" fmla="*/ 18 h 51"/>
                <a:gd name="T46" fmla="*/ 18 w 71"/>
                <a:gd name="T47" fmla="*/ 13 h 51"/>
                <a:gd name="T48" fmla="*/ 19 w 71"/>
                <a:gd name="T49" fmla="*/ 25 h 51"/>
                <a:gd name="T50" fmla="*/ 18 w 71"/>
                <a:gd name="T51" fmla="*/ 20 h 51"/>
                <a:gd name="T52" fmla="*/ 5 w 71"/>
                <a:gd name="T53" fmla="*/ 20 h 51"/>
                <a:gd name="T54" fmla="*/ 13 w 71"/>
                <a:gd name="T55" fmla="*/ 27 h 51"/>
                <a:gd name="T56" fmla="*/ 14 w 71"/>
                <a:gd name="T57" fmla="*/ 32 h 51"/>
                <a:gd name="T58" fmla="*/ 26 w 71"/>
                <a:gd name="T59" fmla="*/ 27 h 51"/>
                <a:gd name="T60" fmla="*/ 21 w 71"/>
                <a:gd name="T61" fmla="*/ 27 h 51"/>
                <a:gd name="T62" fmla="*/ 33 w 71"/>
                <a:gd name="T63" fmla="*/ 32 h 51"/>
                <a:gd name="T64" fmla="*/ 36 w 71"/>
                <a:gd name="T65" fmla="*/ 27 h 51"/>
                <a:gd name="T66" fmla="*/ 35 w 71"/>
                <a:gd name="T67" fmla="*/ 32 h 51"/>
                <a:gd name="T68" fmla="*/ 37 w 71"/>
                <a:gd name="T69" fmla="*/ 20 h 51"/>
                <a:gd name="T70" fmla="*/ 36 w 71"/>
                <a:gd name="T71" fmla="*/ 25 h 51"/>
                <a:gd name="T72" fmla="*/ 9 w 71"/>
                <a:gd name="T73" fmla="*/ 13 h 51"/>
                <a:gd name="T74" fmla="*/ 3 w 71"/>
                <a:gd name="T75" fmla="*/ 14 h 51"/>
                <a:gd name="T76" fmla="*/ 42 w 71"/>
                <a:gd name="T77" fmla="*/ 32 h 51"/>
                <a:gd name="T78" fmla="*/ 46 w 71"/>
                <a:gd name="T79" fmla="*/ 27 h 51"/>
                <a:gd name="T80" fmla="*/ 13 w 71"/>
                <a:gd name="T81" fmla="*/ 44 h 51"/>
                <a:gd name="T82" fmla="*/ 17 w 71"/>
                <a:gd name="T83" fmla="*/ 48 h 51"/>
                <a:gd name="T84" fmla="*/ 12 w 71"/>
                <a:gd name="T85" fmla="*/ 48 h 51"/>
                <a:gd name="T86" fmla="*/ 13 w 71"/>
                <a:gd name="T87" fmla="*/ 49 h 51"/>
                <a:gd name="T88" fmla="*/ 40 w 71"/>
                <a:gd name="T89" fmla="*/ 51 h 51"/>
                <a:gd name="T90" fmla="*/ 40 w 71"/>
                <a:gd name="T91" fmla="*/ 49 h 51"/>
                <a:gd name="T92" fmla="*/ 42 w 71"/>
                <a:gd name="T93"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51">
                  <a:moveTo>
                    <a:pt x="70" y="0"/>
                  </a:moveTo>
                  <a:cubicBezTo>
                    <a:pt x="59" y="0"/>
                    <a:pt x="59" y="0"/>
                    <a:pt x="59" y="0"/>
                  </a:cubicBezTo>
                  <a:cubicBezTo>
                    <a:pt x="56" y="0"/>
                    <a:pt x="54" y="2"/>
                    <a:pt x="53" y="5"/>
                  </a:cubicBezTo>
                  <a:cubicBezTo>
                    <a:pt x="51" y="10"/>
                    <a:pt x="51" y="10"/>
                    <a:pt x="51" y="10"/>
                  </a:cubicBezTo>
                  <a:cubicBezTo>
                    <a:pt x="4" y="10"/>
                    <a:pt x="4" y="10"/>
                    <a:pt x="4" y="10"/>
                  </a:cubicBezTo>
                  <a:cubicBezTo>
                    <a:pt x="2" y="10"/>
                    <a:pt x="1" y="11"/>
                    <a:pt x="0" y="12"/>
                  </a:cubicBezTo>
                  <a:cubicBezTo>
                    <a:pt x="0" y="13"/>
                    <a:pt x="0" y="14"/>
                    <a:pt x="0" y="16"/>
                  </a:cubicBezTo>
                  <a:cubicBezTo>
                    <a:pt x="6" y="31"/>
                    <a:pt x="6" y="31"/>
                    <a:pt x="6" y="31"/>
                  </a:cubicBezTo>
                  <a:cubicBezTo>
                    <a:pt x="7" y="32"/>
                    <a:pt x="7" y="32"/>
                    <a:pt x="8" y="33"/>
                  </a:cubicBezTo>
                  <a:cubicBezTo>
                    <a:pt x="8" y="33"/>
                    <a:pt x="8" y="33"/>
                    <a:pt x="8" y="34"/>
                  </a:cubicBezTo>
                  <a:cubicBezTo>
                    <a:pt x="8" y="38"/>
                    <a:pt x="8" y="38"/>
                    <a:pt x="8" y="38"/>
                  </a:cubicBezTo>
                  <a:cubicBezTo>
                    <a:pt x="8" y="41"/>
                    <a:pt x="10" y="43"/>
                    <a:pt x="12" y="43"/>
                  </a:cubicBezTo>
                  <a:cubicBezTo>
                    <a:pt x="46" y="43"/>
                    <a:pt x="46" y="43"/>
                    <a:pt x="46" y="43"/>
                  </a:cubicBezTo>
                  <a:cubicBezTo>
                    <a:pt x="46" y="43"/>
                    <a:pt x="47" y="42"/>
                    <a:pt x="47" y="41"/>
                  </a:cubicBezTo>
                  <a:cubicBezTo>
                    <a:pt x="47" y="41"/>
                    <a:pt x="46" y="40"/>
                    <a:pt x="46" y="40"/>
                  </a:cubicBezTo>
                  <a:cubicBezTo>
                    <a:pt x="12" y="40"/>
                    <a:pt x="12" y="40"/>
                    <a:pt x="12" y="40"/>
                  </a:cubicBezTo>
                  <a:cubicBezTo>
                    <a:pt x="11" y="40"/>
                    <a:pt x="11" y="39"/>
                    <a:pt x="11" y="38"/>
                  </a:cubicBezTo>
                  <a:cubicBezTo>
                    <a:pt x="11" y="35"/>
                    <a:pt x="11" y="35"/>
                    <a:pt x="11" y="35"/>
                  </a:cubicBezTo>
                  <a:cubicBezTo>
                    <a:pt x="11" y="35"/>
                    <a:pt x="12" y="35"/>
                    <a:pt x="12" y="35"/>
                  </a:cubicBezTo>
                  <a:cubicBezTo>
                    <a:pt x="42" y="35"/>
                    <a:pt x="42" y="35"/>
                    <a:pt x="42" y="35"/>
                  </a:cubicBezTo>
                  <a:cubicBezTo>
                    <a:pt x="45" y="35"/>
                    <a:pt x="47" y="33"/>
                    <a:pt x="48" y="31"/>
                  </a:cubicBezTo>
                  <a:cubicBezTo>
                    <a:pt x="54" y="13"/>
                    <a:pt x="54" y="13"/>
                    <a:pt x="54" y="13"/>
                  </a:cubicBezTo>
                  <a:cubicBezTo>
                    <a:pt x="54" y="13"/>
                    <a:pt x="54" y="12"/>
                    <a:pt x="54" y="12"/>
                  </a:cubicBezTo>
                  <a:cubicBezTo>
                    <a:pt x="56" y="6"/>
                    <a:pt x="56" y="6"/>
                    <a:pt x="56" y="6"/>
                  </a:cubicBezTo>
                  <a:cubicBezTo>
                    <a:pt x="56" y="4"/>
                    <a:pt x="58" y="3"/>
                    <a:pt x="59" y="3"/>
                  </a:cubicBezTo>
                  <a:cubicBezTo>
                    <a:pt x="70" y="3"/>
                    <a:pt x="70" y="3"/>
                    <a:pt x="70" y="3"/>
                  </a:cubicBezTo>
                  <a:cubicBezTo>
                    <a:pt x="70" y="3"/>
                    <a:pt x="71" y="3"/>
                    <a:pt x="71" y="2"/>
                  </a:cubicBezTo>
                  <a:cubicBezTo>
                    <a:pt x="71" y="1"/>
                    <a:pt x="70" y="0"/>
                    <a:pt x="70" y="0"/>
                  </a:cubicBezTo>
                  <a:close/>
                  <a:moveTo>
                    <a:pt x="49" y="18"/>
                  </a:moveTo>
                  <a:cubicBezTo>
                    <a:pt x="45" y="18"/>
                    <a:pt x="45" y="18"/>
                    <a:pt x="45" y="18"/>
                  </a:cubicBezTo>
                  <a:cubicBezTo>
                    <a:pt x="46" y="13"/>
                    <a:pt x="46" y="13"/>
                    <a:pt x="46" y="13"/>
                  </a:cubicBezTo>
                  <a:cubicBezTo>
                    <a:pt x="50" y="13"/>
                    <a:pt x="50" y="13"/>
                    <a:pt x="50" y="13"/>
                  </a:cubicBezTo>
                  <a:lnTo>
                    <a:pt x="49" y="18"/>
                  </a:lnTo>
                  <a:close/>
                  <a:moveTo>
                    <a:pt x="47" y="25"/>
                  </a:moveTo>
                  <a:cubicBezTo>
                    <a:pt x="44" y="25"/>
                    <a:pt x="44" y="25"/>
                    <a:pt x="44" y="25"/>
                  </a:cubicBezTo>
                  <a:cubicBezTo>
                    <a:pt x="45" y="20"/>
                    <a:pt x="45" y="20"/>
                    <a:pt x="45" y="20"/>
                  </a:cubicBezTo>
                  <a:cubicBezTo>
                    <a:pt x="48" y="20"/>
                    <a:pt x="48" y="20"/>
                    <a:pt x="48" y="20"/>
                  </a:cubicBezTo>
                  <a:lnTo>
                    <a:pt x="47" y="25"/>
                  </a:lnTo>
                  <a:close/>
                  <a:moveTo>
                    <a:pt x="9" y="30"/>
                  </a:moveTo>
                  <a:cubicBezTo>
                    <a:pt x="8" y="27"/>
                    <a:pt x="8" y="27"/>
                    <a:pt x="8" y="27"/>
                  </a:cubicBezTo>
                  <a:cubicBezTo>
                    <a:pt x="11" y="27"/>
                    <a:pt x="11" y="27"/>
                    <a:pt x="11" y="27"/>
                  </a:cubicBezTo>
                  <a:cubicBezTo>
                    <a:pt x="12" y="32"/>
                    <a:pt x="12" y="32"/>
                    <a:pt x="12" y="32"/>
                  </a:cubicBezTo>
                  <a:cubicBezTo>
                    <a:pt x="11" y="32"/>
                    <a:pt x="10" y="31"/>
                    <a:pt x="9" y="30"/>
                  </a:cubicBezTo>
                  <a:close/>
                  <a:moveTo>
                    <a:pt x="35" y="18"/>
                  </a:moveTo>
                  <a:cubicBezTo>
                    <a:pt x="28" y="18"/>
                    <a:pt x="28" y="18"/>
                    <a:pt x="28" y="18"/>
                  </a:cubicBezTo>
                  <a:cubicBezTo>
                    <a:pt x="29" y="13"/>
                    <a:pt x="29" y="13"/>
                    <a:pt x="29" y="13"/>
                  </a:cubicBezTo>
                  <a:cubicBezTo>
                    <a:pt x="35" y="13"/>
                    <a:pt x="35" y="13"/>
                    <a:pt x="35" y="13"/>
                  </a:cubicBezTo>
                  <a:lnTo>
                    <a:pt x="35" y="18"/>
                  </a:lnTo>
                  <a:close/>
                  <a:moveTo>
                    <a:pt x="37" y="13"/>
                  </a:moveTo>
                  <a:cubicBezTo>
                    <a:pt x="44" y="13"/>
                    <a:pt x="44" y="13"/>
                    <a:pt x="44" y="13"/>
                  </a:cubicBezTo>
                  <a:cubicBezTo>
                    <a:pt x="43" y="18"/>
                    <a:pt x="43" y="18"/>
                    <a:pt x="43" y="18"/>
                  </a:cubicBezTo>
                  <a:cubicBezTo>
                    <a:pt x="37" y="18"/>
                    <a:pt x="37" y="18"/>
                    <a:pt x="37" y="18"/>
                  </a:cubicBezTo>
                  <a:lnTo>
                    <a:pt x="37" y="13"/>
                  </a:lnTo>
                  <a:close/>
                  <a:moveTo>
                    <a:pt x="28" y="20"/>
                  </a:moveTo>
                  <a:cubicBezTo>
                    <a:pt x="35" y="20"/>
                    <a:pt x="35" y="20"/>
                    <a:pt x="35" y="20"/>
                  </a:cubicBezTo>
                  <a:cubicBezTo>
                    <a:pt x="34" y="25"/>
                    <a:pt x="34" y="25"/>
                    <a:pt x="34" y="25"/>
                  </a:cubicBezTo>
                  <a:cubicBezTo>
                    <a:pt x="28" y="25"/>
                    <a:pt x="28" y="25"/>
                    <a:pt x="28" y="25"/>
                  </a:cubicBezTo>
                  <a:lnTo>
                    <a:pt x="28" y="20"/>
                  </a:lnTo>
                  <a:close/>
                  <a:moveTo>
                    <a:pt x="26" y="25"/>
                  </a:moveTo>
                  <a:cubicBezTo>
                    <a:pt x="21" y="25"/>
                    <a:pt x="21" y="25"/>
                    <a:pt x="21" y="25"/>
                  </a:cubicBezTo>
                  <a:cubicBezTo>
                    <a:pt x="20" y="20"/>
                    <a:pt x="20" y="20"/>
                    <a:pt x="20" y="20"/>
                  </a:cubicBezTo>
                  <a:cubicBezTo>
                    <a:pt x="26" y="20"/>
                    <a:pt x="26" y="20"/>
                    <a:pt x="26" y="20"/>
                  </a:cubicBezTo>
                  <a:lnTo>
                    <a:pt x="26" y="25"/>
                  </a:lnTo>
                  <a:close/>
                  <a:moveTo>
                    <a:pt x="26" y="18"/>
                  </a:moveTo>
                  <a:cubicBezTo>
                    <a:pt x="20" y="18"/>
                    <a:pt x="20" y="18"/>
                    <a:pt x="20" y="18"/>
                  </a:cubicBezTo>
                  <a:cubicBezTo>
                    <a:pt x="20" y="13"/>
                    <a:pt x="20" y="13"/>
                    <a:pt x="20" y="13"/>
                  </a:cubicBezTo>
                  <a:cubicBezTo>
                    <a:pt x="27" y="13"/>
                    <a:pt x="27" y="13"/>
                    <a:pt x="27" y="13"/>
                  </a:cubicBezTo>
                  <a:lnTo>
                    <a:pt x="26" y="18"/>
                  </a:lnTo>
                  <a:close/>
                  <a:moveTo>
                    <a:pt x="18" y="18"/>
                  </a:moveTo>
                  <a:cubicBezTo>
                    <a:pt x="12" y="18"/>
                    <a:pt x="12" y="18"/>
                    <a:pt x="12" y="18"/>
                  </a:cubicBezTo>
                  <a:cubicBezTo>
                    <a:pt x="11" y="13"/>
                    <a:pt x="11" y="13"/>
                    <a:pt x="11" y="13"/>
                  </a:cubicBezTo>
                  <a:cubicBezTo>
                    <a:pt x="18" y="13"/>
                    <a:pt x="18" y="13"/>
                    <a:pt x="18" y="13"/>
                  </a:cubicBezTo>
                  <a:lnTo>
                    <a:pt x="18" y="18"/>
                  </a:lnTo>
                  <a:close/>
                  <a:moveTo>
                    <a:pt x="18" y="20"/>
                  </a:moveTo>
                  <a:cubicBezTo>
                    <a:pt x="19" y="25"/>
                    <a:pt x="19" y="25"/>
                    <a:pt x="19" y="25"/>
                  </a:cubicBezTo>
                  <a:cubicBezTo>
                    <a:pt x="13" y="25"/>
                    <a:pt x="13" y="25"/>
                    <a:pt x="13" y="25"/>
                  </a:cubicBezTo>
                  <a:cubicBezTo>
                    <a:pt x="12" y="20"/>
                    <a:pt x="12" y="20"/>
                    <a:pt x="12" y="20"/>
                  </a:cubicBezTo>
                  <a:lnTo>
                    <a:pt x="18" y="20"/>
                  </a:lnTo>
                  <a:close/>
                  <a:moveTo>
                    <a:pt x="11" y="25"/>
                  </a:moveTo>
                  <a:cubicBezTo>
                    <a:pt x="7" y="25"/>
                    <a:pt x="7" y="25"/>
                    <a:pt x="7" y="25"/>
                  </a:cubicBezTo>
                  <a:cubicBezTo>
                    <a:pt x="5" y="20"/>
                    <a:pt x="5" y="20"/>
                    <a:pt x="5" y="20"/>
                  </a:cubicBezTo>
                  <a:cubicBezTo>
                    <a:pt x="10" y="20"/>
                    <a:pt x="10" y="20"/>
                    <a:pt x="10" y="20"/>
                  </a:cubicBezTo>
                  <a:lnTo>
                    <a:pt x="11" y="25"/>
                  </a:lnTo>
                  <a:close/>
                  <a:moveTo>
                    <a:pt x="13" y="27"/>
                  </a:moveTo>
                  <a:cubicBezTo>
                    <a:pt x="19" y="27"/>
                    <a:pt x="19" y="27"/>
                    <a:pt x="19" y="27"/>
                  </a:cubicBezTo>
                  <a:cubicBezTo>
                    <a:pt x="19" y="32"/>
                    <a:pt x="19" y="32"/>
                    <a:pt x="19" y="32"/>
                  </a:cubicBezTo>
                  <a:cubicBezTo>
                    <a:pt x="14" y="32"/>
                    <a:pt x="14" y="32"/>
                    <a:pt x="14" y="32"/>
                  </a:cubicBezTo>
                  <a:lnTo>
                    <a:pt x="13" y="27"/>
                  </a:lnTo>
                  <a:close/>
                  <a:moveTo>
                    <a:pt x="21" y="27"/>
                  </a:moveTo>
                  <a:cubicBezTo>
                    <a:pt x="26" y="27"/>
                    <a:pt x="26" y="27"/>
                    <a:pt x="26" y="27"/>
                  </a:cubicBezTo>
                  <a:cubicBezTo>
                    <a:pt x="26" y="32"/>
                    <a:pt x="26" y="32"/>
                    <a:pt x="26" y="32"/>
                  </a:cubicBezTo>
                  <a:cubicBezTo>
                    <a:pt x="21" y="32"/>
                    <a:pt x="21" y="32"/>
                    <a:pt x="21" y="32"/>
                  </a:cubicBezTo>
                  <a:lnTo>
                    <a:pt x="21" y="27"/>
                  </a:lnTo>
                  <a:close/>
                  <a:moveTo>
                    <a:pt x="28" y="27"/>
                  </a:moveTo>
                  <a:cubicBezTo>
                    <a:pt x="34" y="27"/>
                    <a:pt x="34" y="27"/>
                    <a:pt x="34" y="27"/>
                  </a:cubicBezTo>
                  <a:cubicBezTo>
                    <a:pt x="33" y="32"/>
                    <a:pt x="33" y="32"/>
                    <a:pt x="33" y="32"/>
                  </a:cubicBezTo>
                  <a:cubicBezTo>
                    <a:pt x="28" y="32"/>
                    <a:pt x="28" y="32"/>
                    <a:pt x="28" y="32"/>
                  </a:cubicBezTo>
                  <a:lnTo>
                    <a:pt x="28" y="27"/>
                  </a:lnTo>
                  <a:close/>
                  <a:moveTo>
                    <a:pt x="36" y="27"/>
                  </a:moveTo>
                  <a:cubicBezTo>
                    <a:pt x="41" y="27"/>
                    <a:pt x="41" y="27"/>
                    <a:pt x="41" y="27"/>
                  </a:cubicBezTo>
                  <a:cubicBezTo>
                    <a:pt x="40" y="32"/>
                    <a:pt x="40" y="32"/>
                    <a:pt x="40" y="32"/>
                  </a:cubicBezTo>
                  <a:cubicBezTo>
                    <a:pt x="35" y="32"/>
                    <a:pt x="35" y="32"/>
                    <a:pt x="35" y="32"/>
                  </a:cubicBezTo>
                  <a:lnTo>
                    <a:pt x="36" y="27"/>
                  </a:lnTo>
                  <a:close/>
                  <a:moveTo>
                    <a:pt x="36" y="25"/>
                  </a:moveTo>
                  <a:cubicBezTo>
                    <a:pt x="37" y="20"/>
                    <a:pt x="37" y="20"/>
                    <a:pt x="37" y="20"/>
                  </a:cubicBezTo>
                  <a:cubicBezTo>
                    <a:pt x="43" y="20"/>
                    <a:pt x="43" y="20"/>
                    <a:pt x="43" y="20"/>
                  </a:cubicBezTo>
                  <a:cubicBezTo>
                    <a:pt x="42" y="25"/>
                    <a:pt x="42" y="25"/>
                    <a:pt x="42" y="25"/>
                  </a:cubicBezTo>
                  <a:lnTo>
                    <a:pt x="36" y="25"/>
                  </a:lnTo>
                  <a:close/>
                  <a:moveTo>
                    <a:pt x="4" y="13"/>
                  </a:moveTo>
                  <a:cubicBezTo>
                    <a:pt x="4" y="13"/>
                    <a:pt x="4" y="13"/>
                    <a:pt x="4" y="13"/>
                  </a:cubicBezTo>
                  <a:cubicBezTo>
                    <a:pt x="9" y="13"/>
                    <a:pt x="9" y="13"/>
                    <a:pt x="9" y="13"/>
                  </a:cubicBezTo>
                  <a:cubicBezTo>
                    <a:pt x="10" y="18"/>
                    <a:pt x="10" y="18"/>
                    <a:pt x="10" y="18"/>
                  </a:cubicBezTo>
                  <a:cubicBezTo>
                    <a:pt x="4" y="18"/>
                    <a:pt x="4" y="18"/>
                    <a:pt x="4" y="18"/>
                  </a:cubicBezTo>
                  <a:cubicBezTo>
                    <a:pt x="3" y="14"/>
                    <a:pt x="3" y="14"/>
                    <a:pt x="3" y="14"/>
                  </a:cubicBezTo>
                  <a:cubicBezTo>
                    <a:pt x="3" y="14"/>
                    <a:pt x="3" y="14"/>
                    <a:pt x="3" y="14"/>
                  </a:cubicBezTo>
                  <a:cubicBezTo>
                    <a:pt x="3" y="13"/>
                    <a:pt x="3" y="13"/>
                    <a:pt x="4" y="13"/>
                  </a:cubicBezTo>
                  <a:close/>
                  <a:moveTo>
                    <a:pt x="42" y="32"/>
                  </a:moveTo>
                  <a:cubicBezTo>
                    <a:pt x="42" y="32"/>
                    <a:pt x="42" y="32"/>
                    <a:pt x="42" y="32"/>
                  </a:cubicBezTo>
                  <a:cubicBezTo>
                    <a:pt x="43" y="27"/>
                    <a:pt x="43" y="27"/>
                    <a:pt x="43" y="27"/>
                  </a:cubicBezTo>
                  <a:cubicBezTo>
                    <a:pt x="46" y="27"/>
                    <a:pt x="46" y="27"/>
                    <a:pt x="46" y="27"/>
                  </a:cubicBezTo>
                  <a:cubicBezTo>
                    <a:pt x="45" y="30"/>
                    <a:pt x="45" y="30"/>
                    <a:pt x="45" y="30"/>
                  </a:cubicBezTo>
                  <a:cubicBezTo>
                    <a:pt x="45" y="31"/>
                    <a:pt x="43" y="32"/>
                    <a:pt x="42" y="32"/>
                  </a:cubicBezTo>
                  <a:close/>
                  <a:moveTo>
                    <a:pt x="13" y="44"/>
                  </a:moveTo>
                  <a:cubicBezTo>
                    <a:pt x="11" y="44"/>
                    <a:pt x="10" y="46"/>
                    <a:pt x="10" y="48"/>
                  </a:cubicBezTo>
                  <a:cubicBezTo>
                    <a:pt x="10" y="50"/>
                    <a:pt x="11" y="51"/>
                    <a:pt x="13" y="51"/>
                  </a:cubicBezTo>
                  <a:cubicBezTo>
                    <a:pt x="15" y="51"/>
                    <a:pt x="17" y="50"/>
                    <a:pt x="17" y="48"/>
                  </a:cubicBezTo>
                  <a:cubicBezTo>
                    <a:pt x="17" y="46"/>
                    <a:pt x="15" y="44"/>
                    <a:pt x="13" y="44"/>
                  </a:cubicBezTo>
                  <a:close/>
                  <a:moveTo>
                    <a:pt x="13" y="49"/>
                  </a:moveTo>
                  <a:cubicBezTo>
                    <a:pt x="13" y="49"/>
                    <a:pt x="12" y="48"/>
                    <a:pt x="12" y="48"/>
                  </a:cubicBezTo>
                  <a:cubicBezTo>
                    <a:pt x="12" y="47"/>
                    <a:pt x="13" y="46"/>
                    <a:pt x="13" y="46"/>
                  </a:cubicBezTo>
                  <a:cubicBezTo>
                    <a:pt x="14" y="46"/>
                    <a:pt x="15" y="47"/>
                    <a:pt x="15" y="48"/>
                  </a:cubicBezTo>
                  <a:cubicBezTo>
                    <a:pt x="15" y="48"/>
                    <a:pt x="14" y="49"/>
                    <a:pt x="13" y="49"/>
                  </a:cubicBezTo>
                  <a:close/>
                  <a:moveTo>
                    <a:pt x="40" y="44"/>
                  </a:moveTo>
                  <a:cubicBezTo>
                    <a:pt x="38" y="44"/>
                    <a:pt x="37" y="46"/>
                    <a:pt x="37" y="48"/>
                  </a:cubicBezTo>
                  <a:cubicBezTo>
                    <a:pt x="37" y="50"/>
                    <a:pt x="38" y="51"/>
                    <a:pt x="40" y="51"/>
                  </a:cubicBezTo>
                  <a:cubicBezTo>
                    <a:pt x="42" y="51"/>
                    <a:pt x="44" y="50"/>
                    <a:pt x="44" y="48"/>
                  </a:cubicBezTo>
                  <a:cubicBezTo>
                    <a:pt x="44" y="46"/>
                    <a:pt x="42" y="44"/>
                    <a:pt x="40" y="44"/>
                  </a:cubicBezTo>
                  <a:close/>
                  <a:moveTo>
                    <a:pt x="40" y="49"/>
                  </a:moveTo>
                  <a:cubicBezTo>
                    <a:pt x="39" y="49"/>
                    <a:pt x="39" y="48"/>
                    <a:pt x="39" y="48"/>
                  </a:cubicBezTo>
                  <a:cubicBezTo>
                    <a:pt x="39" y="47"/>
                    <a:pt x="39" y="46"/>
                    <a:pt x="40" y="46"/>
                  </a:cubicBezTo>
                  <a:cubicBezTo>
                    <a:pt x="41" y="46"/>
                    <a:pt x="42" y="47"/>
                    <a:pt x="42" y="48"/>
                  </a:cubicBezTo>
                  <a:cubicBezTo>
                    <a:pt x="42" y="48"/>
                    <a:pt x="41" y="49"/>
                    <a:pt x="40" y="49"/>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59" name="Freeform 24"/>
            <p:cNvSpPr>
              <a:spLocks noEditPoints="1"/>
            </p:cNvSpPr>
            <p:nvPr/>
          </p:nvSpPr>
          <p:spPr bwMode="auto">
            <a:xfrm>
              <a:off x="7048915" y="1566049"/>
              <a:ext cx="323243" cy="340955"/>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60" name="Freeform 30"/>
            <p:cNvSpPr>
              <a:spLocks noEditPoints="1"/>
            </p:cNvSpPr>
            <p:nvPr/>
          </p:nvSpPr>
          <p:spPr bwMode="auto">
            <a:xfrm>
              <a:off x="5147268" y="5467123"/>
              <a:ext cx="299883" cy="284634"/>
            </a:xfrm>
            <a:custGeom>
              <a:avLst/>
              <a:gdLst>
                <a:gd name="T0" fmla="*/ 75 w 75"/>
                <a:gd name="T1" fmla="*/ 27 h 71"/>
                <a:gd name="T2" fmla="*/ 69 w 75"/>
                <a:gd name="T3" fmla="*/ 14 h 71"/>
                <a:gd name="T4" fmla="*/ 64 w 75"/>
                <a:gd name="T5" fmla="*/ 0 h 71"/>
                <a:gd name="T6" fmla="*/ 5 w 75"/>
                <a:gd name="T7" fmla="*/ 11 h 71"/>
                <a:gd name="T8" fmla="*/ 1 w 75"/>
                <a:gd name="T9" fmla="*/ 26 h 71"/>
                <a:gd name="T10" fmla="*/ 0 w 75"/>
                <a:gd name="T11" fmla="*/ 31 h 71"/>
                <a:gd name="T12" fmla="*/ 1 w 75"/>
                <a:gd name="T13" fmla="*/ 65 h 71"/>
                <a:gd name="T14" fmla="*/ 70 w 75"/>
                <a:gd name="T15" fmla="*/ 71 h 71"/>
                <a:gd name="T16" fmla="*/ 70 w 75"/>
                <a:gd name="T17" fmla="*/ 61 h 71"/>
                <a:gd name="T18" fmla="*/ 4 w 75"/>
                <a:gd name="T19" fmla="*/ 26 h 71"/>
                <a:gd name="T20" fmla="*/ 71 w 75"/>
                <a:gd name="T21" fmla="*/ 26 h 71"/>
                <a:gd name="T22" fmla="*/ 58 w 75"/>
                <a:gd name="T23" fmla="*/ 33 h 71"/>
                <a:gd name="T24" fmla="*/ 54 w 75"/>
                <a:gd name="T25" fmla="*/ 28 h 71"/>
                <a:gd name="T26" fmla="*/ 52 w 75"/>
                <a:gd name="T27" fmla="*/ 31 h 71"/>
                <a:gd name="T28" fmla="*/ 44 w 75"/>
                <a:gd name="T29" fmla="*/ 31 h 71"/>
                <a:gd name="T30" fmla="*/ 52 w 75"/>
                <a:gd name="T31" fmla="*/ 31 h 71"/>
                <a:gd name="T32" fmla="*/ 37 w 75"/>
                <a:gd name="T33" fmla="*/ 33 h 71"/>
                <a:gd name="T34" fmla="*/ 42 w 75"/>
                <a:gd name="T35" fmla="*/ 28 h 71"/>
                <a:gd name="T36" fmla="*/ 28 w 75"/>
                <a:gd name="T37" fmla="*/ 33 h 71"/>
                <a:gd name="T38" fmla="*/ 23 w 75"/>
                <a:gd name="T39" fmla="*/ 28 h 71"/>
                <a:gd name="T40" fmla="*/ 21 w 75"/>
                <a:gd name="T41" fmla="*/ 28 h 71"/>
                <a:gd name="T42" fmla="*/ 17 w 75"/>
                <a:gd name="T43" fmla="*/ 33 h 71"/>
                <a:gd name="T44" fmla="*/ 21 w 75"/>
                <a:gd name="T45" fmla="*/ 28 h 71"/>
                <a:gd name="T46" fmla="*/ 18 w 75"/>
                <a:gd name="T47" fmla="*/ 35 h 71"/>
                <a:gd name="T48" fmla="*/ 28 w 75"/>
                <a:gd name="T49" fmla="*/ 35 h 71"/>
                <a:gd name="T50" fmla="*/ 38 w 75"/>
                <a:gd name="T51" fmla="*/ 35 h 71"/>
                <a:gd name="T52" fmla="*/ 48 w 75"/>
                <a:gd name="T53" fmla="*/ 35 h 71"/>
                <a:gd name="T54" fmla="*/ 58 w 75"/>
                <a:gd name="T55" fmla="*/ 35 h 71"/>
                <a:gd name="T56" fmla="*/ 67 w 75"/>
                <a:gd name="T57" fmla="*/ 62 h 71"/>
                <a:gd name="T58" fmla="*/ 29 w 75"/>
                <a:gd name="T59" fmla="*/ 40 h 71"/>
                <a:gd name="T60" fmla="*/ 13 w 75"/>
                <a:gd name="T61" fmla="*/ 62 h 71"/>
                <a:gd name="T62" fmla="*/ 12 w 75"/>
                <a:gd name="T63" fmla="*/ 33 h 71"/>
                <a:gd name="T64" fmla="*/ 28 w 75"/>
                <a:gd name="T65" fmla="*/ 42 h 71"/>
                <a:gd name="T66" fmla="*/ 68 w 75"/>
                <a:gd name="T67" fmla="*/ 33 h 71"/>
                <a:gd name="T68" fmla="*/ 64 w 75"/>
                <a:gd name="T69" fmla="*/ 28 h 71"/>
                <a:gd name="T70" fmla="*/ 68 w 75"/>
                <a:gd name="T71" fmla="*/ 33 h 71"/>
                <a:gd name="T72" fmla="*/ 11 w 75"/>
                <a:gd name="T73" fmla="*/ 14 h 71"/>
                <a:gd name="T74" fmla="*/ 11 w 75"/>
                <a:gd name="T75" fmla="*/ 3 h 71"/>
                <a:gd name="T76" fmla="*/ 67 w 75"/>
                <a:gd name="T77" fmla="*/ 11 h 71"/>
                <a:gd name="T78" fmla="*/ 11 w 75"/>
                <a:gd name="T79" fmla="*/ 31 h 71"/>
                <a:gd name="T80" fmla="*/ 3 w 75"/>
                <a:gd name="T81" fmla="*/ 31 h 71"/>
                <a:gd name="T82" fmla="*/ 4 w 75"/>
                <a:gd name="T83" fmla="*/ 65 h 71"/>
                <a:gd name="T84" fmla="*/ 29 w 75"/>
                <a:gd name="T85" fmla="*/ 64 h 71"/>
                <a:gd name="T86" fmla="*/ 71 w 75"/>
                <a:gd name="T87" fmla="*/ 67 h 71"/>
                <a:gd name="T88" fmla="*/ 4 w 75"/>
                <a:gd name="T89" fmla="*/ 67 h 71"/>
                <a:gd name="T90" fmla="*/ 62 w 75"/>
                <a:gd name="T91" fmla="*/ 56 h 71"/>
                <a:gd name="T92" fmla="*/ 39 w 75"/>
                <a:gd name="T93" fmla="*/ 40 h 71"/>
                <a:gd name="T94" fmla="*/ 39 w 75"/>
                <a:gd name="T95" fmla="*/ 57 h 71"/>
                <a:gd name="T96" fmla="*/ 60 w 75"/>
                <a:gd name="T97" fmla="*/ 5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 h="71">
                  <a:moveTo>
                    <a:pt x="75" y="31"/>
                  </a:moveTo>
                  <a:cubicBezTo>
                    <a:pt x="75" y="28"/>
                    <a:pt x="75" y="28"/>
                    <a:pt x="75" y="28"/>
                  </a:cubicBezTo>
                  <a:cubicBezTo>
                    <a:pt x="75" y="27"/>
                    <a:pt x="75" y="27"/>
                    <a:pt x="75" y="27"/>
                  </a:cubicBezTo>
                  <a:cubicBezTo>
                    <a:pt x="75" y="27"/>
                    <a:pt x="75" y="26"/>
                    <a:pt x="75" y="26"/>
                  </a:cubicBezTo>
                  <a:cubicBezTo>
                    <a:pt x="70" y="14"/>
                    <a:pt x="70" y="14"/>
                    <a:pt x="70" y="14"/>
                  </a:cubicBezTo>
                  <a:cubicBezTo>
                    <a:pt x="70" y="14"/>
                    <a:pt x="69" y="14"/>
                    <a:pt x="69" y="14"/>
                  </a:cubicBezTo>
                  <a:cubicBezTo>
                    <a:pt x="70" y="13"/>
                    <a:pt x="70" y="12"/>
                    <a:pt x="70" y="11"/>
                  </a:cubicBezTo>
                  <a:cubicBezTo>
                    <a:pt x="70" y="5"/>
                    <a:pt x="70" y="5"/>
                    <a:pt x="70" y="5"/>
                  </a:cubicBezTo>
                  <a:cubicBezTo>
                    <a:pt x="70" y="2"/>
                    <a:pt x="67" y="0"/>
                    <a:pt x="64" y="0"/>
                  </a:cubicBezTo>
                  <a:cubicBezTo>
                    <a:pt x="11" y="0"/>
                    <a:pt x="11" y="0"/>
                    <a:pt x="11" y="0"/>
                  </a:cubicBezTo>
                  <a:cubicBezTo>
                    <a:pt x="8" y="0"/>
                    <a:pt x="5" y="2"/>
                    <a:pt x="5" y="5"/>
                  </a:cubicBezTo>
                  <a:cubicBezTo>
                    <a:pt x="5" y="11"/>
                    <a:pt x="5" y="11"/>
                    <a:pt x="5" y="11"/>
                  </a:cubicBezTo>
                  <a:cubicBezTo>
                    <a:pt x="5" y="12"/>
                    <a:pt x="5" y="13"/>
                    <a:pt x="6" y="14"/>
                  </a:cubicBezTo>
                  <a:cubicBezTo>
                    <a:pt x="6" y="14"/>
                    <a:pt x="6" y="14"/>
                    <a:pt x="5" y="14"/>
                  </a:cubicBezTo>
                  <a:cubicBezTo>
                    <a:pt x="1" y="26"/>
                    <a:pt x="1" y="26"/>
                    <a:pt x="1" y="26"/>
                  </a:cubicBezTo>
                  <a:cubicBezTo>
                    <a:pt x="0" y="26"/>
                    <a:pt x="0" y="27"/>
                    <a:pt x="0" y="27"/>
                  </a:cubicBezTo>
                  <a:cubicBezTo>
                    <a:pt x="0" y="27"/>
                    <a:pt x="0" y="27"/>
                    <a:pt x="0" y="28"/>
                  </a:cubicBezTo>
                  <a:cubicBezTo>
                    <a:pt x="0" y="31"/>
                    <a:pt x="0" y="31"/>
                    <a:pt x="0" y="31"/>
                  </a:cubicBezTo>
                  <a:cubicBezTo>
                    <a:pt x="0" y="33"/>
                    <a:pt x="2" y="36"/>
                    <a:pt x="5" y="36"/>
                  </a:cubicBezTo>
                  <a:cubicBezTo>
                    <a:pt x="5" y="61"/>
                    <a:pt x="5" y="61"/>
                    <a:pt x="5" y="61"/>
                  </a:cubicBezTo>
                  <a:cubicBezTo>
                    <a:pt x="3" y="61"/>
                    <a:pt x="1" y="63"/>
                    <a:pt x="1" y="65"/>
                  </a:cubicBezTo>
                  <a:cubicBezTo>
                    <a:pt x="1" y="67"/>
                    <a:pt x="1" y="67"/>
                    <a:pt x="1" y="67"/>
                  </a:cubicBezTo>
                  <a:cubicBezTo>
                    <a:pt x="1" y="69"/>
                    <a:pt x="3" y="71"/>
                    <a:pt x="6" y="71"/>
                  </a:cubicBezTo>
                  <a:cubicBezTo>
                    <a:pt x="70" y="71"/>
                    <a:pt x="70" y="71"/>
                    <a:pt x="70" y="71"/>
                  </a:cubicBezTo>
                  <a:cubicBezTo>
                    <a:pt x="72" y="71"/>
                    <a:pt x="74" y="69"/>
                    <a:pt x="74" y="67"/>
                  </a:cubicBezTo>
                  <a:cubicBezTo>
                    <a:pt x="74" y="65"/>
                    <a:pt x="74" y="65"/>
                    <a:pt x="74" y="65"/>
                  </a:cubicBezTo>
                  <a:cubicBezTo>
                    <a:pt x="74" y="63"/>
                    <a:pt x="72" y="61"/>
                    <a:pt x="70" y="61"/>
                  </a:cubicBezTo>
                  <a:cubicBezTo>
                    <a:pt x="70" y="36"/>
                    <a:pt x="70" y="36"/>
                    <a:pt x="70" y="36"/>
                  </a:cubicBezTo>
                  <a:cubicBezTo>
                    <a:pt x="73" y="36"/>
                    <a:pt x="75" y="33"/>
                    <a:pt x="75" y="31"/>
                  </a:cubicBezTo>
                  <a:close/>
                  <a:moveTo>
                    <a:pt x="4" y="26"/>
                  </a:moveTo>
                  <a:cubicBezTo>
                    <a:pt x="8" y="16"/>
                    <a:pt x="8" y="16"/>
                    <a:pt x="8" y="16"/>
                  </a:cubicBezTo>
                  <a:cubicBezTo>
                    <a:pt x="67" y="16"/>
                    <a:pt x="67" y="16"/>
                    <a:pt x="67" y="16"/>
                  </a:cubicBezTo>
                  <a:cubicBezTo>
                    <a:pt x="71" y="26"/>
                    <a:pt x="71" y="26"/>
                    <a:pt x="71" y="26"/>
                  </a:cubicBezTo>
                  <a:lnTo>
                    <a:pt x="4" y="26"/>
                  </a:lnTo>
                  <a:close/>
                  <a:moveTo>
                    <a:pt x="62" y="31"/>
                  </a:moveTo>
                  <a:cubicBezTo>
                    <a:pt x="62" y="32"/>
                    <a:pt x="60" y="33"/>
                    <a:pt x="58" y="33"/>
                  </a:cubicBezTo>
                  <a:cubicBezTo>
                    <a:pt x="57" y="33"/>
                    <a:pt x="57" y="33"/>
                    <a:pt x="57" y="33"/>
                  </a:cubicBezTo>
                  <a:cubicBezTo>
                    <a:pt x="55" y="33"/>
                    <a:pt x="54" y="32"/>
                    <a:pt x="54" y="31"/>
                  </a:cubicBezTo>
                  <a:cubicBezTo>
                    <a:pt x="54" y="28"/>
                    <a:pt x="54" y="28"/>
                    <a:pt x="54" y="28"/>
                  </a:cubicBezTo>
                  <a:cubicBezTo>
                    <a:pt x="62" y="28"/>
                    <a:pt x="62" y="28"/>
                    <a:pt x="62" y="28"/>
                  </a:cubicBezTo>
                  <a:lnTo>
                    <a:pt x="62" y="31"/>
                  </a:lnTo>
                  <a:close/>
                  <a:moveTo>
                    <a:pt x="52" y="31"/>
                  </a:moveTo>
                  <a:cubicBezTo>
                    <a:pt x="52" y="32"/>
                    <a:pt x="50" y="33"/>
                    <a:pt x="48" y="33"/>
                  </a:cubicBezTo>
                  <a:cubicBezTo>
                    <a:pt x="47" y="33"/>
                    <a:pt x="47" y="33"/>
                    <a:pt x="47" y="33"/>
                  </a:cubicBezTo>
                  <a:cubicBezTo>
                    <a:pt x="45" y="33"/>
                    <a:pt x="44" y="32"/>
                    <a:pt x="44" y="31"/>
                  </a:cubicBezTo>
                  <a:cubicBezTo>
                    <a:pt x="44" y="28"/>
                    <a:pt x="44" y="28"/>
                    <a:pt x="44" y="28"/>
                  </a:cubicBezTo>
                  <a:cubicBezTo>
                    <a:pt x="52" y="28"/>
                    <a:pt x="52" y="28"/>
                    <a:pt x="52" y="28"/>
                  </a:cubicBezTo>
                  <a:lnTo>
                    <a:pt x="52" y="31"/>
                  </a:lnTo>
                  <a:close/>
                  <a:moveTo>
                    <a:pt x="42" y="31"/>
                  </a:moveTo>
                  <a:cubicBezTo>
                    <a:pt x="42" y="32"/>
                    <a:pt x="40" y="33"/>
                    <a:pt x="38" y="33"/>
                  </a:cubicBezTo>
                  <a:cubicBezTo>
                    <a:pt x="37" y="33"/>
                    <a:pt x="37" y="33"/>
                    <a:pt x="37" y="33"/>
                  </a:cubicBezTo>
                  <a:cubicBezTo>
                    <a:pt x="35" y="33"/>
                    <a:pt x="34" y="32"/>
                    <a:pt x="34" y="31"/>
                  </a:cubicBezTo>
                  <a:cubicBezTo>
                    <a:pt x="34" y="28"/>
                    <a:pt x="34" y="28"/>
                    <a:pt x="34" y="28"/>
                  </a:cubicBezTo>
                  <a:cubicBezTo>
                    <a:pt x="42" y="28"/>
                    <a:pt x="42" y="28"/>
                    <a:pt x="42" y="28"/>
                  </a:cubicBezTo>
                  <a:lnTo>
                    <a:pt x="42" y="31"/>
                  </a:lnTo>
                  <a:close/>
                  <a:moveTo>
                    <a:pt x="32" y="31"/>
                  </a:moveTo>
                  <a:cubicBezTo>
                    <a:pt x="32" y="32"/>
                    <a:pt x="30" y="33"/>
                    <a:pt x="28" y="33"/>
                  </a:cubicBezTo>
                  <a:cubicBezTo>
                    <a:pt x="27" y="33"/>
                    <a:pt x="27" y="33"/>
                    <a:pt x="27" y="33"/>
                  </a:cubicBezTo>
                  <a:cubicBezTo>
                    <a:pt x="25" y="33"/>
                    <a:pt x="23" y="32"/>
                    <a:pt x="23" y="31"/>
                  </a:cubicBezTo>
                  <a:cubicBezTo>
                    <a:pt x="23" y="28"/>
                    <a:pt x="23" y="28"/>
                    <a:pt x="23" y="28"/>
                  </a:cubicBezTo>
                  <a:cubicBezTo>
                    <a:pt x="32" y="28"/>
                    <a:pt x="32" y="28"/>
                    <a:pt x="32" y="28"/>
                  </a:cubicBezTo>
                  <a:lnTo>
                    <a:pt x="32" y="31"/>
                  </a:lnTo>
                  <a:close/>
                  <a:moveTo>
                    <a:pt x="21" y="28"/>
                  </a:moveTo>
                  <a:cubicBezTo>
                    <a:pt x="21" y="31"/>
                    <a:pt x="21" y="31"/>
                    <a:pt x="21" y="31"/>
                  </a:cubicBezTo>
                  <a:cubicBezTo>
                    <a:pt x="21" y="32"/>
                    <a:pt x="20" y="33"/>
                    <a:pt x="18" y="33"/>
                  </a:cubicBezTo>
                  <a:cubicBezTo>
                    <a:pt x="17" y="33"/>
                    <a:pt x="17" y="33"/>
                    <a:pt x="17" y="33"/>
                  </a:cubicBezTo>
                  <a:cubicBezTo>
                    <a:pt x="15" y="33"/>
                    <a:pt x="13" y="32"/>
                    <a:pt x="13" y="31"/>
                  </a:cubicBezTo>
                  <a:cubicBezTo>
                    <a:pt x="13" y="28"/>
                    <a:pt x="13" y="28"/>
                    <a:pt x="13" y="28"/>
                  </a:cubicBezTo>
                  <a:lnTo>
                    <a:pt x="21" y="28"/>
                  </a:lnTo>
                  <a:close/>
                  <a:moveTo>
                    <a:pt x="12" y="33"/>
                  </a:moveTo>
                  <a:cubicBezTo>
                    <a:pt x="13" y="35"/>
                    <a:pt x="15" y="35"/>
                    <a:pt x="17" y="35"/>
                  </a:cubicBezTo>
                  <a:cubicBezTo>
                    <a:pt x="18" y="35"/>
                    <a:pt x="18" y="35"/>
                    <a:pt x="18" y="35"/>
                  </a:cubicBezTo>
                  <a:cubicBezTo>
                    <a:pt x="20" y="35"/>
                    <a:pt x="21" y="35"/>
                    <a:pt x="22" y="33"/>
                  </a:cubicBezTo>
                  <a:cubicBezTo>
                    <a:pt x="23" y="35"/>
                    <a:pt x="25" y="35"/>
                    <a:pt x="27" y="35"/>
                  </a:cubicBezTo>
                  <a:cubicBezTo>
                    <a:pt x="28" y="35"/>
                    <a:pt x="28" y="35"/>
                    <a:pt x="28" y="35"/>
                  </a:cubicBezTo>
                  <a:cubicBezTo>
                    <a:pt x="30" y="35"/>
                    <a:pt x="32" y="35"/>
                    <a:pt x="33" y="33"/>
                  </a:cubicBezTo>
                  <a:cubicBezTo>
                    <a:pt x="34" y="35"/>
                    <a:pt x="35" y="35"/>
                    <a:pt x="37" y="35"/>
                  </a:cubicBezTo>
                  <a:cubicBezTo>
                    <a:pt x="38" y="35"/>
                    <a:pt x="38" y="35"/>
                    <a:pt x="38" y="35"/>
                  </a:cubicBezTo>
                  <a:cubicBezTo>
                    <a:pt x="40" y="35"/>
                    <a:pt x="42" y="35"/>
                    <a:pt x="43" y="33"/>
                  </a:cubicBezTo>
                  <a:cubicBezTo>
                    <a:pt x="44" y="35"/>
                    <a:pt x="45" y="35"/>
                    <a:pt x="47" y="35"/>
                  </a:cubicBezTo>
                  <a:cubicBezTo>
                    <a:pt x="48" y="35"/>
                    <a:pt x="48" y="35"/>
                    <a:pt x="48" y="35"/>
                  </a:cubicBezTo>
                  <a:cubicBezTo>
                    <a:pt x="50" y="35"/>
                    <a:pt x="52" y="35"/>
                    <a:pt x="53" y="33"/>
                  </a:cubicBezTo>
                  <a:cubicBezTo>
                    <a:pt x="54" y="35"/>
                    <a:pt x="55" y="35"/>
                    <a:pt x="57" y="35"/>
                  </a:cubicBezTo>
                  <a:cubicBezTo>
                    <a:pt x="58" y="35"/>
                    <a:pt x="58" y="35"/>
                    <a:pt x="58" y="35"/>
                  </a:cubicBezTo>
                  <a:cubicBezTo>
                    <a:pt x="60" y="35"/>
                    <a:pt x="62" y="35"/>
                    <a:pt x="63" y="33"/>
                  </a:cubicBezTo>
                  <a:cubicBezTo>
                    <a:pt x="64" y="35"/>
                    <a:pt x="65" y="35"/>
                    <a:pt x="67" y="35"/>
                  </a:cubicBezTo>
                  <a:cubicBezTo>
                    <a:pt x="67" y="62"/>
                    <a:pt x="67" y="62"/>
                    <a:pt x="67" y="62"/>
                  </a:cubicBezTo>
                  <a:cubicBezTo>
                    <a:pt x="30" y="62"/>
                    <a:pt x="30" y="62"/>
                    <a:pt x="30" y="62"/>
                  </a:cubicBezTo>
                  <a:cubicBezTo>
                    <a:pt x="30" y="41"/>
                    <a:pt x="30" y="41"/>
                    <a:pt x="30" y="41"/>
                  </a:cubicBezTo>
                  <a:cubicBezTo>
                    <a:pt x="30" y="40"/>
                    <a:pt x="30" y="40"/>
                    <a:pt x="29" y="40"/>
                  </a:cubicBezTo>
                  <a:cubicBezTo>
                    <a:pt x="14" y="40"/>
                    <a:pt x="14" y="40"/>
                    <a:pt x="14" y="40"/>
                  </a:cubicBezTo>
                  <a:cubicBezTo>
                    <a:pt x="13" y="40"/>
                    <a:pt x="13" y="40"/>
                    <a:pt x="13" y="41"/>
                  </a:cubicBezTo>
                  <a:cubicBezTo>
                    <a:pt x="13" y="62"/>
                    <a:pt x="13" y="62"/>
                    <a:pt x="13" y="62"/>
                  </a:cubicBezTo>
                  <a:cubicBezTo>
                    <a:pt x="8" y="62"/>
                    <a:pt x="8" y="62"/>
                    <a:pt x="8" y="62"/>
                  </a:cubicBezTo>
                  <a:cubicBezTo>
                    <a:pt x="8" y="35"/>
                    <a:pt x="8" y="35"/>
                    <a:pt x="8" y="35"/>
                  </a:cubicBezTo>
                  <a:cubicBezTo>
                    <a:pt x="10" y="35"/>
                    <a:pt x="11" y="35"/>
                    <a:pt x="12" y="33"/>
                  </a:cubicBezTo>
                  <a:close/>
                  <a:moveTo>
                    <a:pt x="15" y="62"/>
                  </a:moveTo>
                  <a:cubicBezTo>
                    <a:pt x="15" y="42"/>
                    <a:pt x="15" y="42"/>
                    <a:pt x="15" y="42"/>
                  </a:cubicBezTo>
                  <a:cubicBezTo>
                    <a:pt x="28" y="42"/>
                    <a:pt x="28" y="42"/>
                    <a:pt x="28" y="42"/>
                  </a:cubicBezTo>
                  <a:cubicBezTo>
                    <a:pt x="28" y="62"/>
                    <a:pt x="28" y="62"/>
                    <a:pt x="28" y="62"/>
                  </a:cubicBezTo>
                  <a:lnTo>
                    <a:pt x="15" y="62"/>
                  </a:lnTo>
                  <a:close/>
                  <a:moveTo>
                    <a:pt x="68" y="33"/>
                  </a:moveTo>
                  <a:cubicBezTo>
                    <a:pt x="67" y="33"/>
                    <a:pt x="67" y="33"/>
                    <a:pt x="67" y="33"/>
                  </a:cubicBezTo>
                  <a:cubicBezTo>
                    <a:pt x="65" y="33"/>
                    <a:pt x="64" y="32"/>
                    <a:pt x="64" y="31"/>
                  </a:cubicBezTo>
                  <a:cubicBezTo>
                    <a:pt x="64" y="28"/>
                    <a:pt x="64" y="28"/>
                    <a:pt x="64" y="28"/>
                  </a:cubicBezTo>
                  <a:cubicBezTo>
                    <a:pt x="72" y="28"/>
                    <a:pt x="72" y="28"/>
                    <a:pt x="72" y="28"/>
                  </a:cubicBezTo>
                  <a:cubicBezTo>
                    <a:pt x="72" y="31"/>
                    <a:pt x="72" y="31"/>
                    <a:pt x="72" y="31"/>
                  </a:cubicBezTo>
                  <a:cubicBezTo>
                    <a:pt x="72" y="32"/>
                    <a:pt x="70" y="33"/>
                    <a:pt x="68" y="33"/>
                  </a:cubicBezTo>
                  <a:close/>
                  <a:moveTo>
                    <a:pt x="67" y="11"/>
                  </a:moveTo>
                  <a:cubicBezTo>
                    <a:pt x="67" y="13"/>
                    <a:pt x="66" y="14"/>
                    <a:pt x="64" y="14"/>
                  </a:cubicBezTo>
                  <a:cubicBezTo>
                    <a:pt x="11" y="14"/>
                    <a:pt x="11" y="14"/>
                    <a:pt x="11" y="14"/>
                  </a:cubicBezTo>
                  <a:cubicBezTo>
                    <a:pt x="9" y="14"/>
                    <a:pt x="8" y="13"/>
                    <a:pt x="8" y="11"/>
                  </a:cubicBezTo>
                  <a:cubicBezTo>
                    <a:pt x="8" y="5"/>
                    <a:pt x="8" y="5"/>
                    <a:pt x="8" y="5"/>
                  </a:cubicBezTo>
                  <a:cubicBezTo>
                    <a:pt x="8" y="4"/>
                    <a:pt x="9" y="3"/>
                    <a:pt x="11" y="3"/>
                  </a:cubicBezTo>
                  <a:cubicBezTo>
                    <a:pt x="64" y="3"/>
                    <a:pt x="64" y="3"/>
                    <a:pt x="64" y="3"/>
                  </a:cubicBezTo>
                  <a:cubicBezTo>
                    <a:pt x="66" y="3"/>
                    <a:pt x="67" y="4"/>
                    <a:pt x="67" y="5"/>
                  </a:cubicBezTo>
                  <a:lnTo>
                    <a:pt x="67" y="11"/>
                  </a:lnTo>
                  <a:close/>
                  <a:moveTo>
                    <a:pt x="3" y="28"/>
                  </a:moveTo>
                  <a:cubicBezTo>
                    <a:pt x="11" y="28"/>
                    <a:pt x="11" y="28"/>
                    <a:pt x="11" y="28"/>
                  </a:cubicBezTo>
                  <a:cubicBezTo>
                    <a:pt x="11" y="31"/>
                    <a:pt x="11" y="31"/>
                    <a:pt x="11" y="31"/>
                  </a:cubicBezTo>
                  <a:cubicBezTo>
                    <a:pt x="11" y="32"/>
                    <a:pt x="10" y="33"/>
                    <a:pt x="8" y="33"/>
                  </a:cubicBezTo>
                  <a:cubicBezTo>
                    <a:pt x="7" y="33"/>
                    <a:pt x="7" y="33"/>
                    <a:pt x="7" y="33"/>
                  </a:cubicBezTo>
                  <a:cubicBezTo>
                    <a:pt x="5" y="33"/>
                    <a:pt x="3" y="32"/>
                    <a:pt x="3" y="31"/>
                  </a:cubicBezTo>
                  <a:lnTo>
                    <a:pt x="3" y="28"/>
                  </a:lnTo>
                  <a:close/>
                  <a:moveTo>
                    <a:pt x="4" y="67"/>
                  </a:moveTo>
                  <a:cubicBezTo>
                    <a:pt x="4" y="65"/>
                    <a:pt x="4" y="65"/>
                    <a:pt x="4" y="65"/>
                  </a:cubicBezTo>
                  <a:cubicBezTo>
                    <a:pt x="4" y="65"/>
                    <a:pt x="5" y="64"/>
                    <a:pt x="6" y="64"/>
                  </a:cubicBezTo>
                  <a:cubicBezTo>
                    <a:pt x="14" y="64"/>
                    <a:pt x="14" y="64"/>
                    <a:pt x="14" y="64"/>
                  </a:cubicBezTo>
                  <a:cubicBezTo>
                    <a:pt x="29" y="64"/>
                    <a:pt x="29" y="64"/>
                    <a:pt x="29" y="64"/>
                  </a:cubicBezTo>
                  <a:cubicBezTo>
                    <a:pt x="70" y="64"/>
                    <a:pt x="70" y="64"/>
                    <a:pt x="70" y="64"/>
                  </a:cubicBezTo>
                  <a:cubicBezTo>
                    <a:pt x="70" y="64"/>
                    <a:pt x="71" y="65"/>
                    <a:pt x="71" y="65"/>
                  </a:cubicBezTo>
                  <a:cubicBezTo>
                    <a:pt x="71" y="67"/>
                    <a:pt x="71" y="67"/>
                    <a:pt x="71" y="67"/>
                  </a:cubicBezTo>
                  <a:cubicBezTo>
                    <a:pt x="71" y="68"/>
                    <a:pt x="70" y="68"/>
                    <a:pt x="70" y="68"/>
                  </a:cubicBezTo>
                  <a:cubicBezTo>
                    <a:pt x="6" y="68"/>
                    <a:pt x="6" y="68"/>
                    <a:pt x="6" y="68"/>
                  </a:cubicBezTo>
                  <a:cubicBezTo>
                    <a:pt x="5" y="68"/>
                    <a:pt x="4" y="68"/>
                    <a:pt x="4" y="67"/>
                  </a:cubicBezTo>
                  <a:close/>
                  <a:moveTo>
                    <a:pt x="39" y="57"/>
                  </a:moveTo>
                  <a:cubicBezTo>
                    <a:pt x="61" y="57"/>
                    <a:pt x="61" y="57"/>
                    <a:pt x="61" y="57"/>
                  </a:cubicBezTo>
                  <a:cubicBezTo>
                    <a:pt x="62" y="57"/>
                    <a:pt x="62" y="56"/>
                    <a:pt x="62" y="56"/>
                  </a:cubicBezTo>
                  <a:cubicBezTo>
                    <a:pt x="62" y="41"/>
                    <a:pt x="62" y="41"/>
                    <a:pt x="62" y="41"/>
                  </a:cubicBezTo>
                  <a:cubicBezTo>
                    <a:pt x="62" y="40"/>
                    <a:pt x="62" y="40"/>
                    <a:pt x="61" y="40"/>
                  </a:cubicBezTo>
                  <a:cubicBezTo>
                    <a:pt x="39" y="40"/>
                    <a:pt x="39" y="40"/>
                    <a:pt x="39" y="40"/>
                  </a:cubicBezTo>
                  <a:cubicBezTo>
                    <a:pt x="38" y="40"/>
                    <a:pt x="38" y="40"/>
                    <a:pt x="38" y="41"/>
                  </a:cubicBezTo>
                  <a:cubicBezTo>
                    <a:pt x="38" y="56"/>
                    <a:pt x="38" y="56"/>
                    <a:pt x="38" y="56"/>
                  </a:cubicBezTo>
                  <a:cubicBezTo>
                    <a:pt x="38" y="56"/>
                    <a:pt x="38" y="57"/>
                    <a:pt x="39" y="57"/>
                  </a:cubicBezTo>
                  <a:close/>
                  <a:moveTo>
                    <a:pt x="40" y="42"/>
                  </a:moveTo>
                  <a:cubicBezTo>
                    <a:pt x="60" y="42"/>
                    <a:pt x="60" y="42"/>
                    <a:pt x="60" y="42"/>
                  </a:cubicBezTo>
                  <a:cubicBezTo>
                    <a:pt x="60" y="55"/>
                    <a:pt x="60" y="55"/>
                    <a:pt x="60" y="55"/>
                  </a:cubicBezTo>
                  <a:cubicBezTo>
                    <a:pt x="40" y="55"/>
                    <a:pt x="40" y="55"/>
                    <a:pt x="40" y="5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61" name="Freeform 32"/>
            <p:cNvSpPr>
              <a:spLocks noEditPoints="1"/>
            </p:cNvSpPr>
            <p:nvPr/>
          </p:nvSpPr>
          <p:spPr bwMode="auto">
            <a:xfrm>
              <a:off x="6843052" y="5474730"/>
              <a:ext cx="311167" cy="347437"/>
            </a:xfrm>
            <a:custGeom>
              <a:avLst/>
              <a:gdLst>
                <a:gd name="T0" fmla="*/ 55 w 69"/>
                <a:gd name="T1" fmla="*/ 0 h 77"/>
                <a:gd name="T2" fmla="*/ 45 w 69"/>
                <a:gd name="T3" fmla="*/ 5 h 77"/>
                <a:gd name="T4" fmla="*/ 31 w 69"/>
                <a:gd name="T5" fmla="*/ 7 h 77"/>
                <a:gd name="T6" fmla="*/ 24 w 69"/>
                <a:gd name="T7" fmla="*/ 7 h 77"/>
                <a:gd name="T8" fmla="*/ 10 w 69"/>
                <a:gd name="T9" fmla="*/ 5 h 77"/>
                <a:gd name="T10" fmla="*/ 0 w 69"/>
                <a:gd name="T11" fmla="*/ 69 h 77"/>
                <a:gd name="T12" fmla="*/ 69 w 69"/>
                <a:gd name="T13" fmla="*/ 14 h 77"/>
                <a:gd name="T14" fmla="*/ 10 w 69"/>
                <a:gd name="T15" fmla="*/ 13 h 77"/>
                <a:gd name="T16" fmla="*/ 24 w 69"/>
                <a:gd name="T17" fmla="*/ 10 h 77"/>
                <a:gd name="T18" fmla="*/ 31 w 69"/>
                <a:gd name="T19" fmla="*/ 10 h 77"/>
                <a:gd name="T20" fmla="*/ 45 w 69"/>
                <a:gd name="T21" fmla="*/ 13 h 77"/>
                <a:gd name="T22" fmla="*/ 55 w 69"/>
                <a:gd name="T23" fmla="*/ 17 h 77"/>
                <a:gd name="T24" fmla="*/ 66 w 69"/>
                <a:gd name="T25" fmla="*/ 14 h 77"/>
                <a:gd name="T26" fmla="*/ 7 w 69"/>
                <a:gd name="T27" fmla="*/ 10 h 77"/>
                <a:gd name="T28" fmla="*/ 61 w 69"/>
                <a:gd name="T29" fmla="*/ 74 h 77"/>
                <a:gd name="T30" fmla="*/ 34 w 69"/>
                <a:gd name="T31" fmla="*/ 39 h 77"/>
                <a:gd name="T32" fmla="*/ 34 w 69"/>
                <a:gd name="T33" fmla="*/ 39 h 77"/>
                <a:gd name="T34" fmla="*/ 33 w 69"/>
                <a:gd name="T35" fmla="*/ 36 h 77"/>
                <a:gd name="T36" fmla="*/ 44 w 69"/>
                <a:gd name="T37" fmla="*/ 33 h 77"/>
                <a:gd name="T38" fmla="*/ 45 w 69"/>
                <a:gd name="T39" fmla="*/ 36 h 77"/>
                <a:gd name="T40" fmla="*/ 54 w 69"/>
                <a:gd name="T41" fmla="*/ 39 h 77"/>
                <a:gd name="T42" fmla="*/ 54 w 69"/>
                <a:gd name="T43" fmla="*/ 39 h 77"/>
                <a:gd name="T44" fmla="*/ 53 w 69"/>
                <a:gd name="T45" fmla="*/ 36 h 77"/>
                <a:gd name="T46" fmla="*/ 14 w 69"/>
                <a:gd name="T47" fmla="*/ 43 h 77"/>
                <a:gd name="T48" fmla="*/ 15 w 69"/>
                <a:gd name="T49" fmla="*/ 46 h 77"/>
                <a:gd name="T50" fmla="*/ 24 w 69"/>
                <a:gd name="T51" fmla="*/ 49 h 77"/>
                <a:gd name="T52" fmla="*/ 24 w 69"/>
                <a:gd name="T53" fmla="*/ 49 h 77"/>
                <a:gd name="T54" fmla="*/ 23 w 69"/>
                <a:gd name="T55" fmla="*/ 46 h 77"/>
                <a:gd name="T56" fmla="*/ 34 w 69"/>
                <a:gd name="T57" fmla="*/ 43 h 77"/>
                <a:gd name="T58" fmla="*/ 35 w 69"/>
                <a:gd name="T59" fmla="*/ 46 h 77"/>
                <a:gd name="T60" fmla="*/ 44 w 69"/>
                <a:gd name="T61" fmla="*/ 49 h 77"/>
                <a:gd name="T62" fmla="*/ 44 w 69"/>
                <a:gd name="T63" fmla="*/ 49 h 77"/>
                <a:gd name="T64" fmla="*/ 43 w 69"/>
                <a:gd name="T65" fmla="*/ 46 h 77"/>
                <a:gd name="T66" fmla="*/ 54 w 69"/>
                <a:gd name="T67" fmla="*/ 43 h 77"/>
                <a:gd name="T68" fmla="*/ 55 w 69"/>
                <a:gd name="T69" fmla="*/ 46 h 77"/>
                <a:gd name="T70" fmla="*/ 14 w 69"/>
                <a:gd name="T71" fmla="*/ 59 h 77"/>
                <a:gd name="T72" fmla="*/ 14 w 69"/>
                <a:gd name="T73" fmla="*/ 59 h 77"/>
                <a:gd name="T74" fmla="*/ 13 w 69"/>
                <a:gd name="T75" fmla="*/ 56 h 77"/>
                <a:gd name="T76" fmla="*/ 24 w 69"/>
                <a:gd name="T77" fmla="*/ 53 h 77"/>
                <a:gd name="T78" fmla="*/ 25 w 69"/>
                <a:gd name="T79" fmla="*/ 56 h 77"/>
                <a:gd name="T80" fmla="*/ 34 w 69"/>
                <a:gd name="T81" fmla="*/ 59 h 77"/>
                <a:gd name="T82" fmla="*/ 34 w 69"/>
                <a:gd name="T83" fmla="*/ 59 h 77"/>
                <a:gd name="T84" fmla="*/ 33 w 69"/>
                <a:gd name="T85" fmla="*/ 56 h 77"/>
                <a:gd name="T86" fmla="*/ 44 w 69"/>
                <a:gd name="T87" fmla="*/ 53 h 77"/>
                <a:gd name="T88" fmla="*/ 45 w 69"/>
                <a:gd name="T89" fmla="*/ 56 h 77"/>
                <a:gd name="T90" fmla="*/ 54 w 69"/>
                <a:gd name="T91" fmla="*/ 59 h 77"/>
                <a:gd name="T92" fmla="*/ 54 w 69"/>
                <a:gd name="T93" fmla="*/ 59 h 77"/>
                <a:gd name="T94" fmla="*/ 53 w 69"/>
                <a:gd name="T95" fmla="*/ 56 h 77"/>
                <a:gd name="T96" fmla="*/ 14 w 69"/>
                <a:gd name="T97" fmla="*/ 63 h 77"/>
                <a:gd name="T98" fmla="*/ 15 w 69"/>
                <a:gd name="T99" fmla="*/ 65 h 77"/>
                <a:gd name="T100" fmla="*/ 24 w 69"/>
                <a:gd name="T101" fmla="*/ 68 h 77"/>
                <a:gd name="T102" fmla="*/ 24 w 69"/>
                <a:gd name="T103" fmla="*/ 68 h 77"/>
                <a:gd name="T104" fmla="*/ 23 w 69"/>
                <a:gd name="T10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77">
                  <a:moveTo>
                    <a:pt x="61" y="7"/>
                  </a:moveTo>
                  <a:cubicBezTo>
                    <a:pt x="59" y="7"/>
                    <a:pt x="59" y="7"/>
                    <a:pt x="59" y="7"/>
                  </a:cubicBezTo>
                  <a:cubicBezTo>
                    <a:pt x="59" y="5"/>
                    <a:pt x="59" y="5"/>
                    <a:pt x="59" y="5"/>
                  </a:cubicBezTo>
                  <a:cubicBezTo>
                    <a:pt x="59" y="2"/>
                    <a:pt x="57" y="0"/>
                    <a:pt x="55" y="0"/>
                  </a:cubicBezTo>
                  <a:cubicBezTo>
                    <a:pt x="53" y="0"/>
                    <a:pt x="51" y="2"/>
                    <a:pt x="51" y="5"/>
                  </a:cubicBezTo>
                  <a:cubicBezTo>
                    <a:pt x="51" y="7"/>
                    <a:pt x="51" y="7"/>
                    <a:pt x="51" y="7"/>
                  </a:cubicBezTo>
                  <a:cubicBezTo>
                    <a:pt x="45" y="7"/>
                    <a:pt x="45" y="7"/>
                    <a:pt x="45" y="7"/>
                  </a:cubicBezTo>
                  <a:cubicBezTo>
                    <a:pt x="45" y="5"/>
                    <a:pt x="45" y="5"/>
                    <a:pt x="45" y="5"/>
                  </a:cubicBezTo>
                  <a:cubicBezTo>
                    <a:pt x="45" y="2"/>
                    <a:pt x="43" y="0"/>
                    <a:pt x="41" y="0"/>
                  </a:cubicBezTo>
                  <a:cubicBezTo>
                    <a:pt x="39" y="0"/>
                    <a:pt x="37" y="2"/>
                    <a:pt x="37" y="5"/>
                  </a:cubicBezTo>
                  <a:cubicBezTo>
                    <a:pt x="37" y="7"/>
                    <a:pt x="37" y="7"/>
                    <a:pt x="37" y="7"/>
                  </a:cubicBezTo>
                  <a:cubicBezTo>
                    <a:pt x="31" y="7"/>
                    <a:pt x="31" y="7"/>
                    <a:pt x="31" y="7"/>
                  </a:cubicBezTo>
                  <a:cubicBezTo>
                    <a:pt x="31" y="5"/>
                    <a:pt x="31" y="5"/>
                    <a:pt x="31" y="5"/>
                  </a:cubicBezTo>
                  <a:cubicBezTo>
                    <a:pt x="31" y="2"/>
                    <a:pt x="29" y="0"/>
                    <a:pt x="27" y="0"/>
                  </a:cubicBezTo>
                  <a:cubicBezTo>
                    <a:pt x="25" y="0"/>
                    <a:pt x="24" y="2"/>
                    <a:pt x="24" y="5"/>
                  </a:cubicBezTo>
                  <a:cubicBezTo>
                    <a:pt x="24" y="7"/>
                    <a:pt x="24" y="7"/>
                    <a:pt x="24" y="7"/>
                  </a:cubicBezTo>
                  <a:cubicBezTo>
                    <a:pt x="17" y="7"/>
                    <a:pt x="17" y="7"/>
                    <a:pt x="17" y="7"/>
                  </a:cubicBezTo>
                  <a:cubicBezTo>
                    <a:pt x="17" y="5"/>
                    <a:pt x="17" y="5"/>
                    <a:pt x="17" y="5"/>
                  </a:cubicBezTo>
                  <a:cubicBezTo>
                    <a:pt x="17" y="2"/>
                    <a:pt x="16" y="0"/>
                    <a:pt x="14" y="0"/>
                  </a:cubicBezTo>
                  <a:cubicBezTo>
                    <a:pt x="11" y="0"/>
                    <a:pt x="10" y="2"/>
                    <a:pt x="10" y="5"/>
                  </a:cubicBezTo>
                  <a:cubicBezTo>
                    <a:pt x="10" y="7"/>
                    <a:pt x="10" y="7"/>
                    <a:pt x="10" y="7"/>
                  </a:cubicBezTo>
                  <a:cubicBezTo>
                    <a:pt x="7" y="7"/>
                    <a:pt x="7" y="7"/>
                    <a:pt x="7" y="7"/>
                  </a:cubicBezTo>
                  <a:cubicBezTo>
                    <a:pt x="3" y="7"/>
                    <a:pt x="0" y="10"/>
                    <a:pt x="0" y="14"/>
                  </a:cubicBezTo>
                  <a:cubicBezTo>
                    <a:pt x="0" y="69"/>
                    <a:pt x="0" y="69"/>
                    <a:pt x="0" y="69"/>
                  </a:cubicBezTo>
                  <a:cubicBezTo>
                    <a:pt x="0" y="74"/>
                    <a:pt x="3" y="77"/>
                    <a:pt x="7" y="77"/>
                  </a:cubicBezTo>
                  <a:cubicBezTo>
                    <a:pt x="61" y="77"/>
                    <a:pt x="61" y="77"/>
                    <a:pt x="61" y="77"/>
                  </a:cubicBezTo>
                  <a:cubicBezTo>
                    <a:pt x="65" y="77"/>
                    <a:pt x="69" y="74"/>
                    <a:pt x="69" y="69"/>
                  </a:cubicBezTo>
                  <a:cubicBezTo>
                    <a:pt x="69" y="14"/>
                    <a:pt x="69" y="14"/>
                    <a:pt x="69" y="14"/>
                  </a:cubicBezTo>
                  <a:cubicBezTo>
                    <a:pt x="69" y="10"/>
                    <a:pt x="65" y="7"/>
                    <a:pt x="61" y="7"/>
                  </a:cubicBezTo>
                  <a:close/>
                  <a:moveTo>
                    <a:pt x="7" y="10"/>
                  </a:moveTo>
                  <a:cubicBezTo>
                    <a:pt x="10" y="10"/>
                    <a:pt x="10" y="10"/>
                    <a:pt x="10" y="10"/>
                  </a:cubicBezTo>
                  <a:cubicBezTo>
                    <a:pt x="10" y="13"/>
                    <a:pt x="10" y="13"/>
                    <a:pt x="10" y="13"/>
                  </a:cubicBezTo>
                  <a:cubicBezTo>
                    <a:pt x="10" y="15"/>
                    <a:pt x="11" y="17"/>
                    <a:pt x="14" y="17"/>
                  </a:cubicBezTo>
                  <a:cubicBezTo>
                    <a:pt x="16" y="17"/>
                    <a:pt x="17" y="15"/>
                    <a:pt x="17" y="13"/>
                  </a:cubicBezTo>
                  <a:cubicBezTo>
                    <a:pt x="17" y="10"/>
                    <a:pt x="17" y="10"/>
                    <a:pt x="17" y="10"/>
                  </a:cubicBezTo>
                  <a:cubicBezTo>
                    <a:pt x="24" y="10"/>
                    <a:pt x="24" y="10"/>
                    <a:pt x="24" y="10"/>
                  </a:cubicBezTo>
                  <a:cubicBezTo>
                    <a:pt x="24" y="13"/>
                    <a:pt x="24" y="13"/>
                    <a:pt x="24" y="13"/>
                  </a:cubicBezTo>
                  <a:cubicBezTo>
                    <a:pt x="24" y="15"/>
                    <a:pt x="25" y="17"/>
                    <a:pt x="27" y="17"/>
                  </a:cubicBezTo>
                  <a:cubicBezTo>
                    <a:pt x="29" y="17"/>
                    <a:pt x="31" y="15"/>
                    <a:pt x="31" y="13"/>
                  </a:cubicBezTo>
                  <a:cubicBezTo>
                    <a:pt x="31" y="10"/>
                    <a:pt x="31" y="10"/>
                    <a:pt x="31" y="10"/>
                  </a:cubicBezTo>
                  <a:cubicBezTo>
                    <a:pt x="37" y="10"/>
                    <a:pt x="37" y="10"/>
                    <a:pt x="37" y="10"/>
                  </a:cubicBezTo>
                  <a:cubicBezTo>
                    <a:pt x="37" y="13"/>
                    <a:pt x="37" y="13"/>
                    <a:pt x="37" y="13"/>
                  </a:cubicBezTo>
                  <a:cubicBezTo>
                    <a:pt x="37" y="15"/>
                    <a:pt x="39" y="17"/>
                    <a:pt x="41" y="17"/>
                  </a:cubicBezTo>
                  <a:cubicBezTo>
                    <a:pt x="43" y="17"/>
                    <a:pt x="45" y="15"/>
                    <a:pt x="45" y="13"/>
                  </a:cubicBezTo>
                  <a:cubicBezTo>
                    <a:pt x="45" y="10"/>
                    <a:pt x="45" y="10"/>
                    <a:pt x="45" y="10"/>
                  </a:cubicBezTo>
                  <a:cubicBezTo>
                    <a:pt x="51" y="10"/>
                    <a:pt x="51" y="10"/>
                    <a:pt x="51" y="10"/>
                  </a:cubicBezTo>
                  <a:cubicBezTo>
                    <a:pt x="51" y="13"/>
                    <a:pt x="51" y="13"/>
                    <a:pt x="51" y="13"/>
                  </a:cubicBezTo>
                  <a:cubicBezTo>
                    <a:pt x="51" y="15"/>
                    <a:pt x="53" y="17"/>
                    <a:pt x="55" y="17"/>
                  </a:cubicBezTo>
                  <a:cubicBezTo>
                    <a:pt x="57" y="17"/>
                    <a:pt x="59" y="15"/>
                    <a:pt x="59" y="13"/>
                  </a:cubicBezTo>
                  <a:cubicBezTo>
                    <a:pt x="59" y="10"/>
                    <a:pt x="59" y="10"/>
                    <a:pt x="59" y="10"/>
                  </a:cubicBezTo>
                  <a:cubicBezTo>
                    <a:pt x="61" y="10"/>
                    <a:pt x="61" y="10"/>
                    <a:pt x="61" y="10"/>
                  </a:cubicBezTo>
                  <a:cubicBezTo>
                    <a:pt x="64" y="10"/>
                    <a:pt x="66" y="12"/>
                    <a:pt x="66" y="14"/>
                  </a:cubicBezTo>
                  <a:cubicBezTo>
                    <a:pt x="66" y="26"/>
                    <a:pt x="66" y="26"/>
                    <a:pt x="66" y="26"/>
                  </a:cubicBezTo>
                  <a:cubicBezTo>
                    <a:pt x="3" y="26"/>
                    <a:pt x="3" y="26"/>
                    <a:pt x="3" y="26"/>
                  </a:cubicBezTo>
                  <a:cubicBezTo>
                    <a:pt x="3" y="14"/>
                    <a:pt x="3" y="14"/>
                    <a:pt x="3" y="14"/>
                  </a:cubicBezTo>
                  <a:cubicBezTo>
                    <a:pt x="3" y="12"/>
                    <a:pt x="5" y="10"/>
                    <a:pt x="7" y="10"/>
                  </a:cubicBezTo>
                  <a:close/>
                  <a:moveTo>
                    <a:pt x="3" y="28"/>
                  </a:moveTo>
                  <a:cubicBezTo>
                    <a:pt x="66" y="28"/>
                    <a:pt x="66" y="28"/>
                    <a:pt x="66" y="28"/>
                  </a:cubicBezTo>
                  <a:cubicBezTo>
                    <a:pt x="66" y="69"/>
                    <a:pt x="66" y="69"/>
                    <a:pt x="66" y="69"/>
                  </a:cubicBezTo>
                  <a:cubicBezTo>
                    <a:pt x="66" y="72"/>
                    <a:pt x="64" y="74"/>
                    <a:pt x="61" y="74"/>
                  </a:cubicBezTo>
                  <a:cubicBezTo>
                    <a:pt x="7" y="74"/>
                    <a:pt x="7" y="74"/>
                    <a:pt x="7" y="74"/>
                  </a:cubicBezTo>
                  <a:cubicBezTo>
                    <a:pt x="5" y="74"/>
                    <a:pt x="3" y="72"/>
                    <a:pt x="3" y="69"/>
                  </a:cubicBezTo>
                  <a:lnTo>
                    <a:pt x="3" y="28"/>
                  </a:lnTo>
                  <a:close/>
                  <a:moveTo>
                    <a:pt x="34" y="39"/>
                  </a:moveTo>
                  <a:cubicBezTo>
                    <a:pt x="36" y="39"/>
                    <a:pt x="37" y="38"/>
                    <a:pt x="37" y="36"/>
                  </a:cubicBezTo>
                  <a:cubicBezTo>
                    <a:pt x="37" y="34"/>
                    <a:pt x="36" y="33"/>
                    <a:pt x="34" y="33"/>
                  </a:cubicBezTo>
                  <a:cubicBezTo>
                    <a:pt x="33" y="33"/>
                    <a:pt x="31" y="34"/>
                    <a:pt x="31" y="36"/>
                  </a:cubicBezTo>
                  <a:cubicBezTo>
                    <a:pt x="31" y="38"/>
                    <a:pt x="33" y="39"/>
                    <a:pt x="34" y="39"/>
                  </a:cubicBezTo>
                  <a:close/>
                  <a:moveTo>
                    <a:pt x="34" y="35"/>
                  </a:moveTo>
                  <a:cubicBezTo>
                    <a:pt x="35" y="35"/>
                    <a:pt x="35" y="36"/>
                    <a:pt x="35" y="36"/>
                  </a:cubicBezTo>
                  <a:cubicBezTo>
                    <a:pt x="35" y="36"/>
                    <a:pt x="35" y="37"/>
                    <a:pt x="34" y="37"/>
                  </a:cubicBezTo>
                  <a:cubicBezTo>
                    <a:pt x="34" y="37"/>
                    <a:pt x="33" y="36"/>
                    <a:pt x="33" y="36"/>
                  </a:cubicBezTo>
                  <a:cubicBezTo>
                    <a:pt x="33" y="36"/>
                    <a:pt x="34" y="35"/>
                    <a:pt x="34" y="35"/>
                  </a:cubicBezTo>
                  <a:close/>
                  <a:moveTo>
                    <a:pt x="44" y="39"/>
                  </a:moveTo>
                  <a:cubicBezTo>
                    <a:pt x="46" y="39"/>
                    <a:pt x="47" y="38"/>
                    <a:pt x="47" y="36"/>
                  </a:cubicBezTo>
                  <a:cubicBezTo>
                    <a:pt x="47" y="34"/>
                    <a:pt x="46" y="33"/>
                    <a:pt x="44" y="33"/>
                  </a:cubicBezTo>
                  <a:cubicBezTo>
                    <a:pt x="43" y="33"/>
                    <a:pt x="41" y="34"/>
                    <a:pt x="41" y="36"/>
                  </a:cubicBezTo>
                  <a:cubicBezTo>
                    <a:pt x="41" y="38"/>
                    <a:pt x="43" y="39"/>
                    <a:pt x="44" y="39"/>
                  </a:cubicBezTo>
                  <a:close/>
                  <a:moveTo>
                    <a:pt x="44" y="35"/>
                  </a:moveTo>
                  <a:cubicBezTo>
                    <a:pt x="45" y="35"/>
                    <a:pt x="45" y="36"/>
                    <a:pt x="45" y="36"/>
                  </a:cubicBezTo>
                  <a:cubicBezTo>
                    <a:pt x="45" y="36"/>
                    <a:pt x="45" y="37"/>
                    <a:pt x="44" y="37"/>
                  </a:cubicBezTo>
                  <a:cubicBezTo>
                    <a:pt x="44" y="37"/>
                    <a:pt x="43" y="36"/>
                    <a:pt x="43" y="36"/>
                  </a:cubicBezTo>
                  <a:cubicBezTo>
                    <a:pt x="43" y="36"/>
                    <a:pt x="44" y="35"/>
                    <a:pt x="44" y="35"/>
                  </a:cubicBezTo>
                  <a:close/>
                  <a:moveTo>
                    <a:pt x="54" y="39"/>
                  </a:moveTo>
                  <a:cubicBezTo>
                    <a:pt x="56" y="39"/>
                    <a:pt x="57" y="38"/>
                    <a:pt x="57" y="36"/>
                  </a:cubicBezTo>
                  <a:cubicBezTo>
                    <a:pt x="57" y="34"/>
                    <a:pt x="56" y="33"/>
                    <a:pt x="54" y="33"/>
                  </a:cubicBezTo>
                  <a:cubicBezTo>
                    <a:pt x="52" y="33"/>
                    <a:pt x="51" y="34"/>
                    <a:pt x="51" y="36"/>
                  </a:cubicBezTo>
                  <a:cubicBezTo>
                    <a:pt x="51" y="38"/>
                    <a:pt x="52" y="39"/>
                    <a:pt x="54" y="39"/>
                  </a:cubicBezTo>
                  <a:close/>
                  <a:moveTo>
                    <a:pt x="54" y="35"/>
                  </a:moveTo>
                  <a:cubicBezTo>
                    <a:pt x="55" y="35"/>
                    <a:pt x="55" y="36"/>
                    <a:pt x="55" y="36"/>
                  </a:cubicBezTo>
                  <a:cubicBezTo>
                    <a:pt x="55" y="36"/>
                    <a:pt x="55" y="37"/>
                    <a:pt x="54" y="37"/>
                  </a:cubicBezTo>
                  <a:cubicBezTo>
                    <a:pt x="54" y="37"/>
                    <a:pt x="53" y="36"/>
                    <a:pt x="53" y="36"/>
                  </a:cubicBezTo>
                  <a:cubicBezTo>
                    <a:pt x="53" y="36"/>
                    <a:pt x="54" y="35"/>
                    <a:pt x="54" y="35"/>
                  </a:cubicBezTo>
                  <a:close/>
                  <a:moveTo>
                    <a:pt x="14" y="49"/>
                  </a:moveTo>
                  <a:cubicBezTo>
                    <a:pt x="16" y="49"/>
                    <a:pt x="17" y="47"/>
                    <a:pt x="17" y="46"/>
                  </a:cubicBezTo>
                  <a:cubicBezTo>
                    <a:pt x="17" y="44"/>
                    <a:pt x="16" y="43"/>
                    <a:pt x="14" y="43"/>
                  </a:cubicBezTo>
                  <a:cubicBezTo>
                    <a:pt x="13" y="43"/>
                    <a:pt x="11" y="44"/>
                    <a:pt x="11" y="46"/>
                  </a:cubicBezTo>
                  <a:cubicBezTo>
                    <a:pt x="11" y="47"/>
                    <a:pt x="13" y="49"/>
                    <a:pt x="14" y="49"/>
                  </a:cubicBezTo>
                  <a:close/>
                  <a:moveTo>
                    <a:pt x="14" y="45"/>
                  </a:moveTo>
                  <a:cubicBezTo>
                    <a:pt x="15" y="45"/>
                    <a:pt x="15" y="45"/>
                    <a:pt x="15" y="46"/>
                  </a:cubicBezTo>
                  <a:cubicBezTo>
                    <a:pt x="15" y="46"/>
                    <a:pt x="15" y="47"/>
                    <a:pt x="14" y="47"/>
                  </a:cubicBezTo>
                  <a:cubicBezTo>
                    <a:pt x="14" y="47"/>
                    <a:pt x="13" y="46"/>
                    <a:pt x="13" y="46"/>
                  </a:cubicBezTo>
                  <a:cubicBezTo>
                    <a:pt x="13" y="45"/>
                    <a:pt x="14" y="45"/>
                    <a:pt x="14" y="45"/>
                  </a:cubicBezTo>
                  <a:close/>
                  <a:moveTo>
                    <a:pt x="24" y="49"/>
                  </a:moveTo>
                  <a:cubicBezTo>
                    <a:pt x="26" y="49"/>
                    <a:pt x="27" y="47"/>
                    <a:pt x="27" y="46"/>
                  </a:cubicBezTo>
                  <a:cubicBezTo>
                    <a:pt x="27" y="44"/>
                    <a:pt x="26" y="43"/>
                    <a:pt x="24" y="43"/>
                  </a:cubicBezTo>
                  <a:cubicBezTo>
                    <a:pt x="23" y="43"/>
                    <a:pt x="21" y="44"/>
                    <a:pt x="21" y="46"/>
                  </a:cubicBezTo>
                  <a:cubicBezTo>
                    <a:pt x="21" y="47"/>
                    <a:pt x="23" y="49"/>
                    <a:pt x="24" y="49"/>
                  </a:cubicBezTo>
                  <a:close/>
                  <a:moveTo>
                    <a:pt x="24" y="45"/>
                  </a:moveTo>
                  <a:cubicBezTo>
                    <a:pt x="25" y="45"/>
                    <a:pt x="25" y="45"/>
                    <a:pt x="25" y="46"/>
                  </a:cubicBezTo>
                  <a:cubicBezTo>
                    <a:pt x="25" y="46"/>
                    <a:pt x="25" y="47"/>
                    <a:pt x="24" y="47"/>
                  </a:cubicBezTo>
                  <a:cubicBezTo>
                    <a:pt x="24" y="47"/>
                    <a:pt x="23" y="46"/>
                    <a:pt x="23" y="46"/>
                  </a:cubicBezTo>
                  <a:cubicBezTo>
                    <a:pt x="23" y="45"/>
                    <a:pt x="24" y="45"/>
                    <a:pt x="24" y="45"/>
                  </a:cubicBezTo>
                  <a:close/>
                  <a:moveTo>
                    <a:pt x="34" y="49"/>
                  </a:moveTo>
                  <a:cubicBezTo>
                    <a:pt x="36" y="49"/>
                    <a:pt x="37" y="47"/>
                    <a:pt x="37" y="46"/>
                  </a:cubicBezTo>
                  <a:cubicBezTo>
                    <a:pt x="37" y="44"/>
                    <a:pt x="36" y="43"/>
                    <a:pt x="34" y="43"/>
                  </a:cubicBezTo>
                  <a:cubicBezTo>
                    <a:pt x="33" y="43"/>
                    <a:pt x="31" y="44"/>
                    <a:pt x="31" y="46"/>
                  </a:cubicBezTo>
                  <a:cubicBezTo>
                    <a:pt x="31" y="47"/>
                    <a:pt x="33" y="49"/>
                    <a:pt x="34" y="49"/>
                  </a:cubicBezTo>
                  <a:close/>
                  <a:moveTo>
                    <a:pt x="34" y="45"/>
                  </a:moveTo>
                  <a:cubicBezTo>
                    <a:pt x="35" y="45"/>
                    <a:pt x="35" y="45"/>
                    <a:pt x="35" y="46"/>
                  </a:cubicBezTo>
                  <a:cubicBezTo>
                    <a:pt x="35" y="46"/>
                    <a:pt x="35" y="47"/>
                    <a:pt x="34" y="47"/>
                  </a:cubicBezTo>
                  <a:cubicBezTo>
                    <a:pt x="34" y="47"/>
                    <a:pt x="33" y="46"/>
                    <a:pt x="33" y="46"/>
                  </a:cubicBezTo>
                  <a:cubicBezTo>
                    <a:pt x="33" y="45"/>
                    <a:pt x="34" y="45"/>
                    <a:pt x="34" y="45"/>
                  </a:cubicBezTo>
                  <a:close/>
                  <a:moveTo>
                    <a:pt x="44" y="49"/>
                  </a:moveTo>
                  <a:cubicBezTo>
                    <a:pt x="46" y="49"/>
                    <a:pt x="47" y="47"/>
                    <a:pt x="47" y="46"/>
                  </a:cubicBezTo>
                  <a:cubicBezTo>
                    <a:pt x="47" y="44"/>
                    <a:pt x="46" y="43"/>
                    <a:pt x="44" y="43"/>
                  </a:cubicBezTo>
                  <a:cubicBezTo>
                    <a:pt x="43" y="43"/>
                    <a:pt x="41" y="44"/>
                    <a:pt x="41" y="46"/>
                  </a:cubicBezTo>
                  <a:cubicBezTo>
                    <a:pt x="41" y="47"/>
                    <a:pt x="43" y="49"/>
                    <a:pt x="44" y="49"/>
                  </a:cubicBezTo>
                  <a:close/>
                  <a:moveTo>
                    <a:pt x="44" y="45"/>
                  </a:moveTo>
                  <a:cubicBezTo>
                    <a:pt x="45" y="45"/>
                    <a:pt x="45" y="45"/>
                    <a:pt x="45" y="46"/>
                  </a:cubicBezTo>
                  <a:cubicBezTo>
                    <a:pt x="45" y="46"/>
                    <a:pt x="45" y="47"/>
                    <a:pt x="44" y="47"/>
                  </a:cubicBezTo>
                  <a:cubicBezTo>
                    <a:pt x="44" y="47"/>
                    <a:pt x="43" y="46"/>
                    <a:pt x="43" y="46"/>
                  </a:cubicBezTo>
                  <a:cubicBezTo>
                    <a:pt x="43" y="45"/>
                    <a:pt x="44" y="45"/>
                    <a:pt x="44" y="45"/>
                  </a:cubicBezTo>
                  <a:close/>
                  <a:moveTo>
                    <a:pt x="54" y="49"/>
                  </a:moveTo>
                  <a:cubicBezTo>
                    <a:pt x="56" y="49"/>
                    <a:pt x="57" y="47"/>
                    <a:pt x="57" y="46"/>
                  </a:cubicBezTo>
                  <a:cubicBezTo>
                    <a:pt x="57" y="44"/>
                    <a:pt x="56" y="43"/>
                    <a:pt x="54" y="43"/>
                  </a:cubicBezTo>
                  <a:cubicBezTo>
                    <a:pt x="52" y="43"/>
                    <a:pt x="51" y="44"/>
                    <a:pt x="51" y="46"/>
                  </a:cubicBezTo>
                  <a:cubicBezTo>
                    <a:pt x="51" y="47"/>
                    <a:pt x="52" y="49"/>
                    <a:pt x="54" y="49"/>
                  </a:cubicBezTo>
                  <a:close/>
                  <a:moveTo>
                    <a:pt x="54" y="45"/>
                  </a:moveTo>
                  <a:cubicBezTo>
                    <a:pt x="55" y="45"/>
                    <a:pt x="55" y="45"/>
                    <a:pt x="55" y="46"/>
                  </a:cubicBezTo>
                  <a:cubicBezTo>
                    <a:pt x="55" y="46"/>
                    <a:pt x="55" y="47"/>
                    <a:pt x="54" y="47"/>
                  </a:cubicBezTo>
                  <a:cubicBezTo>
                    <a:pt x="54" y="47"/>
                    <a:pt x="53" y="46"/>
                    <a:pt x="53" y="46"/>
                  </a:cubicBezTo>
                  <a:cubicBezTo>
                    <a:pt x="53" y="45"/>
                    <a:pt x="54" y="45"/>
                    <a:pt x="54" y="45"/>
                  </a:cubicBezTo>
                  <a:close/>
                  <a:moveTo>
                    <a:pt x="14" y="59"/>
                  </a:moveTo>
                  <a:cubicBezTo>
                    <a:pt x="16" y="59"/>
                    <a:pt x="17" y="57"/>
                    <a:pt x="17" y="56"/>
                  </a:cubicBezTo>
                  <a:cubicBezTo>
                    <a:pt x="17" y="54"/>
                    <a:pt x="16" y="53"/>
                    <a:pt x="14" y="53"/>
                  </a:cubicBezTo>
                  <a:cubicBezTo>
                    <a:pt x="13" y="53"/>
                    <a:pt x="11" y="54"/>
                    <a:pt x="11" y="56"/>
                  </a:cubicBezTo>
                  <a:cubicBezTo>
                    <a:pt x="11" y="57"/>
                    <a:pt x="13" y="59"/>
                    <a:pt x="14" y="59"/>
                  </a:cubicBezTo>
                  <a:close/>
                  <a:moveTo>
                    <a:pt x="14" y="55"/>
                  </a:moveTo>
                  <a:cubicBezTo>
                    <a:pt x="15" y="55"/>
                    <a:pt x="15" y="55"/>
                    <a:pt x="15" y="56"/>
                  </a:cubicBezTo>
                  <a:cubicBezTo>
                    <a:pt x="15" y="56"/>
                    <a:pt x="15" y="57"/>
                    <a:pt x="14" y="57"/>
                  </a:cubicBezTo>
                  <a:cubicBezTo>
                    <a:pt x="14" y="57"/>
                    <a:pt x="13" y="56"/>
                    <a:pt x="13" y="56"/>
                  </a:cubicBezTo>
                  <a:cubicBezTo>
                    <a:pt x="13" y="55"/>
                    <a:pt x="14" y="55"/>
                    <a:pt x="14" y="55"/>
                  </a:cubicBezTo>
                  <a:close/>
                  <a:moveTo>
                    <a:pt x="24" y="59"/>
                  </a:moveTo>
                  <a:cubicBezTo>
                    <a:pt x="26" y="59"/>
                    <a:pt x="27" y="57"/>
                    <a:pt x="27" y="56"/>
                  </a:cubicBezTo>
                  <a:cubicBezTo>
                    <a:pt x="27" y="54"/>
                    <a:pt x="26" y="53"/>
                    <a:pt x="24" y="53"/>
                  </a:cubicBezTo>
                  <a:cubicBezTo>
                    <a:pt x="23" y="53"/>
                    <a:pt x="21" y="54"/>
                    <a:pt x="21" y="56"/>
                  </a:cubicBezTo>
                  <a:cubicBezTo>
                    <a:pt x="21" y="57"/>
                    <a:pt x="23" y="59"/>
                    <a:pt x="24" y="59"/>
                  </a:cubicBezTo>
                  <a:close/>
                  <a:moveTo>
                    <a:pt x="24" y="55"/>
                  </a:moveTo>
                  <a:cubicBezTo>
                    <a:pt x="25" y="55"/>
                    <a:pt x="25" y="55"/>
                    <a:pt x="25" y="56"/>
                  </a:cubicBezTo>
                  <a:cubicBezTo>
                    <a:pt x="25" y="56"/>
                    <a:pt x="25" y="57"/>
                    <a:pt x="24" y="57"/>
                  </a:cubicBezTo>
                  <a:cubicBezTo>
                    <a:pt x="24" y="57"/>
                    <a:pt x="23" y="56"/>
                    <a:pt x="23" y="56"/>
                  </a:cubicBezTo>
                  <a:cubicBezTo>
                    <a:pt x="23" y="55"/>
                    <a:pt x="24" y="55"/>
                    <a:pt x="24" y="55"/>
                  </a:cubicBezTo>
                  <a:close/>
                  <a:moveTo>
                    <a:pt x="34" y="59"/>
                  </a:moveTo>
                  <a:cubicBezTo>
                    <a:pt x="36" y="59"/>
                    <a:pt x="37" y="57"/>
                    <a:pt x="37" y="56"/>
                  </a:cubicBezTo>
                  <a:cubicBezTo>
                    <a:pt x="37" y="54"/>
                    <a:pt x="36" y="53"/>
                    <a:pt x="34" y="53"/>
                  </a:cubicBezTo>
                  <a:cubicBezTo>
                    <a:pt x="33" y="53"/>
                    <a:pt x="31" y="54"/>
                    <a:pt x="31" y="56"/>
                  </a:cubicBezTo>
                  <a:cubicBezTo>
                    <a:pt x="31" y="57"/>
                    <a:pt x="33" y="59"/>
                    <a:pt x="34" y="59"/>
                  </a:cubicBezTo>
                  <a:close/>
                  <a:moveTo>
                    <a:pt x="34" y="55"/>
                  </a:moveTo>
                  <a:cubicBezTo>
                    <a:pt x="35" y="55"/>
                    <a:pt x="35" y="55"/>
                    <a:pt x="35" y="56"/>
                  </a:cubicBezTo>
                  <a:cubicBezTo>
                    <a:pt x="35" y="56"/>
                    <a:pt x="35" y="57"/>
                    <a:pt x="34" y="57"/>
                  </a:cubicBezTo>
                  <a:cubicBezTo>
                    <a:pt x="34" y="57"/>
                    <a:pt x="33" y="56"/>
                    <a:pt x="33" y="56"/>
                  </a:cubicBezTo>
                  <a:cubicBezTo>
                    <a:pt x="33" y="55"/>
                    <a:pt x="34" y="55"/>
                    <a:pt x="34" y="55"/>
                  </a:cubicBezTo>
                  <a:close/>
                  <a:moveTo>
                    <a:pt x="44" y="59"/>
                  </a:moveTo>
                  <a:cubicBezTo>
                    <a:pt x="46" y="59"/>
                    <a:pt x="47" y="57"/>
                    <a:pt x="47" y="56"/>
                  </a:cubicBezTo>
                  <a:cubicBezTo>
                    <a:pt x="47" y="54"/>
                    <a:pt x="46" y="53"/>
                    <a:pt x="44" y="53"/>
                  </a:cubicBezTo>
                  <a:cubicBezTo>
                    <a:pt x="43" y="53"/>
                    <a:pt x="41" y="54"/>
                    <a:pt x="41" y="56"/>
                  </a:cubicBezTo>
                  <a:cubicBezTo>
                    <a:pt x="41" y="57"/>
                    <a:pt x="43" y="59"/>
                    <a:pt x="44" y="59"/>
                  </a:cubicBezTo>
                  <a:close/>
                  <a:moveTo>
                    <a:pt x="44" y="55"/>
                  </a:moveTo>
                  <a:cubicBezTo>
                    <a:pt x="45" y="55"/>
                    <a:pt x="45" y="55"/>
                    <a:pt x="45" y="56"/>
                  </a:cubicBezTo>
                  <a:cubicBezTo>
                    <a:pt x="45" y="56"/>
                    <a:pt x="45" y="57"/>
                    <a:pt x="44" y="57"/>
                  </a:cubicBezTo>
                  <a:cubicBezTo>
                    <a:pt x="44" y="57"/>
                    <a:pt x="43" y="56"/>
                    <a:pt x="43" y="56"/>
                  </a:cubicBezTo>
                  <a:cubicBezTo>
                    <a:pt x="43" y="55"/>
                    <a:pt x="44" y="55"/>
                    <a:pt x="44" y="55"/>
                  </a:cubicBezTo>
                  <a:close/>
                  <a:moveTo>
                    <a:pt x="54" y="59"/>
                  </a:moveTo>
                  <a:cubicBezTo>
                    <a:pt x="56" y="59"/>
                    <a:pt x="57" y="57"/>
                    <a:pt x="57" y="56"/>
                  </a:cubicBezTo>
                  <a:cubicBezTo>
                    <a:pt x="57" y="54"/>
                    <a:pt x="56" y="53"/>
                    <a:pt x="54" y="53"/>
                  </a:cubicBezTo>
                  <a:cubicBezTo>
                    <a:pt x="52" y="53"/>
                    <a:pt x="51" y="54"/>
                    <a:pt x="51" y="56"/>
                  </a:cubicBezTo>
                  <a:cubicBezTo>
                    <a:pt x="51" y="57"/>
                    <a:pt x="52" y="59"/>
                    <a:pt x="54" y="59"/>
                  </a:cubicBezTo>
                  <a:close/>
                  <a:moveTo>
                    <a:pt x="54" y="55"/>
                  </a:moveTo>
                  <a:cubicBezTo>
                    <a:pt x="55" y="55"/>
                    <a:pt x="55" y="55"/>
                    <a:pt x="55" y="56"/>
                  </a:cubicBezTo>
                  <a:cubicBezTo>
                    <a:pt x="55" y="56"/>
                    <a:pt x="55" y="57"/>
                    <a:pt x="54" y="57"/>
                  </a:cubicBezTo>
                  <a:cubicBezTo>
                    <a:pt x="54" y="57"/>
                    <a:pt x="53" y="56"/>
                    <a:pt x="53" y="56"/>
                  </a:cubicBezTo>
                  <a:cubicBezTo>
                    <a:pt x="53" y="55"/>
                    <a:pt x="54" y="55"/>
                    <a:pt x="54" y="55"/>
                  </a:cubicBezTo>
                  <a:close/>
                  <a:moveTo>
                    <a:pt x="14" y="68"/>
                  </a:moveTo>
                  <a:cubicBezTo>
                    <a:pt x="16" y="68"/>
                    <a:pt x="17" y="67"/>
                    <a:pt x="17" y="65"/>
                  </a:cubicBezTo>
                  <a:cubicBezTo>
                    <a:pt x="17" y="64"/>
                    <a:pt x="16" y="63"/>
                    <a:pt x="14" y="63"/>
                  </a:cubicBezTo>
                  <a:cubicBezTo>
                    <a:pt x="13" y="63"/>
                    <a:pt x="11" y="64"/>
                    <a:pt x="11" y="65"/>
                  </a:cubicBezTo>
                  <a:cubicBezTo>
                    <a:pt x="11" y="67"/>
                    <a:pt x="13" y="68"/>
                    <a:pt x="14" y="68"/>
                  </a:cubicBezTo>
                  <a:close/>
                  <a:moveTo>
                    <a:pt x="14" y="65"/>
                  </a:moveTo>
                  <a:cubicBezTo>
                    <a:pt x="15" y="65"/>
                    <a:pt x="15" y="65"/>
                    <a:pt x="15" y="65"/>
                  </a:cubicBezTo>
                  <a:cubicBezTo>
                    <a:pt x="15" y="66"/>
                    <a:pt x="15" y="66"/>
                    <a:pt x="14" y="66"/>
                  </a:cubicBezTo>
                  <a:cubicBezTo>
                    <a:pt x="14" y="66"/>
                    <a:pt x="13" y="66"/>
                    <a:pt x="13" y="65"/>
                  </a:cubicBezTo>
                  <a:cubicBezTo>
                    <a:pt x="13" y="65"/>
                    <a:pt x="14" y="65"/>
                    <a:pt x="14" y="65"/>
                  </a:cubicBezTo>
                  <a:close/>
                  <a:moveTo>
                    <a:pt x="24" y="68"/>
                  </a:moveTo>
                  <a:cubicBezTo>
                    <a:pt x="26" y="68"/>
                    <a:pt x="27" y="67"/>
                    <a:pt x="27" y="65"/>
                  </a:cubicBezTo>
                  <a:cubicBezTo>
                    <a:pt x="27" y="64"/>
                    <a:pt x="26" y="63"/>
                    <a:pt x="24" y="63"/>
                  </a:cubicBezTo>
                  <a:cubicBezTo>
                    <a:pt x="23" y="63"/>
                    <a:pt x="21" y="64"/>
                    <a:pt x="21" y="65"/>
                  </a:cubicBezTo>
                  <a:cubicBezTo>
                    <a:pt x="21" y="67"/>
                    <a:pt x="23" y="68"/>
                    <a:pt x="24" y="68"/>
                  </a:cubicBezTo>
                  <a:close/>
                  <a:moveTo>
                    <a:pt x="24" y="65"/>
                  </a:moveTo>
                  <a:cubicBezTo>
                    <a:pt x="25" y="65"/>
                    <a:pt x="25" y="65"/>
                    <a:pt x="25" y="65"/>
                  </a:cubicBezTo>
                  <a:cubicBezTo>
                    <a:pt x="25" y="66"/>
                    <a:pt x="25" y="66"/>
                    <a:pt x="24" y="66"/>
                  </a:cubicBezTo>
                  <a:cubicBezTo>
                    <a:pt x="24" y="66"/>
                    <a:pt x="23" y="66"/>
                    <a:pt x="23" y="65"/>
                  </a:cubicBezTo>
                  <a:cubicBezTo>
                    <a:pt x="23" y="65"/>
                    <a:pt x="24" y="65"/>
                    <a:pt x="24"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62" name="Freeform 41"/>
            <p:cNvSpPr>
              <a:spLocks noEditPoints="1"/>
            </p:cNvSpPr>
            <p:nvPr/>
          </p:nvSpPr>
          <p:spPr bwMode="auto">
            <a:xfrm>
              <a:off x="8626374" y="3481429"/>
              <a:ext cx="328520" cy="317570"/>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63" name="Freeform 17"/>
            <p:cNvSpPr>
              <a:spLocks noEditPoints="1"/>
            </p:cNvSpPr>
            <p:nvPr/>
          </p:nvSpPr>
          <p:spPr bwMode="auto">
            <a:xfrm>
              <a:off x="4270782" y="4215532"/>
              <a:ext cx="353973" cy="299836"/>
            </a:xfrm>
            <a:custGeom>
              <a:avLst/>
              <a:gdLst>
                <a:gd name="T0" fmla="*/ 70 w 72"/>
                <a:gd name="T1" fmla="*/ 16 h 61"/>
                <a:gd name="T2" fmla="*/ 56 w 72"/>
                <a:gd name="T3" fmla="*/ 18 h 61"/>
                <a:gd name="T4" fmla="*/ 43 w 72"/>
                <a:gd name="T5" fmla="*/ 46 h 61"/>
                <a:gd name="T6" fmla="*/ 12 w 72"/>
                <a:gd name="T7" fmla="*/ 46 h 61"/>
                <a:gd name="T8" fmla="*/ 13 w 72"/>
                <a:gd name="T9" fmla="*/ 49 h 61"/>
                <a:gd name="T10" fmla="*/ 48 w 72"/>
                <a:gd name="T11" fmla="*/ 51 h 61"/>
                <a:gd name="T12" fmla="*/ 13 w 72"/>
                <a:gd name="T13" fmla="*/ 52 h 61"/>
                <a:gd name="T14" fmla="*/ 9 w 72"/>
                <a:gd name="T15" fmla="*/ 45 h 61"/>
                <a:gd name="T16" fmla="*/ 7 w 72"/>
                <a:gd name="T17" fmla="*/ 42 h 61"/>
                <a:gd name="T18" fmla="*/ 1 w 72"/>
                <a:gd name="T19" fmla="*/ 23 h 61"/>
                <a:gd name="T20" fmla="*/ 10 w 72"/>
                <a:gd name="T21" fmla="*/ 41 h 61"/>
                <a:gd name="T22" fmla="*/ 43 w 72"/>
                <a:gd name="T23" fmla="*/ 43 h 61"/>
                <a:gd name="T24" fmla="*/ 54 w 72"/>
                <a:gd name="T25" fmla="*/ 17 h 61"/>
                <a:gd name="T26" fmla="*/ 70 w 72"/>
                <a:gd name="T27" fmla="*/ 13 h 61"/>
                <a:gd name="T28" fmla="*/ 18 w 72"/>
                <a:gd name="T29" fmla="*/ 57 h 61"/>
                <a:gd name="T30" fmla="*/ 11 w 72"/>
                <a:gd name="T31" fmla="*/ 57 h 61"/>
                <a:gd name="T32" fmla="*/ 18 w 72"/>
                <a:gd name="T33" fmla="*/ 57 h 61"/>
                <a:gd name="T34" fmla="*/ 14 w 72"/>
                <a:gd name="T35" fmla="*/ 55 h 61"/>
                <a:gd name="T36" fmla="*/ 14 w 72"/>
                <a:gd name="T37" fmla="*/ 59 h 61"/>
                <a:gd name="T38" fmla="*/ 45 w 72"/>
                <a:gd name="T39" fmla="*/ 57 h 61"/>
                <a:gd name="T40" fmla="*/ 38 w 72"/>
                <a:gd name="T41" fmla="*/ 57 h 61"/>
                <a:gd name="T42" fmla="*/ 45 w 72"/>
                <a:gd name="T43" fmla="*/ 57 h 61"/>
                <a:gd name="T44" fmla="*/ 41 w 72"/>
                <a:gd name="T45" fmla="*/ 55 h 61"/>
                <a:gd name="T46" fmla="*/ 41 w 72"/>
                <a:gd name="T47" fmla="*/ 59 h 61"/>
                <a:gd name="T48" fmla="*/ 12 w 72"/>
                <a:gd name="T49" fmla="*/ 37 h 61"/>
                <a:gd name="T50" fmla="*/ 45 w 72"/>
                <a:gd name="T51" fmla="*/ 36 h 61"/>
                <a:gd name="T52" fmla="*/ 12 w 72"/>
                <a:gd name="T53" fmla="*/ 35 h 61"/>
                <a:gd name="T54" fmla="*/ 12 w 72"/>
                <a:gd name="T55" fmla="*/ 37 h 61"/>
                <a:gd name="T56" fmla="*/ 12 w 72"/>
                <a:gd name="T57" fmla="*/ 40 h 61"/>
                <a:gd name="T58" fmla="*/ 43 w 72"/>
                <a:gd name="T59" fmla="*/ 41 h 61"/>
                <a:gd name="T60" fmla="*/ 43 w 72"/>
                <a:gd name="T61" fmla="*/ 39 h 61"/>
                <a:gd name="T62" fmla="*/ 37 w 72"/>
                <a:gd name="T63" fmla="*/ 31 h 61"/>
                <a:gd name="T64" fmla="*/ 44 w 72"/>
                <a:gd name="T65" fmla="*/ 30 h 61"/>
                <a:gd name="T66" fmla="*/ 43 w 72"/>
                <a:gd name="T67" fmla="*/ 0 h 61"/>
                <a:gd name="T68" fmla="*/ 36 w 72"/>
                <a:gd name="T69" fmla="*/ 0 h 61"/>
                <a:gd name="T70" fmla="*/ 37 w 72"/>
                <a:gd name="T71" fmla="*/ 31 h 61"/>
                <a:gd name="T72" fmla="*/ 31 w 72"/>
                <a:gd name="T73" fmla="*/ 31 h 61"/>
                <a:gd name="T74" fmla="*/ 32 w 72"/>
                <a:gd name="T75" fmla="*/ 8 h 61"/>
                <a:gd name="T76" fmla="*/ 25 w 72"/>
                <a:gd name="T77" fmla="*/ 8 h 61"/>
                <a:gd name="T78" fmla="*/ 24 w 72"/>
                <a:gd name="T79" fmla="*/ 30 h 61"/>
                <a:gd name="T80" fmla="*/ 13 w 72"/>
                <a:gd name="T81" fmla="*/ 31 h 61"/>
                <a:gd name="T82" fmla="*/ 20 w 72"/>
                <a:gd name="T83" fmla="*/ 30 h 61"/>
                <a:gd name="T84" fmla="*/ 20 w 72"/>
                <a:gd name="T85" fmla="*/ 16 h 61"/>
                <a:gd name="T86" fmla="*/ 13 w 72"/>
                <a:gd name="T87" fmla="*/ 16 h 61"/>
                <a:gd name="T88" fmla="*/ 13 w 72"/>
                <a:gd name="T8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1">
                  <a:moveTo>
                    <a:pt x="72" y="14"/>
                  </a:moveTo>
                  <a:cubicBezTo>
                    <a:pt x="72" y="15"/>
                    <a:pt x="71" y="16"/>
                    <a:pt x="70" y="16"/>
                  </a:cubicBezTo>
                  <a:cubicBezTo>
                    <a:pt x="59" y="16"/>
                    <a:pt x="59" y="16"/>
                    <a:pt x="59" y="16"/>
                  </a:cubicBezTo>
                  <a:cubicBezTo>
                    <a:pt x="58" y="16"/>
                    <a:pt x="57" y="17"/>
                    <a:pt x="56" y="18"/>
                  </a:cubicBezTo>
                  <a:cubicBezTo>
                    <a:pt x="49" y="42"/>
                    <a:pt x="49" y="42"/>
                    <a:pt x="49" y="42"/>
                  </a:cubicBezTo>
                  <a:cubicBezTo>
                    <a:pt x="48" y="44"/>
                    <a:pt x="46" y="46"/>
                    <a:pt x="43" y="46"/>
                  </a:cubicBezTo>
                  <a:cubicBezTo>
                    <a:pt x="13" y="46"/>
                    <a:pt x="13" y="46"/>
                    <a:pt x="13" y="46"/>
                  </a:cubicBezTo>
                  <a:cubicBezTo>
                    <a:pt x="13" y="46"/>
                    <a:pt x="12" y="46"/>
                    <a:pt x="12" y="46"/>
                  </a:cubicBezTo>
                  <a:cubicBezTo>
                    <a:pt x="12" y="48"/>
                    <a:pt x="12" y="48"/>
                    <a:pt x="12" y="48"/>
                  </a:cubicBezTo>
                  <a:cubicBezTo>
                    <a:pt x="12" y="49"/>
                    <a:pt x="12" y="49"/>
                    <a:pt x="13" y="49"/>
                  </a:cubicBezTo>
                  <a:cubicBezTo>
                    <a:pt x="47" y="49"/>
                    <a:pt x="47" y="49"/>
                    <a:pt x="47" y="49"/>
                  </a:cubicBezTo>
                  <a:cubicBezTo>
                    <a:pt x="47" y="49"/>
                    <a:pt x="48" y="50"/>
                    <a:pt x="48" y="51"/>
                  </a:cubicBezTo>
                  <a:cubicBezTo>
                    <a:pt x="48" y="52"/>
                    <a:pt x="47" y="52"/>
                    <a:pt x="47" y="52"/>
                  </a:cubicBezTo>
                  <a:cubicBezTo>
                    <a:pt x="13" y="52"/>
                    <a:pt x="13" y="52"/>
                    <a:pt x="13" y="52"/>
                  </a:cubicBezTo>
                  <a:cubicBezTo>
                    <a:pt x="11" y="52"/>
                    <a:pt x="9" y="50"/>
                    <a:pt x="9" y="48"/>
                  </a:cubicBezTo>
                  <a:cubicBezTo>
                    <a:pt x="9" y="45"/>
                    <a:pt x="9" y="45"/>
                    <a:pt x="9" y="45"/>
                  </a:cubicBezTo>
                  <a:cubicBezTo>
                    <a:pt x="9" y="45"/>
                    <a:pt x="9" y="44"/>
                    <a:pt x="9" y="44"/>
                  </a:cubicBezTo>
                  <a:cubicBezTo>
                    <a:pt x="8" y="44"/>
                    <a:pt x="8" y="43"/>
                    <a:pt x="7" y="42"/>
                  </a:cubicBezTo>
                  <a:cubicBezTo>
                    <a:pt x="0" y="25"/>
                    <a:pt x="0" y="25"/>
                    <a:pt x="0" y="25"/>
                  </a:cubicBezTo>
                  <a:cubicBezTo>
                    <a:pt x="0" y="24"/>
                    <a:pt x="0" y="23"/>
                    <a:pt x="1" y="23"/>
                  </a:cubicBezTo>
                  <a:cubicBezTo>
                    <a:pt x="1" y="22"/>
                    <a:pt x="2" y="23"/>
                    <a:pt x="3" y="24"/>
                  </a:cubicBezTo>
                  <a:cubicBezTo>
                    <a:pt x="10" y="41"/>
                    <a:pt x="10" y="41"/>
                    <a:pt x="10" y="41"/>
                  </a:cubicBezTo>
                  <a:cubicBezTo>
                    <a:pt x="11" y="42"/>
                    <a:pt x="12" y="43"/>
                    <a:pt x="13" y="43"/>
                  </a:cubicBezTo>
                  <a:cubicBezTo>
                    <a:pt x="43" y="43"/>
                    <a:pt x="43" y="43"/>
                    <a:pt x="43" y="43"/>
                  </a:cubicBezTo>
                  <a:cubicBezTo>
                    <a:pt x="44" y="43"/>
                    <a:pt x="46" y="42"/>
                    <a:pt x="46" y="41"/>
                  </a:cubicBezTo>
                  <a:cubicBezTo>
                    <a:pt x="54" y="17"/>
                    <a:pt x="54" y="17"/>
                    <a:pt x="54" y="17"/>
                  </a:cubicBezTo>
                  <a:cubicBezTo>
                    <a:pt x="54" y="15"/>
                    <a:pt x="57" y="13"/>
                    <a:pt x="59" y="13"/>
                  </a:cubicBezTo>
                  <a:cubicBezTo>
                    <a:pt x="70" y="13"/>
                    <a:pt x="70" y="13"/>
                    <a:pt x="70" y="13"/>
                  </a:cubicBezTo>
                  <a:cubicBezTo>
                    <a:pt x="71" y="13"/>
                    <a:pt x="72" y="13"/>
                    <a:pt x="72" y="14"/>
                  </a:cubicBezTo>
                  <a:close/>
                  <a:moveTo>
                    <a:pt x="18" y="57"/>
                  </a:moveTo>
                  <a:cubicBezTo>
                    <a:pt x="18" y="59"/>
                    <a:pt x="16" y="61"/>
                    <a:pt x="14" y="61"/>
                  </a:cubicBezTo>
                  <a:cubicBezTo>
                    <a:pt x="12" y="61"/>
                    <a:pt x="11" y="59"/>
                    <a:pt x="11" y="57"/>
                  </a:cubicBezTo>
                  <a:cubicBezTo>
                    <a:pt x="11" y="55"/>
                    <a:pt x="12" y="53"/>
                    <a:pt x="14" y="53"/>
                  </a:cubicBezTo>
                  <a:cubicBezTo>
                    <a:pt x="16" y="53"/>
                    <a:pt x="18" y="55"/>
                    <a:pt x="18" y="57"/>
                  </a:cubicBezTo>
                  <a:close/>
                  <a:moveTo>
                    <a:pt x="16" y="57"/>
                  </a:moveTo>
                  <a:cubicBezTo>
                    <a:pt x="16" y="56"/>
                    <a:pt x="15" y="55"/>
                    <a:pt x="14" y="55"/>
                  </a:cubicBezTo>
                  <a:cubicBezTo>
                    <a:pt x="14" y="55"/>
                    <a:pt x="13" y="56"/>
                    <a:pt x="13" y="57"/>
                  </a:cubicBezTo>
                  <a:cubicBezTo>
                    <a:pt x="13" y="58"/>
                    <a:pt x="14" y="59"/>
                    <a:pt x="14" y="59"/>
                  </a:cubicBezTo>
                  <a:cubicBezTo>
                    <a:pt x="15" y="59"/>
                    <a:pt x="16" y="58"/>
                    <a:pt x="16" y="57"/>
                  </a:cubicBezTo>
                  <a:close/>
                  <a:moveTo>
                    <a:pt x="45" y="57"/>
                  </a:moveTo>
                  <a:cubicBezTo>
                    <a:pt x="45" y="59"/>
                    <a:pt x="43" y="61"/>
                    <a:pt x="41" y="61"/>
                  </a:cubicBezTo>
                  <a:cubicBezTo>
                    <a:pt x="39" y="61"/>
                    <a:pt x="38" y="59"/>
                    <a:pt x="38" y="57"/>
                  </a:cubicBezTo>
                  <a:cubicBezTo>
                    <a:pt x="38" y="55"/>
                    <a:pt x="39" y="53"/>
                    <a:pt x="41" y="53"/>
                  </a:cubicBezTo>
                  <a:cubicBezTo>
                    <a:pt x="43" y="53"/>
                    <a:pt x="45" y="55"/>
                    <a:pt x="45" y="57"/>
                  </a:cubicBezTo>
                  <a:close/>
                  <a:moveTo>
                    <a:pt x="43" y="57"/>
                  </a:moveTo>
                  <a:cubicBezTo>
                    <a:pt x="43" y="56"/>
                    <a:pt x="42" y="55"/>
                    <a:pt x="41" y="55"/>
                  </a:cubicBezTo>
                  <a:cubicBezTo>
                    <a:pt x="40" y="55"/>
                    <a:pt x="40" y="56"/>
                    <a:pt x="40" y="57"/>
                  </a:cubicBezTo>
                  <a:cubicBezTo>
                    <a:pt x="40" y="58"/>
                    <a:pt x="40" y="59"/>
                    <a:pt x="41" y="59"/>
                  </a:cubicBezTo>
                  <a:cubicBezTo>
                    <a:pt x="42" y="59"/>
                    <a:pt x="43" y="58"/>
                    <a:pt x="43" y="57"/>
                  </a:cubicBezTo>
                  <a:close/>
                  <a:moveTo>
                    <a:pt x="12" y="37"/>
                  </a:moveTo>
                  <a:cubicBezTo>
                    <a:pt x="44" y="37"/>
                    <a:pt x="44" y="37"/>
                    <a:pt x="44" y="37"/>
                  </a:cubicBezTo>
                  <a:cubicBezTo>
                    <a:pt x="45" y="37"/>
                    <a:pt x="45" y="36"/>
                    <a:pt x="45" y="36"/>
                  </a:cubicBezTo>
                  <a:cubicBezTo>
                    <a:pt x="45" y="35"/>
                    <a:pt x="45" y="35"/>
                    <a:pt x="44" y="35"/>
                  </a:cubicBezTo>
                  <a:cubicBezTo>
                    <a:pt x="12" y="35"/>
                    <a:pt x="12" y="35"/>
                    <a:pt x="12" y="35"/>
                  </a:cubicBezTo>
                  <a:cubicBezTo>
                    <a:pt x="11" y="35"/>
                    <a:pt x="11" y="35"/>
                    <a:pt x="11" y="36"/>
                  </a:cubicBezTo>
                  <a:cubicBezTo>
                    <a:pt x="11" y="36"/>
                    <a:pt x="11" y="37"/>
                    <a:pt x="12" y="37"/>
                  </a:cubicBezTo>
                  <a:close/>
                  <a:moveTo>
                    <a:pt x="13" y="39"/>
                  </a:moveTo>
                  <a:cubicBezTo>
                    <a:pt x="13" y="39"/>
                    <a:pt x="12" y="40"/>
                    <a:pt x="12" y="40"/>
                  </a:cubicBezTo>
                  <a:cubicBezTo>
                    <a:pt x="12" y="41"/>
                    <a:pt x="13" y="41"/>
                    <a:pt x="13" y="41"/>
                  </a:cubicBezTo>
                  <a:cubicBezTo>
                    <a:pt x="43" y="41"/>
                    <a:pt x="43" y="41"/>
                    <a:pt x="43" y="41"/>
                  </a:cubicBezTo>
                  <a:cubicBezTo>
                    <a:pt x="44" y="41"/>
                    <a:pt x="44" y="41"/>
                    <a:pt x="44" y="40"/>
                  </a:cubicBezTo>
                  <a:cubicBezTo>
                    <a:pt x="44" y="40"/>
                    <a:pt x="44" y="39"/>
                    <a:pt x="43" y="39"/>
                  </a:cubicBezTo>
                  <a:lnTo>
                    <a:pt x="13" y="39"/>
                  </a:lnTo>
                  <a:close/>
                  <a:moveTo>
                    <a:pt x="37" y="31"/>
                  </a:moveTo>
                  <a:cubicBezTo>
                    <a:pt x="43" y="31"/>
                    <a:pt x="43" y="31"/>
                    <a:pt x="43" y="31"/>
                  </a:cubicBezTo>
                  <a:cubicBezTo>
                    <a:pt x="43" y="31"/>
                    <a:pt x="44" y="30"/>
                    <a:pt x="44" y="30"/>
                  </a:cubicBezTo>
                  <a:cubicBezTo>
                    <a:pt x="44" y="0"/>
                    <a:pt x="44" y="0"/>
                    <a:pt x="44" y="0"/>
                  </a:cubicBezTo>
                  <a:cubicBezTo>
                    <a:pt x="44" y="0"/>
                    <a:pt x="43" y="0"/>
                    <a:pt x="43" y="0"/>
                  </a:cubicBezTo>
                  <a:cubicBezTo>
                    <a:pt x="37" y="0"/>
                    <a:pt x="37" y="0"/>
                    <a:pt x="37" y="0"/>
                  </a:cubicBezTo>
                  <a:cubicBezTo>
                    <a:pt x="36" y="0"/>
                    <a:pt x="36" y="0"/>
                    <a:pt x="36" y="0"/>
                  </a:cubicBezTo>
                  <a:cubicBezTo>
                    <a:pt x="36" y="30"/>
                    <a:pt x="36" y="30"/>
                    <a:pt x="36" y="30"/>
                  </a:cubicBezTo>
                  <a:cubicBezTo>
                    <a:pt x="36" y="30"/>
                    <a:pt x="36" y="31"/>
                    <a:pt x="37" y="31"/>
                  </a:cubicBezTo>
                  <a:close/>
                  <a:moveTo>
                    <a:pt x="25" y="31"/>
                  </a:moveTo>
                  <a:cubicBezTo>
                    <a:pt x="31" y="31"/>
                    <a:pt x="31" y="31"/>
                    <a:pt x="31" y="31"/>
                  </a:cubicBezTo>
                  <a:cubicBezTo>
                    <a:pt x="32" y="31"/>
                    <a:pt x="32" y="30"/>
                    <a:pt x="32" y="30"/>
                  </a:cubicBezTo>
                  <a:cubicBezTo>
                    <a:pt x="32" y="8"/>
                    <a:pt x="32" y="8"/>
                    <a:pt x="32" y="8"/>
                  </a:cubicBezTo>
                  <a:cubicBezTo>
                    <a:pt x="32" y="8"/>
                    <a:pt x="32" y="8"/>
                    <a:pt x="31" y="8"/>
                  </a:cubicBezTo>
                  <a:cubicBezTo>
                    <a:pt x="25" y="8"/>
                    <a:pt x="25" y="8"/>
                    <a:pt x="25" y="8"/>
                  </a:cubicBezTo>
                  <a:cubicBezTo>
                    <a:pt x="25" y="8"/>
                    <a:pt x="24" y="8"/>
                    <a:pt x="24" y="8"/>
                  </a:cubicBezTo>
                  <a:cubicBezTo>
                    <a:pt x="24" y="30"/>
                    <a:pt x="24" y="30"/>
                    <a:pt x="24" y="30"/>
                  </a:cubicBezTo>
                  <a:cubicBezTo>
                    <a:pt x="24" y="30"/>
                    <a:pt x="25" y="31"/>
                    <a:pt x="25" y="31"/>
                  </a:cubicBezTo>
                  <a:close/>
                  <a:moveTo>
                    <a:pt x="13" y="31"/>
                  </a:moveTo>
                  <a:cubicBezTo>
                    <a:pt x="20" y="31"/>
                    <a:pt x="20" y="31"/>
                    <a:pt x="20" y="31"/>
                  </a:cubicBezTo>
                  <a:cubicBezTo>
                    <a:pt x="20" y="31"/>
                    <a:pt x="20" y="30"/>
                    <a:pt x="20" y="30"/>
                  </a:cubicBezTo>
                  <a:cubicBezTo>
                    <a:pt x="20" y="16"/>
                    <a:pt x="20" y="16"/>
                    <a:pt x="20" y="16"/>
                  </a:cubicBezTo>
                  <a:cubicBezTo>
                    <a:pt x="20" y="16"/>
                    <a:pt x="20" y="16"/>
                    <a:pt x="20" y="16"/>
                  </a:cubicBezTo>
                  <a:cubicBezTo>
                    <a:pt x="13" y="16"/>
                    <a:pt x="13" y="16"/>
                    <a:pt x="13" y="16"/>
                  </a:cubicBezTo>
                  <a:cubicBezTo>
                    <a:pt x="13" y="16"/>
                    <a:pt x="13" y="16"/>
                    <a:pt x="13" y="16"/>
                  </a:cubicBezTo>
                  <a:cubicBezTo>
                    <a:pt x="13" y="30"/>
                    <a:pt x="13" y="30"/>
                    <a:pt x="13" y="30"/>
                  </a:cubicBezTo>
                  <a:cubicBezTo>
                    <a:pt x="13" y="30"/>
                    <a:pt x="13" y="31"/>
                    <a:pt x="13" y="31"/>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64" name="Freeform 52"/>
            <p:cNvSpPr>
              <a:spLocks noEditPoints="1"/>
            </p:cNvSpPr>
            <p:nvPr/>
          </p:nvSpPr>
          <p:spPr bwMode="auto">
            <a:xfrm>
              <a:off x="7414484" y="4462722"/>
              <a:ext cx="427572" cy="402274"/>
            </a:xfrm>
            <a:custGeom>
              <a:avLst/>
              <a:gdLst>
                <a:gd name="T0" fmla="*/ 23 w 68"/>
                <a:gd name="T1" fmla="*/ 5 h 67"/>
                <a:gd name="T2" fmla="*/ 7 w 68"/>
                <a:gd name="T3" fmla="*/ 11 h 67"/>
                <a:gd name="T4" fmla="*/ 7 w 68"/>
                <a:gd name="T5" fmla="*/ 67 h 67"/>
                <a:gd name="T6" fmla="*/ 38 w 68"/>
                <a:gd name="T7" fmla="*/ 62 h 67"/>
                <a:gd name="T8" fmla="*/ 49 w 68"/>
                <a:gd name="T9" fmla="*/ 56 h 67"/>
                <a:gd name="T10" fmla="*/ 64 w 68"/>
                <a:gd name="T11" fmla="*/ 47 h 67"/>
                <a:gd name="T12" fmla="*/ 60 w 68"/>
                <a:gd name="T13" fmla="*/ 0 h 67"/>
                <a:gd name="T14" fmla="*/ 52 w 68"/>
                <a:gd name="T15" fmla="*/ 51 h 67"/>
                <a:gd name="T16" fmla="*/ 59 w 68"/>
                <a:gd name="T17" fmla="*/ 44 h 67"/>
                <a:gd name="T18" fmla="*/ 56 w 68"/>
                <a:gd name="T19" fmla="*/ 41 h 67"/>
                <a:gd name="T20" fmla="*/ 56 w 68"/>
                <a:gd name="T21" fmla="*/ 51 h 67"/>
                <a:gd name="T22" fmla="*/ 50 w 68"/>
                <a:gd name="T23" fmla="*/ 43 h 67"/>
                <a:gd name="T24" fmla="*/ 33 w 68"/>
                <a:gd name="T25" fmla="*/ 45 h 67"/>
                <a:gd name="T26" fmla="*/ 48 w 68"/>
                <a:gd name="T27" fmla="*/ 53 h 67"/>
                <a:gd name="T28" fmla="*/ 26 w 68"/>
                <a:gd name="T29" fmla="*/ 7 h 67"/>
                <a:gd name="T30" fmla="*/ 65 w 68"/>
                <a:gd name="T31" fmla="*/ 7 h 67"/>
                <a:gd name="T32" fmla="*/ 56 w 68"/>
                <a:gd name="T33" fmla="*/ 39 h 67"/>
                <a:gd name="T34" fmla="*/ 9 w 68"/>
                <a:gd name="T35" fmla="*/ 23 h 67"/>
                <a:gd name="T36" fmla="*/ 12 w 68"/>
                <a:gd name="T37" fmla="*/ 30 h 67"/>
                <a:gd name="T38" fmla="*/ 10 w 68"/>
                <a:gd name="T39" fmla="*/ 32 h 67"/>
                <a:gd name="T40" fmla="*/ 10 w 68"/>
                <a:gd name="T41" fmla="*/ 38 h 67"/>
                <a:gd name="T42" fmla="*/ 12 w 68"/>
                <a:gd name="T43" fmla="*/ 40 h 67"/>
                <a:gd name="T44" fmla="*/ 9 w 68"/>
                <a:gd name="T45" fmla="*/ 47 h 67"/>
                <a:gd name="T46" fmla="*/ 12 w 68"/>
                <a:gd name="T47" fmla="*/ 54 h 67"/>
                <a:gd name="T48" fmla="*/ 9 w 68"/>
                <a:gd name="T49" fmla="*/ 55 h 67"/>
                <a:gd name="T50" fmla="*/ 19 w 68"/>
                <a:gd name="T51" fmla="*/ 61 h 67"/>
                <a:gd name="T52" fmla="*/ 25 w 68"/>
                <a:gd name="T53" fmla="*/ 64 h 67"/>
                <a:gd name="T54" fmla="*/ 3 w 68"/>
                <a:gd name="T55" fmla="*/ 19 h 67"/>
                <a:gd name="T56" fmla="*/ 12 w 68"/>
                <a:gd name="T57" fmla="*/ 22 h 67"/>
                <a:gd name="T58" fmla="*/ 34 w 68"/>
                <a:gd name="T59" fmla="*/ 61 h 67"/>
                <a:gd name="T60" fmla="*/ 19 w 68"/>
                <a:gd name="T61" fmla="*/ 59 h 67"/>
                <a:gd name="T62" fmla="*/ 19 w 68"/>
                <a:gd name="T63" fmla="*/ 8 h 67"/>
                <a:gd name="T64" fmla="*/ 21 w 68"/>
                <a:gd name="T65" fmla="*/ 17 h 67"/>
                <a:gd name="T66" fmla="*/ 24 w 68"/>
                <a:gd name="T67" fmla="*/ 19 h 67"/>
                <a:gd name="T68" fmla="*/ 20 w 68"/>
                <a:gd name="T69" fmla="*/ 26 h 67"/>
                <a:gd name="T70" fmla="*/ 24 w 68"/>
                <a:gd name="T71" fmla="*/ 33 h 67"/>
                <a:gd name="T72" fmla="*/ 21 w 68"/>
                <a:gd name="T73" fmla="*/ 35 h 67"/>
                <a:gd name="T74" fmla="*/ 21 w 68"/>
                <a:gd name="T75" fmla="*/ 41 h 67"/>
                <a:gd name="T76" fmla="*/ 24 w 68"/>
                <a:gd name="T77" fmla="*/ 43 h 67"/>
                <a:gd name="T78" fmla="*/ 21 w 68"/>
                <a:gd name="T79" fmla="*/ 49 h 67"/>
                <a:gd name="T80" fmla="*/ 24 w 68"/>
                <a:gd name="T81" fmla="*/ 51 h 67"/>
                <a:gd name="T82" fmla="*/ 38 w 68"/>
                <a:gd name="T83" fmla="*/ 57 h 67"/>
                <a:gd name="T84" fmla="*/ 40 w 68"/>
                <a:gd name="T85" fmla="*/ 58 h 67"/>
                <a:gd name="T86" fmla="*/ 40 w 68"/>
                <a:gd name="T87" fmla="*/ 55 h 67"/>
                <a:gd name="T88" fmla="*/ 40 w 68"/>
                <a:gd name="T89" fmla="*/ 58 h 67"/>
                <a:gd name="T90" fmla="*/ 33 w 68"/>
                <a:gd name="T91" fmla="*/ 13 h 67"/>
                <a:gd name="T92" fmla="*/ 58 w 68"/>
                <a:gd name="T93" fmla="*/ 11 h 67"/>
                <a:gd name="T94" fmla="*/ 58 w 68"/>
                <a:gd name="T95" fmla="*/ 21 h 67"/>
                <a:gd name="T96" fmla="*/ 33 w 68"/>
                <a:gd name="T97" fmla="*/ 19 h 67"/>
                <a:gd name="T98" fmla="*/ 59 w 68"/>
                <a:gd name="T99" fmla="*/ 28 h 67"/>
                <a:gd name="T100" fmla="*/ 32 w 68"/>
                <a:gd name="T101" fmla="*/ 28 h 67"/>
                <a:gd name="T102" fmla="*/ 59 w 68"/>
                <a:gd name="T103" fmla="*/ 28 h 67"/>
                <a:gd name="T104" fmla="*/ 33 w 68"/>
                <a:gd name="T105" fmla="*/ 37 h 67"/>
                <a:gd name="T106" fmla="*/ 58 w 68"/>
                <a:gd name="T10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60" y="0"/>
                  </a:moveTo>
                  <a:cubicBezTo>
                    <a:pt x="31" y="0"/>
                    <a:pt x="31" y="0"/>
                    <a:pt x="31" y="0"/>
                  </a:cubicBezTo>
                  <a:cubicBezTo>
                    <a:pt x="27" y="0"/>
                    <a:pt x="24" y="2"/>
                    <a:pt x="23" y="5"/>
                  </a:cubicBezTo>
                  <a:cubicBezTo>
                    <a:pt x="19" y="5"/>
                    <a:pt x="19" y="5"/>
                    <a:pt x="19" y="5"/>
                  </a:cubicBezTo>
                  <a:cubicBezTo>
                    <a:pt x="15" y="5"/>
                    <a:pt x="13" y="8"/>
                    <a:pt x="12" y="11"/>
                  </a:cubicBezTo>
                  <a:cubicBezTo>
                    <a:pt x="7" y="11"/>
                    <a:pt x="7" y="11"/>
                    <a:pt x="7" y="11"/>
                  </a:cubicBezTo>
                  <a:cubicBezTo>
                    <a:pt x="3" y="11"/>
                    <a:pt x="0" y="14"/>
                    <a:pt x="0" y="19"/>
                  </a:cubicBezTo>
                  <a:cubicBezTo>
                    <a:pt x="0" y="60"/>
                    <a:pt x="0" y="60"/>
                    <a:pt x="0" y="60"/>
                  </a:cubicBezTo>
                  <a:cubicBezTo>
                    <a:pt x="0" y="64"/>
                    <a:pt x="3" y="67"/>
                    <a:pt x="7" y="67"/>
                  </a:cubicBezTo>
                  <a:cubicBezTo>
                    <a:pt x="25" y="67"/>
                    <a:pt x="25" y="67"/>
                    <a:pt x="25" y="67"/>
                  </a:cubicBezTo>
                  <a:cubicBezTo>
                    <a:pt x="29" y="67"/>
                    <a:pt x="33" y="66"/>
                    <a:pt x="35" y="64"/>
                  </a:cubicBezTo>
                  <a:cubicBezTo>
                    <a:pt x="38" y="62"/>
                    <a:pt x="38" y="62"/>
                    <a:pt x="38" y="62"/>
                  </a:cubicBezTo>
                  <a:cubicBezTo>
                    <a:pt x="41" y="62"/>
                    <a:pt x="45" y="60"/>
                    <a:pt x="47" y="59"/>
                  </a:cubicBezTo>
                  <a:cubicBezTo>
                    <a:pt x="48" y="57"/>
                    <a:pt x="48" y="57"/>
                    <a:pt x="48" y="57"/>
                  </a:cubicBezTo>
                  <a:cubicBezTo>
                    <a:pt x="49" y="56"/>
                    <a:pt x="49" y="56"/>
                    <a:pt x="49" y="56"/>
                  </a:cubicBezTo>
                  <a:cubicBezTo>
                    <a:pt x="53" y="56"/>
                    <a:pt x="57" y="55"/>
                    <a:pt x="59" y="53"/>
                  </a:cubicBezTo>
                  <a:cubicBezTo>
                    <a:pt x="62" y="50"/>
                    <a:pt x="62" y="50"/>
                    <a:pt x="62" y="50"/>
                  </a:cubicBezTo>
                  <a:cubicBezTo>
                    <a:pt x="64" y="47"/>
                    <a:pt x="64" y="47"/>
                    <a:pt x="64" y="47"/>
                  </a:cubicBezTo>
                  <a:cubicBezTo>
                    <a:pt x="66" y="46"/>
                    <a:pt x="68" y="41"/>
                    <a:pt x="68" y="38"/>
                  </a:cubicBezTo>
                  <a:cubicBezTo>
                    <a:pt x="68" y="7"/>
                    <a:pt x="68" y="7"/>
                    <a:pt x="68" y="7"/>
                  </a:cubicBezTo>
                  <a:cubicBezTo>
                    <a:pt x="68" y="3"/>
                    <a:pt x="64" y="0"/>
                    <a:pt x="60" y="0"/>
                  </a:cubicBezTo>
                  <a:close/>
                  <a:moveTo>
                    <a:pt x="52" y="53"/>
                  </a:moveTo>
                  <a:cubicBezTo>
                    <a:pt x="52" y="52"/>
                    <a:pt x="52" y="52"/>
                    <a:pt x="52" y="52"/>
                  </a:cubicBezTo>
                  <a:cubicBezTo>
                    <a:pt x="52" y="52"/>
                    <a:pt x="52" y="51"/>
                    <a:pt x="52" y="51"/>
                  </a:cubicBezTo>
                  <a:cubicBezTo>
                    <a:pt x="52" y="45"/>
                    <a:pt x="52" y="45"/>
                    <a:pt x="52" y="45"/>
                  </a:cubicBezTo>
                  <a:cubicBezTo>
                    <a:pt x="58" y="45"/>
                    <a:pt x="58" y="45"/>
                    <a:pt x="58" y="45"/>
                  </a:cubicBezTo>
                  <a:cubicBezTo>
                    <a:pt x="59" y="45"/>
                    <a:pt x="59" y="45"/>
                    <a:pt x="59" y="44"/>
                  </a:cubicBezTo>
                  <a:cubicBezTo>
                    <a:pt x="59" y="44"/>
                    <a:pt x="59" y="43"/>
                    <a:pt x="58" y="43"/>
                  </a:cubicBezTo>
                  <a:cubicBezTo>
                    <a:pt x="52" y="43"/>
                    <a:pt x="52" y="43"/>
                    <a:pt x="52" y="43"/>
                  </a:cubicBezTo>
                  <a:cubicBezTo>
                    <a:pt x="53" y="42"/>
                    <a:pt x="54" y="41"/>
                    <a:pt x="56" y="41"/>
                  </a:cubicBezTo>
                  <a:cubicBezTo>
                    <a:pt x="64" y="41"/>
                    <a:pt x="64" y="41"/>
                    <a:pt x="64" y="41"/>
                  </a:cubicBezTo>
                  <a:cubicBezTo>
                    <a:pt x="64" y="43"/>
                    <a:pt x="63" y="45"/>
                    <a:pt x="62" y="45"/>
                  </a:cubicBezTo>
                  <a:cubicBezTo>
                    <a:pt x="56" y="51"/>
                    <a:pt x="56" y="51"/>
                    <a:pt x="56" y="51"/>
                  </a:cubicBezTo>
                  <a:cubicBezTo>
                    <a:pt x="56" y="52"/>
                    <a:pt x="54" y="52"/>
                    <a:pt x="52" y="53"/>
                  </a:cubicBezTo>
                  <a:close/>
                  <a:moveTo>
                    <a:pt x="56" y="39"/>
                  </a:moveTo>
                  <a:cubicBezTo>
                    <a:pt x="53" y="39"/>
                    <a:pt x="51" y="41"/>
                    <a:pt x="50" y="43"/>
                  </a:cubicBezTo>
                  <a:cubicBezTo>
                    <a:pt x="33" y="43"/>
                    <a:pt x="33" y="43"/>
                    <a:pt x="33" y="43"/>
                  </a:cubicBezTo>
                  <a:cubicBezTo>
                    <a:pt x="32" y="43"/>
                    <a:pt x="32" y="44"/>
                    <a:pt x="32" y="44"/>
                  </a:cubicBezTo>
                  <a:cubicBezTo>
                    <a:pt x="32" y="45"/>
                    <a:pt x="32" y="45"/>
                    <a:pt x="33" y="45"/>
                  </a:cubicBezTo>
                  <a:cubicBezTo>
                    <a:pt x="50" y="45"/>
                    <a:pt x="50" y="45"/>
                    <a:pt x="50" y="45"/>
                  </a:cubicBezTo>
                  <a:cubicBezTo>
                    <a:pt x="50" y="51"/>
                    <a:pt x="50" y="51"/>
                    <a:pt x="50" y="51"/>
                  </a:cubicBezTo>
                  <a:cubicBezTo>
                    <a:pt x="48" y="53"/>
                    <a:pt x="48" y="53"/>
                    <a:pt x="48" y="53"/>
                  </a:cubicBezTo>
                  <a:cubicBezTo>
                    <a:pt x="31" y="53"/>
                    <a:pt x="31" y="53"/>
                    <a:pt x="31" y="53"/>
                  </a:cubicBezTo>
                  <a:cubicBezTo>
                    <a:pt x="28" y="53"/>
                    <a:pt x="26" y="51"/>
                    <a:pt x="26" y="49"/>
                  </a:cubicBezTo>
                  <a:cubicBezTo>
                    <a:pt x="26" y="7"/>
                    <a:pt x="26" y="7"/>
                    <a:pt x="26" y="7"/>
                  </a:cubicBezTo>
                  <a:cubicBezTo>
                    <a:pt x="26" y="5"/>
                    <a:pt x="28" y="3"/>
                    <a:pt x="31" y="3"/>
                  </a:cubicBezTo>
                  <a:cubicBezTo>
                    <a:pt x="60" y="3"/>
                    <a:pt x="60" y="3"/>
                    <a:pt x="60" y="3"/>
                  </a:cubicBezTo>
                  <a:cubicBezTo>
                    <a:pt x="63" y="3"/>
                    <a:pt x="65" y="5"/>
                    <a:pt x="65" y="7"/>
                  </a:cubicBezTo>
                  <a:cubicBezTo>
                    <a:pt x="65" y="38"/>
                    <a:pt x="65" y="38"/>
                    <a:pt x="65" y="38"/>
                  </a:cubicBezTo>
                  <a:cubicBezTo>
                    <a:pt x="65" y="38"/>
                    <a:pt x="65" y="39"/>
                    <a:pt x="65" y="39"/>
                  </a:cubicBezTo>
                  <a:lnTo>
                    <a:pt x="56" y="39"/>
                  </a:lnTo>
                  <a:close/>
                  <a:moveTo>
                    <a:pt x="12" y="22"/>
                  </a:moveTo>
                  <a:cubicBezTo>
                    <a:pt x="10" y="22"/>
                    <a:pt x="10" y="22"/>
                    <a:pt x="10" y="22"/>
                  </a:cubicBezTo>
                  <a:cubicBezTo>
                    <a:pt x="9" y="22"/>
                    <a:pt x="9" y="23"/>
                    <a:pt x="9" y="23"/>
                  </a:cubicBezTo>
                  <a:cubicBezTo>
                    <a:pt x="9" y="24"/>
                    <a:pt x="9" y="24"/>
                    <a:pt x="10" y="24"/>
                  </a:cubicBezTo>
                  <a:cubicBezTo>
                    <a:pt x="12" y="24"/>
                    <a:pt x="12" y="24"/>
                    <a:pt x="12" y="24"/>
                  </a:cubicBezTo>
                  <a:cubicBezTo>
                    <a:pt x="12" y="30"/>
                    <a:pt x="12" y="30"/>
                    <a:pt x="12" y="30"/>
                  </a:cubicBezTo>
                  <a:cubicBezTo>
                    <a:pt x="10" y="30"/>
                    <a:pt x="10" y="30"/>
                    <a:pt x="10" y="30"/>
                  </a:cubicBezTo>
                  <a:cubicBezTo>
                    <a:pt x="9" y="30"/>
                    <a:pt x="9" y="31"/>
                    <a:pt x="9" y="31"/>
                  </a:cubicBezTo>
                  <a:cubicBezTo>
                    <a:pt x="9" y="32"/>
                    <a:pt x="9" y="32"/>
                    <a:pt x="10" y="32"/>
                  </a:cubicBezTo>
                  <a:cubicBezTo>
                    <a:pt x="12" y="32"/>
                    <a:pt x="12" y="32"/>
                    <a:pt x="12" y="32"/>
                  </a:cubicBezTo>
                  <a:cubicBezTo>
                    <a:pt x="12" y="38"/>
                    <a:pt x="12" y="38"/>
                    <a:pt x="12" y="38"/>
                  </a:cubicBezTo>
                  <a:cubicBezTo>
                    <a:pt x="10" y="38"/>
                    <a:pt x="10" y="38"/>
                    <a:pt x="10" y="38"/>
                  </a:cubicBezTo>
                  <a:cubicBezTo>
                    <a:pt x="9" y="38"/>
                    <a:pt x="9" y="39"/>
                    <a:pt x="9" y="39"/>
                  </a:cubicBezTo>
                  <a:cubicBezTo>
                    <a:pt x="9" y="40"/>
                    <a:pt x="9" y="40"/>
                    <a:pt x="10" y="40"/>
                  </a:cubicBezTo>
                  <a:cubicBezTo>
                    <a:pt x="12" y="40"/>
                    <a:pt x="12" y="40"/>
                    <a:pt x="12" y="40"/>
                  </a:cubicBezTo>
                  <a:cubicBezTo>
                    <a:pt x="12" y="46"/>
                    <a:pt x="12" y="46"/>
                    <a:pt x="12" y="46"/>
                  </a:cubicBezTo>
                  <a:cubicBezTo>
                    <a:pt x="10" y="46"/>
                    <a:pt x="10" y="46"/>
                    <a:pt x="10" y="46"/>
                  </a:cubicBezTo>
                  <a:cubicBezTo>
                    <a:pt x="9" y="46"/>
                    <a:pt x="9" y="47"/>
                    <a:pt x="9" y="47"/>
                  </a:cubicBezTo>
                  <a:cubicBezTo>
                    <a:pt x="9" y="48"/>
                    <a:pt x="9" y="48"/>
                    <a:pt x="10" y="48"/>
                  </a:cubicBezTo>
                  <a:cubicBezTo>
                    <a:pt x="12" y="48"/>
                    <a:pt x="12" y="48"/>
                    <a:pt x="12" y="48"/>
                  </a:cubicBezTo>
                  <a:cubicBezTo>
                    <a:pt x="12" y="54"/>
                    <a:pt x="12" y="54"/>
                    <a:pt x="12" y="54"/>
                  </a:cubicBezTo>
                  <a:cubicBezTo>
                    <a:pt x="12" y="54"/>
                    <a:pt x="12" y="54"/>
                    <a:pt x="12" y="54"/>
                  </a:cubicBezTo>
                  <a:cubicBezTo>
                    <a:pt x="10" y="54"/>
                    <a:pt x="10" y="54"/>
                    <a:pt x="10" y="54"/>
                  </a:cubicBezTo>
                  <a:cubicBezTo>
                    <a:pt x="9" y="54"/>
                    <a:pt x="9" y="55"/>
                    <a:pt x="9" y="55"/>
                  </a:cubicBezTo>
                  <a:cubicBezTo>
                    <a:pt x="9" y="56"/>
                    <a:pt x="9" y="56"/>
                    <a:pt x="10" y="56"/>
                  </a:cubicBezTo>
                  <a:cubicBezTo>
                    <a:pt x="13" y="56"/>
                    <a:pt x="13" y="56"/>
                    <a:pt x="13" y="56"/>
                  </a:cubicBezTo>
                  <a:cubicBezTo>
                    <a:pt x="14" y="59"/>
                    <a:pt x="16" y="61"/>
                    <a:pt x="19" y="61"/>
                  </a:cubicBezTo>
                  <a:cubicBezTo>
                    <a:pt x="27" y="61"/>
                    <a:pt x="27" y="61"/>
                    <a:pt x="27" y="61"/>
                  </a:cubicBezTo>
                  <a:cubicBezTo>
                    <a:pt x="27" y="64"/>
                    <a:pt x="27" y="64"/>
                    <a:pt x="27" y="64"/>
                  </a:cubicBezTo>
                  <a:cubicBezTo>
                    <a:pt x="26" y="64"/>
                    <a:pt x="26" y="64"/>
                    <a:pt x="25" y="64"/>
                  </a:cubicBezTo>
                  <a:cubicBezTo>
                    <a:pt x="7" y="64"/>
                    <a:pt x="7" y="64"/>
                    <a:pt x="7" y="64"/>
                  </a:cubicBezTo>
                  <a:cubicBezTo>
                    <a:pt x="5" y="64"/>
                    <a:pt x="3" y="62"/>
                    <a:pt x="3" y="60"/>
                  </a:cubicBezTo>
                  <a:cubicBezTo>
                    <a:pt x="3" y="19"/>
                    <a:pt x="3" y="19"/>
                    <a:pt x="3" y="19"/>
                  </a:cubicBezTo>
                  <a:cubicBezTo>
                    <a:pt x="3" y="16"/>
                    <a:pt x="5" y="14"/>
                    <a:pt x="7" y="14"/>
                  </a:cubicBezTo>
                  <a:cubicBezTo>
                    <a:pt x="12" y="14"/>
                    <a:pt x="12" y="14"/>
                    <a:pt x="12" y="14"/>
                  </a:cubicBezTo>
                  <a:lnTo>
                    <a:pt x="12" y="22"/>
                  </a:lnTo>
                  <a:close/>
                  <a:moveTo>
                    <a:pt x="29" y="64"/>
                  </a:moveTo>
                  <a:cubicBezTo>
                    <a:pt x="29" y="61"/>
                    <a:pt x="29" y="61"/>
                    <a:pt x="29" y="61"/>
                  </a:cubicBezTo>
                  <a:cubicBezTo>
                    <a:pt x="34" y="61"/>
                    <a:pt x="34" y="61"/>
                    <a:pt x="34" y="61"/>
                  </a:cubicBezTo>
                  <a:cubicBezTo>
                    <a:pt x="33" y="62"/>
                    <a:pt x="33" y="62"/>
                    <a:pt x="33" y="62"/>
                  </a:cubicBezTo>
                  <a:cubicBezTo>
                    <a:pt x="32" y="63"/>
                    <a:pt x="31" y="63"/>
                    <a:pt x="29" y="64"/>
                  </a:cubicBezTo>
                  <a:close/>
                  <a:moveTo>
                    <a:pt x="19" y="59"/>
                  </a:moveTo>
                  <a:cubicBezTo>
                    <a:pt x="16" y="59"/>
                    <a:pt x="14" y="57"/>
                    <a:pt x="14" y="54"/>
                  </a:cubicBezTo>
                  <a:cubicBezTo>
                    <a:pt x="14" y="13"/>
                    <a:pt x="14" y="13"/>
                    <a:pt x="14" y="13"/>
                  </a:cubicBezTo>
                  <a:cubicBezTo>
                    <a:pt x="14" y="10"/>
                    <a:pt x="16" y="8"/>
                    <a:pt x="19" y="8"/>
                  </a:cubicBezTo>
                  <a:cubicBezTo>
                    <a:pt x="24" y="8"/>
                    <a:pt x="24" y="8"/>
                    <a:pt x="24" y="8"/>
                  </a:cubicBezTo>
                  <a:cubicBezTo>
                    <a:pt x="24" y="17"/>
                    <a:pt x="24" y="17"/>
                    <a:pt x="24" y="17"/>
                  </a:cubicBezTo>
                  <a:cubicBezTo>
                    <a:pt x="21" y="17"/>
                    <a:pt x="21" y="17"/>
                    <a:pt x="21" y="17"/>
                  </a:cubicBezTo>
                  <a:cubicBezTo>
                    <a:pt x="21" y="17"/>
                    <a:pt x="20" y="17"/>
                    <a:pt x="20" y="18"/>
                  </a:cubicBezTo>
                  <a:cubicBezTo>
                    <a:pt x="20" y="18"/>
                    <a:pt x="21" y="19"/>
                    <a:pt x="21" y="19"/>
                  </a:cubicBezTo>
                  <a:cubicBezTo>
                    <a:pt x="24" y="19"/>
                    <a:pt x="24" y="19"/>
                    <a:pt x="24" y="19"/>
                  </a:cubicBezTo>
                  <a:cubicBezTo>
                    <a:pt x="24" y="25"/>
                    <a:pt x="24" y="25"/>
                    <a:pt x="24" y="25"/>
                  </a:cubicBezTo>
                  <a:cubicBezTo>
                    <a:pt x="21" y="25"/>
                    <a:pt x="21" y="25"/>
                    <a:pt x="21" y="25"/>
                  </a:cubicBezTo>
                  <a:cubicBezTo>
                    <a:pt x="21" y="25"/>
                    <a:pt x="20" y="25"/>
                    <a:pt x="20" y="26"/>
                  </a:cubicBezTo>
                  <a:cubicBezTo>
                    <a:pt x="20" y="26"/>
                    <a:pt x="21" y="27"/>
                    <a:pt x="21" y="27"/>
                  </a:cubicBezTo>
                  <a:cubicBezTo>
                    <a:pt x="24" y="27"/>
                    <a:pt x="24" y="27"/>
                    <a:pt x="24" y="27"/>
                  </a:cubicBezTo>
                  <a:cubicBezTo>
                    <a:pt x="24" y="33"/>
                    <a:pt x="24" y="33"/>
                    <a:pt x="24" y="33"/>
                  </a:cubicBezTo>
                  <a:cubicBezTo>
                    <a:pt x="21" y="33"/>
                    <a:pt x="21" y="33"/>
                    <a:pt x="21" y="33"/>
                  </a:cubicBezTo>
                  <a:cubicBezTo>
                    <a:pt x="21" y="33"/>
                    <a:pt x="20" y="33"/>
                    <a:pt x="20" y="34"/>
                  </a:cubicBezTo>
                  <a:cubicBezTo>
                    <a:pt x="20" y="34"/>
                    <a:pt x="21" y="35"/>
                    <a:pt x="21" y="35"/>
                  </a:cubicBezTo>
                  <a:cubicBezTo>
                    <a:pt x="24" y="35"/>
                    <a:pt x="24" y="35"/>
                    <a:pt x="24" y="35"/>
                  </a:cubicBezTo>
                  <a:cubicBezTo>
                    <a:pt x="24" y="41"/>
                    <a:pt x="24" y="41"/>
                    <a:pt x="24" y="41"/>
                  </a:cubicBezTo>
                  <a:cubicBezTo>
                    <a:pt x="21" y="41"/>
                    <a:pt x="21" y="41"/>
                    <a:pt x="21" y="41"/>
                  </a:cubicBezTo>
                  <a:cubicBezTo>
                    <a:pt x="21" y="41"/>
                    <a:pt x="20" y="41"/>
                    <a:pt x="20" y="42"/>
                  </a:cubicBezTo>
                  <a:cubicBezTo>
                    <a:pt x="20" y="42"/>
                    <a:pt x="21" y="43"/>
                    <a:pt x="21" y="43"/>
                  </a:cubicBezTo>
                  <a:cubicBezTo>
                    <a:pt x="24" y="43"/>
                    <a:pt x="24" y="43"/>
                    <a:pt x="24" y="43"/>
                  </a:cubicBezTo>
                  <a:cubicBezTo>
                    <a:pt x="24" y="49"/>
                    <a:pt x="24" y="49"/>
                    <a:pt x="24" y="49"/>
                  </a:cubicBezTo>
                  <a:cubicBezTo>
                    <a:pt x="24" y="49"/>
                    <a:pt x="24" y="49"/>
                    <a:pt x="24" y="49"/>
                  </a:cubicBezTo>
                  <a:cubicBezTo>
                    <a:pt x="21" y="49"/>
                    <a:pt x="21" y="49"/>
                    <a:pt x="21" y="49"/>
                  </a:cubicBezTo>
                  <a:cubicBezTo>
                    <a:pt x="21" y="49"/>
                    <a:pt x="20" y="49"/>
                    <a:pt x="20" y="50"/>
                  </a:cubicBezTo>
                  <a:cubicBezTo>
                    <a:pt x="20" y="50"/>
                    <a:pt x="21" y="51"/>
                    <a:pt x="21" y="51"/>
                  </a:cubicBezTo>
                  <a:cubicBezTo>
                    <a:pt x="24" y="51"/>
                    <a:pt x="24" y="51"/>
                    <a:pt x="24" y="51"/>
                  </a:cubicBezTo>
                  <a:cubicBezTo>
                    <a:pt x="25" y="53"/>
                    <a:pt x="28" y="55"/>
                    <a:pt x="31" y="55"/>
                  </a:cubicBezTo>
                  <a:cubicBezTo>
                    <a:pt x="38" y="55"/>
                    <a:pt x="38" y="55"/>
                    <a:pt x="38" y="55"/>
                  </a:cubicBezTo>
                  <a:cubicBezTo>
                    <a:pt x="38" y="57"/>
                    <a:pt x="38" y="57"/>
                    <a:pt x="38" y="57"/>
                  </a:cubicBezTo>
                  <a:cubicBezTo>
                    <a:pt x="37" y="59"/>
                    <a:pt x="37" y="59"/>
                    <a:pt x="37" y="59"/>
                  </a:cubicBezTo>
                  <a:lnTo>
                    <a:pt x="19" y="59"/>
                  </a:lnTo>
                  <a:close/>
                  <a:moveTo>
                    <a:pt x="40" y="58"/>
                  </a:moveTo>
                  <a:cubicBezTo>
                    <a:pt x="40" y="58"/>
                    <a:pt x="40" y="58"/>
                    <a:pt x="40" y="58"/>
                  </a:cubicBezTo>
                  <a:cubicBezTo>
                    <a:pt x="41" y="57"/>
                    <a:pt x="41" y="57"/>
                    <a:pt x="40" y="57"/>
                  </a:cubicBezTo>
                  <a:cubicBezTo>
                    <a:pt x="40" y="55"/>
                    <a:pt x="40" y="55"/>
                    <a:pt x="40" y="55"/>
                  </a:cubicBezTo>
                  <a:cubicBezTo>
                    <a:pt x="46" y="55"/>
                    <a:pt x="46" y="55"/>
                    <a:pt x="46" y="55"/>
                  </a:cubicBezTo>
                  <a:cubicBezTo>
                    <a:pt x="45" y="56"/>
                    <a:pt x="45" y="56"/>
                    <a:pt x="45" y="56"/>
                  </a:cubicBezTo>
                  <a:cubicBezTo>
                    <a:pt x="44" y="57"/>
                    <a:pt x="42" y="58"/>
                    <a:pt x="40" y="58"/>
                  </a:cubicBezTo>
                  <a:close/>
                  <a:moveTo>
                    <a:pt x="59" y="12"/>
                  </a:moveTo>
                  <a:cubicBezTo>
                    <a:pt x="59" y="12"/>
                    <a:pt x="59" y="13"/>
                    <a:pt x="58" y="13"/>
                  </a:cubicBezTo>
                  <a:cubicBezTo>
                    <a:pt x="33" y="13"/>
                    <a:pt x="33" y="13"/>
                    <a:pt x="33" y="13"/>
                  </a:cubicBezTo>
                  <a:cubicBezTo>
                    <a:pt x="32" y="13"/>
                    <a:pt x="32" y="12"/>
                    <a:pt x="32" y="12"/>
                  </a:cubicBezTo>
                  <a:cubicBezTo>
                    <a:pt x="32" y="11"/>
                    <a:pt x="32" y="11"/>
                    <a:pt x="33" y="11"/>
                  </a:cubicBezTo>
                  <a:cubicBezTo>
                    <a:pt x="58" y="11"/>
                    <a:pt x="58" y="11"/>
                    <a:pt x="58" y="11"/>
                  </a:cubicBezTo>
                  <a:cubicBezTo>
                    <a:pt x="59" y="11"/>
                    <a:pt x="59" y="11"/>
                    <a:pt x="59" y="12"/>
                  </a:cubicBezTo>
                  <a:close/>
                  <a:moveTo>
                    <a:pt x="59" y="20"/>
                  </a:moveTo>
                  <a:cubicBezTo>
                    <a:pt x="59" y="21"/>
                    <a:pt x="59" y="21"/>
                    <a:pt x="58" y="21"/>
                  </a:cubicBezTo>
                  <a:cubicBezTo>
                    <a:pt x="33" y="21"/>
                    <a:pt x="33" y="21"/>
                    <a:pt x="33" y="21"/>
                  </a:cubicBezTo>
                  <a:cubicBezTo>
                    <a:pt x="32" y="21"/>
                    <a:pt x="32" y="21"/>
                    <a:pt x="32" y="20"/>
                  </a:cubicBezTo>
                  <a:cubicBezTo>
                    <a:pt x="32" y="19"/>
                    <a:pt x="32" y="19"/>
                    <a:pt x="33" y="19"/>
                  </a:cubicBezTo>
                  <a:cubicBezTo>
                    <a:pt x="58" y="19"/>
                    <a:pt x="58" y="19"/>
                    <a:pt x="58" y="19"/>
                  </a:cubicBezTo>
                  <a:cubicBezTo>
                    <a:pt x="59" y="19"/>
                    <a:pt x="59" y="19"/>
                    <a:pt x="59" y="20"/>
                  </a:cubicBezTo>
                  <a:close/>
                  <a:moveTo>
                    <a:pt x="59" y="28"/>
                  </a:moveTo>
                  <a:cubicBezTo>
                    <a:pt x="59" y="29"/>
                    <a:pt x="59" y="29"/>
                    <a:pt x="58" y="29"/>
                  </a:cubicBezTo>
                  <a:cubicBezTo>
                    <a:pt x="33" y="29"/>
                    <a:pt x="33" y="29"/>
                    <a:pt x="33" y="29"/>
                  </a:cubicBezTo>
                  <a:cubicBezTo>
                    <a:pt x="32" y="29"/>
                    <a:pt x="32" y="29"/>
                    <a:pt x="32" y="28"/>
                  </a:cubicBezTo>
                  <a:cubicBezTo>
                    <a:pt x="32" y="27"/>
                    <a:pt x="32" y="27"/>
                    <a:pt x="33" y="27"/>
                  </a:cubicBezTo>
                  <a:cubicBezTo>
                    <a:pt x="58" y="27"/>
                    <a:pt x="58" y="27"/>
                    <a:pt x="58" y="27"/>
                  </a:cubicBezTo>
                  <a:cubicBezTo>
                    <a:pt x="59" y="27"/>
                    <a:pt x="59" y="27"/>
                    <a:pt x="59" y="28"/>
                  </a:cubicBezTo>
                  <a:close/>
                  <a:moveTo>
                    <a:pt x="59" y="36"/>
                  </a:moveTo>
                  <a:cubicBezTo>
                    <a:pt x="59" y="37"/>
                    <a:pt x="59" y="37"/>
                    <a:pt x="58" y="37"/>
                  </a:cubicBezTo>
                  <a:cubicBezTo>
                    <a:pt x="33" y="37"/>
                    <a:pt x="33" y="37"/>
                    <a:pt x="33" y="37"/>
                  </a:cubicBezTo>
                  <a:cubicBezTo>
                    <a:pt x="32" y="37"/>
                    <a:pt x="32" y="37"/>
                    <a:pt x="32" y="36"/>
                  </a:cubicBezTo>
                  <a:cubicBezTo>
                    <a:pt x="32" y="36"/>
                    <a:pt x="32" y="35"/>
                    <a:pt x="33" y="35"/>
                  </a:cubicBezTo>
                  <a:cubicBezTo>
                    <a:pt x="58" y="35"/>
                    <a:pt x="58" y="35"/>
                    <a:pt x="58" y="35"/>
                  </a:cubicBezTo>
                  <a:cubicBezTo>
                    <a:pt x="59" y="35"/>
                    <a:pt x="59" y="36"/>
                    <a:pt x="59" y="36"/>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65" name="Freeform 36"/>
            <p:cNvSpPr>
              <a:spLocks noEditPoints="1"/>
            </p:cNvSpPr>
            <p:nvPr/>
          </p:nvSpPr>
          <p:spPr bwMode="auto">
            <a:xfrm>
              <a:off x="7626142" y="3331001"/>
              <a:ext cx="421885" cy="352397"/>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66" name="Freeform 24"/>
            <p:cNvSpPr>
              <a:spLocks noEditPoints="1"/>
            </p:cNvSpPr>
            <p:nvPr/>
          </p:nvSpPr>
          <p:spPr bwMode="auto">
            <a:xfrm>
              <a:off x="5655996" y="1632312"/>
              <a:ext cx="288083" cy="303868"/>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67" name="Freeform 54"/>
            <p:cNvSpPr>
              <a:spLocks noEditPoints="1"/>
            </p:cNvSpPr>
            <p:nvPr/>
          </p:nvSpPr>
          <p:spPr bwMode="auto">
            <a:xfrm>
              <a:off x="4791165" y="5149532"/>
              <a:ext cx="329105" cy="382276"/>
            </a:xfrm>
            <a:custGeom>
              <a:avLst/>
              <a:gdLst>
                <a:gd name="T0" fmla="*/ 31 w 62"/>
                <a:gd name="T1" fmla="*/ 49 h 70"/>
                <a:gd name="T2" fmla="*/ 45 w 62"/>
                <a:gd name="T3" fmla="*/ 35 h 70"/>
                <a:gd name="T4" fmla="*/ 45 w 62"/>
                <a:gd name="T5" fmla="*/ 8 h 70"/>
                <a:gd name="T6" fmla="*/ 17 w 62"/>
                <a:gd name="T7" fmla="*/ 8 h 70"/>
                <a:gd name="T8" fmla="*/ 17 w 62"/>
                <a:gd name="T9" fmla="*/ 35 h 70"/>
                <a:gd name="T10" fmla="*/ 31 w 62"/>
                <a:gd name="T11" fmla="*/ 49 h 70"/>
                <a:gd name="T12" fmla="*/ 31 w 62"/>
                <a:gd name="T13" fmla="*/ 8 h 70"/>
                <a:gd name="T14" fmla="*/ 44 w 62"/>
                <a:gd name="T15" fmla="*/ 21 h 70"/>
                <a:gd name="T16" fmla="*/ 31 w 62"/>
                <a:gd name="T17" fmla="*/ 34 h 70"/>
                <a:gd name="T18" fmla="*/ 18 w 62"/>
                <a:gd name="T19" fmla="*/ 21 h 70"/>
                <a:gd name="T20" fmla="*/ 31 w 62"/>
                <a:gd name="T21" fmla="*/ 8 h 70"/>
                <a:gd name="T22" fmla="*/ 25 w 62"/>
                <a:gd name="T23" fmla="*/ 50 h 70"/>
                <a:gd name="T24" fmla="*/ 27 w 62"/>
                <a:gd name="T25" fmla="*/ 48 h 70"/>
                <a:gd name="T26" fmla="*/ 30 w 62"/>
                <a:gd name="T27" fmla="*/ 50 h 70"/>
                <a:gd name="T28" fmla="*/ 31 w 62"/>
                <a:gd name="T29" fmla="*/ 51 h 70"/>
                <a:gd name="T30" fmla="*/ 32 w 62"/>
                <a:gd name="T31" fmla="*/ 50 h 70"/>
                <a:gd name="T32" fmla="*/ 34 w 62"/>
                <a:gd name="T33" fmla="*/ 48 h 70"/>
                <a:gd name="T34" fmla="*/ 37 w 62"/>
                <a:gd name="T35" fmla="*/ 50 h 70"/>
                <a:gd name="T36" fmla="*/ 31 w 62"/>
                <a:gd name="T37" fmla="*/ 53 h 70"/>
                <a:gd name="T38" fmla="*/ 25 w 62"/>
                <a:gd name="T39" fmla="*/ 50 h 70"/>
                <a:gd name="T40" fmla="*/ 8 w 62"/>
                <a:gd name="T41" fmla="*/ 53 h 70"/>
                <a:gd name="T42" fmla="*/ 31 w 62"/>
                <a:gd name="T43" fmla="*/ 62 h 70"/>
                <a:gd name="T44" fmla="*/ 54 w 62"/>
                <a:gd name="T45" fmla="*/ 53 h 70"/>
                <a:gd name="T46" fmla="*/ 39 w 62"/>
                <a:gd name="T47" fmla="*/ 44 h 70"/>
                <a:gd name="T48" fmla="*/ 35 w 62"/>
                <a:gd name="T49" fmla="*/ 47 h 70"/>
                <a:gd name="T50" fmla="*/ 44 w 62"/>
                <a:gd name="T51" fmla="*/ 51 h 70"/>
                <a:gd name="T52" fmla="*/ 31 w 62"/>
                <a:gd name="T53" fmla="*/ 54 h 70"/>
                <a:gd name="T54" fmla="*/ 18 w 62"/>
                <a:gd name="T55" fmla="*/ 51 h 70"/>
                <a:gd name="T56" fmla="*/ 26 w 62"/>
                <a:gd name="T57" fmla="*/ 47 h 70"/>
                <a:gd name="T58" fmla="*/ 23 w 62"/>
                <a:gd name="T59" fmla="*/ 44 h 70"/>
                <a:gd name="T60" fmla="*/ 8 w 62"/>
                <a:gd name="T61" fmla="*/ 53 h 70"/>
                <a:gd name="T62" fmla="*/ 16 w 62"/>
                <a:gd name="T63" fmla="*/ 51 h 70"/>
                <a:gd name="T64" fmla="*/ 31 w 62"/>
                <a:gd name="T65" fmla="*/ 56 h 70"/>
                <a:gd name="T66" fmla="*/ 46 w 62"/>
                <a:gd name="T67" fmla="*/ 51 h 70"/>
                <a:gd name="T68" fmla="*/ 42 w 62"/>
                <a:gd name="T69" fmla="*/ 47 h 70"/>
                <a:gd name="T70" fmla="*/ 52 w 62"/>
                <a:gd name="T71" fmla="*/ 53 h 70"/>
                <a:gd name="T72" fmla="*/ 31 w 62"/>
                <a:gd name="T73" fmla="*/ 60 h 70"/>
                <a:gd name="T74" fmla="*/ 10 w 62"/>
                <a:gd name="T75" fmla="*/ 53 h 70"/>
                <a:gd name="T76" fmla="*/ 20 w 62"/>
                <a:gd name="T77" fmla="*/ 47 h 70"/>
                <a:gd name="T78" fmla="*/ 16 w 62"/>
                <a:gd name="T79" fmla="*/ 51 h 70"/>
                <a:gd name="T80" fmla="*/ 62 w 62"/>
                <a:gd name="T81" fmla="*/ 55 h 70"/>
                <a:gd name="T82" fmla="*/ 31 w 62"/>
                <a:gd name="T83" fmla="*/ 70 h 70"/>
                <a:gd name="T84" fmla="*/ 0 w 62"/>
                <a:gd name="T85" fmla="*/ 55 h 70"/>
                <a:gd name="T86" fmla="*/ 20 w 62"/>
                <a:gd name="T87" fmla="*/ 41 h 70"/>
                <a:gd name="T88" fmla="*/ 23 w 62"/>
                <a:gd name="T89" fmla="*/ 44 h 70"/>
                <a:gd name="T90" fmla="*/ 3 w 62"/>
                <a:gd name="T91" fmla="*/ 55 h 70"/>
                <a:gd name="T92" fmla="*/ 31 w 62"/>
                <a:gd name="T93" fmla="*/ 67 h 70"/>
                <a:gd name="T94" fmla="*/ 59 w 62"/>
                <a:gd name="T95" fmla="*/ 55 h 70"/>
                <a:gd name="T96" fmla="*/ 39 w 62"/>
                <a:gd name="T97" fmla="*/ 44 h 70"/>
                <a:gd name="T98" fmla="*/ 42 w 62"/>
                <a:gd name="T99" fmla="*/ 41 h 70"/>
                <a:gd name="T100" fmla="*/ 62 w 62"/>
                <a:gd name="T101"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 h="70">
                  <a:moveTo>
                    <a:pt x="31" y="49"/>
                  </a:moveTo>
                  <a:cubicBezTo>
                    <a:pt x="45" y="35"/>
                    <a:pt x="45" y="35"/>
                    <a:pt x="45" y="35"/>
                  </a:cubicBezTo>
                  <a:cubicBezTo>
                    <a:pt x="52" y="27"/>
                    <a:pt x="52" y="15"/>
                    <a:pt x="45" y="8"/>
                  </a:cubicBezTo>
                  <a:cubicBezTo>
                    <a:pt x="37" y="0"/>
                    <a:pt x="25" y="0"/>
                    <a:pt x="17" y="8"/>
                  </a:cubicBezTo>
                  <a:cubicBezTo>
                    <a:pt x="10" y="15"/>
                    <a:pt x="10" y="27"/>
                    <a:pt x="17" y="35"/>
                  </a:cubicBezTo>
                  <a:lnTo>
                    <a:pt x="31" y="49"/>
                  </a:lnTo>
                  <a:close/>
                  <a:moveTo>
                    <a:pt x="31" y="8"/>
                  </a:moveTo>
                  <a:cubicBezTo>
                    <a:pt x="38" y="8"/>
                    <a:pt x="44" y="14"/>
                    <a:pt x="44" y="21"/>
                  </a:cubicBezTo>
                  <a:cubicBezTo>
                    <a:pt x="44" y="29"/>
                    <a:pt x="38" y="34"/>
                    <a:pt x="31" y="34"/>
                  </a:cubicBezTo>
                  <a:cubicBezTo>
                    <a:pt x="24" y="34"/>
                    <a:pt x="18" y="29"/>
                    <a:pt x="18" y="21"/>
                  </a:cubicBezTo>
                  <a:cubicBezTo>
                    <a:pt x="18" y="14"/>
                    <a:pt x="24" y="8"/>
                    <a:pt x="31" y="8"/>
                  </a:cubicBezTo>
                  <a:close/>
                  <a:moveTo>
                    <a:pt x="25" y="50"/>
                  </a:moveTo>
                  <a:cubicBezTo>
                    <a:pt x="25" y="49"/>
                    <a:pt x="26" y="49"/>
                    <a:pt x="27" y="48"/>
                  </a:cubicBezTo>
                  <a:cubicBezTo>
                    <a:pt x="30" y="50"/>
                    <a:pt x="30" y="50"/>
                    <a:pt x="30" y="50"/>
                  </a:cubicBezTo>
                  <a:cubicBezTo>
                    <a:pt x="30" y="51"/>
                    <a:pt x="30" y="51"/>
                    <a:pt x="31" y="51"/>
                  </a:cubicBezTo>
                  <a:cubicBezTo>
                    <a:pt x="31" y="51"/>
                    <a:pt x="32" y="51"/>
                    <a:pt x="32" y="50"/>
                  </a:cubicBezTo>
                  <a:cubicBezTo>
                    <a:pt x="34" y="48"/>
                    <a:pt x="34" y="48"/>
                    <a:pt x="34" y="48"/>
                  </a:cubicBezTo>
                  <a:cubicBezTo>
                    <a:pt x="36" y="49"/>
                    <a:pt x="37" y="49"/>
                    <a:pt x="37" y="50"/>
                  </a:cubicBezTo>
                  <a:cubicBezTo>
                    <a:pt x="37" y="52"/>
                    <a:pt x="34" y="53"/>
                    <a:pt x="31" y="53"/>
                  </a:cubicBezTo>
                  <a:cubicBezTo>
                    <a:pt x="28" y="53"/>
                    <a:pt x="25" y="52"/>
                    <a:pt x="25" y="50"/>
                  </a:cubicBezTo>
                  <a:close/>
                  <a:moveTo>
                    <a:pt x="8" y="53"/>
                  </a:moveTo>
                  <a:cubicBezTo>
                    <a:pt x="8" y="58"/>
                    <a:pt x="18" y="62"/>
                    <a:pt x="31" y="62"/>
                  </a:cubicBezTo>
                  <a:cubicBezTo>
                    <a:pt x="44" y="62"/>
                    <a:pt x="54" y="58"/>
                    <a:pt x="54" y="53"/>
                  </a:cubicBezTo>
                  <a:cubicBezTo>
                    <a:pt x="54" y="49"/>
                    <a:pt x="48" y="45"/>
                    <a:pt x="39" y="44"/>
                  </a:cubicBezTo>
                  <a:cubicBezTo>
                    <a:pt x="35" y="47"/>
                    <a:pt x="35" y="47"/>
                    <a:pt x="35" y="47"/>
                  </a:cubicBezTo>
                  <a:cubicBezTo>
                    <a:pt x="41" y="48"/>
                    <a:pt x="44" y="49"/>
                    <a:pt x="44" y="51"/>
                  </a:cubicBezTo>
                  <a:cubicBezTo>
                    <a:pt x="44" y="52"/>
                    <a:pt x="39" y="54"/>
                    <a:pt x="31" y="54"/>
                  </a:cubicBezTo>
                  <a:cubicBezTo>
                    <a:pt x="23" y="54"/>
                    <a:pt x="18" y="52"/>
                    <a:pt x="18" y="51"/>
                  </a:cubicBezTo>
                  <a:cubicBezTo>
                    <a:pt x="18" y="49"/>
                    <a:pt x="21" y="48"/>
                    <a:pt x="26" y="47"/>
                  </a:cubicBezTo>
                  <a:cubicBezTo>
                    <a:pt x="23" y="44"/>
                    <a:pt x="23" y="44"/>
                    <a:pt x="23" y="44"/>
                  </a:cubicBezTo>
                  <a:cubicBezTo>
                    <a:pt x="14" y="45"/>
                    <a:pt x="8" y="49"/>
                    <a:pt x="8" y="53"/>
                  </a:cubicBezTo>
                  <a:close/>
                  <a:moveTo>
                    <a:pt x="16" y="51"/>
                  </a:moveTo>
                  <a:cubicBezTo>
                    <a:pt x="16" y="54"/>
                    <a:pt x="23" y="56"/>
                    <a:pt x="31" y="56"/>
                  </a:cubicBezTo>
                  <a:cubicBezTo>
                    <a:pt x="39" y="56"/>
                    <a:pt x="46" y="54"/>
                    <a:pt x="46" y="51"/>
                  </a:cubicBezTo>
                  <a:cubicBezTo>
                    <a:pt x="46" y="49"/>
                    <a:pt x="44" y="47"/>
                    <a:pt x="42" y="47"/>
                  </a:cubicBezTo>
                  <a:cubicBezTo>
                    <a:pt x="48" y="48"/>
                    <a:pt x="52" y="50"/>
                    <a:pt x="52" y="53"/>
                  </a:cubicBezTo>
                  <a:cubicBezTo>
                    <a:pt x="52" y="56"/>
                    <a:pt x="43" y="60"/>
                    <a:pt x="31" y="60"/>
                  </a:cubicBezTo>
                  <a:cubicBezTo>
                    <a:pt x="19" y="60"/>
                    <a:pt x="10" y="56"/>
                    <a:pt x="10" y="53"/>
                  </a:cubicBezTo>
                  <a:cubicBezTo>
                    <a:pt x="10" y="50"/>
                    <a:pt x="14" y="48"/>
                    <a:pt x="20" y="47"/>
                  </a:cubicBezTo>
                  <a:cubicBezTo>
                    <a:pt x="17" y="47"/>
                    <a:pt x="16" y="49"/>
                    <a:pt x="16" y="51"/>
                  </a:cubicBezTo>
                  <a:close/>
                  <a:moveTo>
                    <a:pt x="62" y="55"/>
                  </a:moveTo>
                  <a:cubicBezTo>
                    <a:pt x="62" y="64"/>
                    <a:pt x="49" y="70"/>
                    <a:pt x="31" y="70"/>
                  </a:cubicBezTo>
                  <a:cubicBezTo>
                    <a:pt x="13" y="70"/>
                    <a:pt x="0" y="64"/>
                    <a:pt x="0" y="55"/>
                  </a:cubicBezTo>
                  <a:cubicBezTo>
                    <a:pt x="0" y="49"/>
                    <a:pt x="8" y="43"/>
                    <a:pt x="20" y="41"/>
                  </a:cubicBezTo>
                  <a:cubicBezTo>
                    <a:pt x="23" y="44"/>
                    <a:pt x="23" y="44"/>
                    <a:pt x="23" y="44"/>
                  </a:cubicBezTo>
                  <a:cubicBezTo>
                    <a:pt x="10" y="45"/>
                    <a:pt x="3" y="50"/>
                    <a:pt x="3" y="55"/>
                  </a:cubicBezTo>
                  <a:cubicBezTo>
                    <a:pt x="3" y="61"/>
                    <a:pt x="14" y="67"/>
                    <a:pt x="31" y="67"/>
                  </a:cubicBezTo>
                  <a:cubicBezTo>
                    <a:pt x="48" y="67"/>
                    <a:pt x="59" y="61"/>
                    <a:pt x="59" y="55"/>
                  </a:cubicBezTo>
                  <a:cubicBezTo>
                    <a:pt x="59" y="50"/>
                    <a:pt x="51" y="45"/>
                    <a:pt x="39" y="44"/>
                  </a:cubicBezTo>
                  <a:cubicBezTo>
                    <a:pt x="42" y="41"/>
                    <a:pt x="42" y="41"/>
                    <a:pt x="42" y="41"/>
                  </a:cubicBezTo>
                  <a:cubicBezTo>
                    <a:pt x="54" y="43"/>
                    <a:pt x="62" y="49"/>
                    <a:pt x="62" y="55"/>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68" name="Freeform 55"/>
            <p:cNvSpPr>
              <a:spLocks noEditPoints="1"/>
            </p:cNvSpPr>
            <p:nvPr/>
          </p:nvSpPr>
          <p:spPr bwMode="auto">
            <a:xfrm>
              <a:off x="8806238" y="3947425"/>
              <a:ext cx="340055" cy="372752"/>
            </a:xfrm>
            <a:custGeom>
              <a:avLst/>
              <a:gdLst>
                <a:gd name="T0" fmla="*/ 31 w 63"/>
                <a:gd name="T1" fmla="*/ 45 h 67"/>
                <a:gd name="T2" fmla="*/ 42 w 63"/>
                <a:gd name="T3" fmla="*/ 33 h 67"/>
                <a:gd name="T4" fmla="*/ 52 w 63"/>
                <a:gd name="T5" fmla="*/ 33 h 67"/>
                <a:gd name="T6" fmla="*/ 52 w 63"/>
                <a:gd name="T7" fmla="*/ 0 h 67"/>
                <a:gd name="T8" fmla="*/ 11 w 63"/>
                <a:gd name="T9" fmla="*/ 0 h 67"/>
                <a:gd name="T10" fmla="*/ 11 w 63"/>
                <a:gd name="T11" fmla="*/ 33 h 67"/>
                <a:gd name="T12" fmla="*/ 21 w 63"/>
                <a:gd name="T13" fmla="*/ 33 h 67"/>
                <a:gd name="T14" fmla="*/ 31 w 63"/>
                <a:gd name="T15" fmla="*/ 45 h 67"/>
                <a:gd name="T16" fmla="*/ 15 w 63"/>
                <a:gd name="T17" fmla="*/ 29 h 67"/>
                <a:gd name="T18" fmla="*/ 15 w 63"/>
                <a:gd name="T19" fmla="*/ 4 h 67"/>
                <a:gd name="T20" fmla="*/ 48 w 63"/>
                <a:gd name="T21" fmla="*/ 4 h 67"/>
                <a:gd name="T22" fmla="*/ 48 w 63"/>
                <a:gd name="T23" fmla="*/ 29 h 67"/>
                <a:gd name="T24" fmla="*/ 45 w 63"/>
                <a:gd name="T25" fmla="*/ 29 h 67"/>
                <a:gd name="T26" fmla="*/ 17 w 63"/>
                <a:gd name="T27" fmla="*/ 29 h 67"/>
                <a:gd name="T28" fmla="*/ 15 w 63"/>
                <a:gd name="T29" fmla="*/ 29 h 67"/>
                <a:gd name="T30" fmla="*/ 25 w 63"/>
                <a:gd name="T31" fmla="*/ 47 h 67"/>
                <a:gd name="T32" fmla="*/ 29 w 63"/>
                <a:gd name="T33" fmla="*/ 45 h 67"/>
                <a:gd name="T34" fmla="*/ 30 w 63"/>
                <a:gd name="T35" fmla="*/ 46 h 67"/>
                <a:gd name="T36" fmla="*/ 31 w 63"/>
                <a:gd name="T37" fmla="*/ 47 h 67"/>
                <a:gd name="T38" fmla="*/ 33 w 63"/>
                <a:gd name="T39" fmla="*/ 46 h 67"/>
                <a:gd name="T40" fmla="*/ 34 w 63"/>
                <a:gd name="T41" fmla="*/ 45 h 67"/>
                <a:gd name="T42" fmla="*/ 37 w 63"/>
                <a:gd name="T43" fmla="*/ 47 h 67"/>
                <a:gd name="T44" fmla="*/ 31 w 63"/>
                <a:gd name="T45" fmla="*/ 50 h 67"/>
                <a:gd name="T46" fmla="*/ 25 w 63"/>
                <a:gd name="T47" fmla="*/ 47 h 67"/>
                <a:gd name="T48" fmla="*/ 8 w 63"/>
                <a:gd name="T49" fmla="*/ 50 h 67"/>
                <a:gd name="T50" fmla="*/ 31 w 63"/>
                <a:gd name="T51" fmla="*/ 59 h 67"/>
                <a:gd name="T52" fmla="*/ 54 w 63"/>
                <a:gd name="T53" fmla="*/ 50 h 67"/>
                <a:gd name="T54" fmla="*/ 37 w 63"/>
                <a:gd name="T55" fmla="*/ 41 h 67"/>
                <a:gd name="T56" fmla="*/ 34 w 63"/>
                <a:gd name="T57" fmla="*/ 44 h 67"/>
                <a:gd name="T58" fmla="*/ 44 w 63"/>
                <a:gd name="T59" fmla="*/ 48 h 67"/>
                <a:gd name="T60" fmla="*/ 31 w 63"/>
                <a:gd name="T61" fmla="*/ 51 h 67"/>
                <a:gd name="T62" fmla="*/ 18 w 63"/>
                <a:gd name="T63" fmla="*/ 48 h 67"/>
                <a:gd name="T64" fmla="*/ 28 w 63"/>
                <a:gd name="T65" fmla="*/ 44 h 67"/>
                <a:gd name="T66" fmla="*/ 25 w 63"/>
                <a:gd name="T67" fmla="*/ 41 h 67"/>
                <a:gd name="T68" fmla="*/ 8 w 63"/>
                <a:gd name="T69" fmla="*/ 50 h 67"/>
                <a:gd name="T70" fmla="*/ 16 w 63"/>
                <a:gd name="T71" fmla="*/ 48 h 67"/>
                <a:gd name="T72" fmla="*/ 31 w 63"/>
                <a:gd name="T73" fmla="*/ 53 h 67"/>
                <a:gd name="T74" fmla="*/ 46 w 63"/>
                <a:gd name="T75" fmla="*/ 48 h 67"/>
                <a:gd name="T76" fmla="*/ 42 w 63"/>
                <a:gd name="T77" fmla="*/ 44 h 67"/>
                <a:gd name="T78" fmla="*/ 52 w 63"/>
                <a:gd name="T79" fmla="*/ 50 h 67"/>
                <a:gd name="T80" fmla="*/ 31 w 63"/>
                <a:gd name="T81" fmla="*/ 57 h 67"/>
                <a:gd name="T82" fmla="*/ 10 w 63"/>
                <a:gd name="T83" fmla="*/ 50 h 67"/>
                <a:gd name="T84" fmla="*/ 20 w 63"/>
                <a:gd name="T85" fmla="*/ 44 h 67"/>
                <a:gd name="T86" fmla="*/ 16 w 63"/>
                <a:gd name="T87" fmla="*/ 48 h 67"/>
                <a:gd name="T88" fmla="*/ 63 w 63"/>
                <a:gd name="T89" fmla="*/ 52 h 67"/>
                <a:gd name="T90" fmla="*/ 31 w 63"/>
                <a:gd name="T91" fmla="*/ 67 h 67"/>
                <a:gd name="T92" fmla="*/ 0 w 63"/>
                <a:gd name="T93" fmla="*/ 52 h 67"/>
                <a:gd name="T94" fmla="*/ 22 w 63"/>
                <a:gd name="T95" fmla="*/ 38 h 67"/>
                <a:gd name="T96" fmla="*/ 25 w 63"/>
                <a:gd name="T97" fmla="*/ 40 h 67"/>
                <a:gd name="T98" fmla="*/ 3 w 63"/>
                <a:gd name="T99" fmla="*/ 52 h 67"/>
                <a:gd name="T100" fmla="*/ 31 w 63"/>
                <a:gd name="T101" fmla="*/ 64 h 67"/>
                <a:gd name="T102" fmla="*/ 60 w 63"/>
                <a:gd name="T103" fmla="*/ 52 h 67"/>
                <a:gd name="T104" fmla="*/ 38 w 63"/>
                <a:gd name="T105" fmla="*/ 40 h 67"/>
                <a:gd name="T106" fmla="*/ 40 w 63"/>
                <a:gd name="T107" fmla="*/ 38 h 67"/>
                <a:gd name="T108" fmla="*/ 63 w 63"/>
                <a:gd name="T10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67">
                  <a:moveTo>
                    <a:pt x="31" y="45"/>
                  </a:moveTo>
                  <a:cubicBezTo>
                    <a:pt x="42" y="33"/>
                    <a:pt x="42" y="33"/>
                    <a:pt x="42" y="33"/>
                  </a:cubicBezTo>
                  <a:cubicBezTo>
                    <a:pt x="52" y="33"/>
                    <a:pt x="52" y="33"/>
                    <a:pt x="52" y="33"/>
                  </a:cubicBezTo>
                  <a:cubicBezTo>
                    <a:pt x="52" y="0"/>
                    <a:pt x="52" y="0"/>
                    <a:pt x="52" y="0"/>
                  </a:cubicBezTo>
                  <a:cubicBezTo>
                    <a:pt x="11" y="0"/>
                    <a:pt x="11" y="0"/>
                    <a:pt x="11" y="0"/>
                  </a:cubicBezTo>
                  <a:cubicBezTo>
                    <a:pt x="11" y="33"/>
                    <a:pt x="11" y="33"/>
                    <a:pt x="11" y="33"/>
                  </a:cubicBezTo>
                  <a:cubicBezTo>
                    <a:pt x="21" y="33"/>
                    <a:pt x="21" y="33"/>
                    <a:pt x="21" y="33"/>
                  </a:cubicBezTo>
                  <a:lnTo>
                    <a:pt x="31" y="45"/>
                  </a:lnTo>
                  <a:close/>
                  <a:moveTo>
                    <a:pt x="15" y="29"/>
                  </a:moveTo>
                  <a:cubicBezTo>
                    <a:pt x="15" y="4"/>
                    <a:pt x="15" y="4"/>
                    <a:pt x="15" y="4"/>
                  </a:cubicBezTo>
                  <a:cubicBezTo>
                    <a:pt x="48" y="4"/>
                    <a:pt x="48" y="4"/>
                    <a:pt x="48" y="4"/>
                  </a:cubicBezTo>
                  <a:cubicBezTo>
                    <a:pt x="48" y="29"/>
                    <a:pt x="48" y="29"/>
                    <a:pt x="48" y="29"/>
                  </a:cubicBezTo>
                  <a:cubicBezTo>
                    <a:pt x="45" y="29"/>
                    <a:pt x="45" y="29"/>
                    <a:pt x="45" y="29"/>
                  </a:cubicBezTo>
                  <a:cubicBezTo>
                    <a:pt x="17" y="29"/>
                    <a:pt x="17" y="29"/>
                    <a:pt x="17" y="29"/>
                  </a:cubicBezTo>
                  <a:lnTo>
                    <a:pt x="15" y="29"/>
                  </a:lnTo>
                  <a:close/>
                  <a:moveTo>
                    <a:pt x="25" y="47"/>
                  </a:moveTo>
                  <a:cubicBezTo>
                    <a:pt x="25" y="46"/>
                    <a:pt x="27" y="45"/>
                    <a:pt x="29" y="45"/>
                  </a:cubicBezTo>
                  <a:cubicBezTo>
                    <a:pt x="30" y="46"/>
                    <a:pt x="30" y="46"/>
                    <a:pt x="30" y="46"/>
                  </a:cubicBezTo>
                  <a:cubicBezTo>
                    <a:pt x="30" y="46"/>
                    <a:pt x="31" y="47"/>
                    <a:pt x="31" y="47"/>
                  </a:cubicBezTo>
                  <a:cubicBezTo>
                    <a:pt x="32" y="47"/>
                    <a:pt x="32" y="46"/>
                    <a:pt x="33" y="46"/>
                  </a:cubicBezTo>
                  <a:cubicBezTo>
                    <a:pt x="34" y="45"/>
                    <a:pt x="34" y="45"/>
                    <a:pt x="34" y="45"/>
                  </a:cubicBezTo>
                  <a:cubicBezTo>
                    <a:pt x="36" y="45"/>
                    <a:pt x="37" y="46"/>
                    <a:pt x="37" y="47"/>
                  </a:cubicBezTo>
                  <a:cubicBezTo>
                    <a:pt x="37" y="49"/>
                    <a:pt x="34" y="50"/>
                    <a:pt x="31" y="50"/>
                  </a:cubicBezTo>
                  <a:cubicBezTo>
                    <a:pt x="28" y="50"/>
                    <a:pt x="25" y="49"/>
                    <a:pt x="25" y="47"/>
                  </a:cubicBezTo>
                  <a:close/>
                  <a:moveTo>
                    <a:pt x="8" y="50"/>
                  </a:moveTo>
                  <a:cubicBezTo>
                    <a:pt x="8" y="55"/>
                    <a:pt x="18" y="59"/>
                    <a:pt x="31" y="59"/>
                  </a:cubicBezTo>
                  <a:cubicBezTo>
                    <a:pt x="44" y="59"/>
                    <a:pt x="54" y="55"/>
                    <a:pt x="54" y="50"/>
                  </a:cubicBezTo>
                  <a:cubicBezTo>
                    <a:pt x="54" y="45"/>
                    <a:pt x="47" y="42"/>
                    <a:pt x="37" y="41"/>
                  </a:cubicBezTo>
                  <a:cubicBezTo>
                    <a:pt x="34" y="44"/>
                    <a:pt x="34" y="44"/>
                    <a:pt x="34" y="44"/>
                  </a:cubicBezTo>
                  <a:cubicBezTo>
                    <a:pt x="41" y="45"/>
                    <a:pt x="44" y="46"/>
                    <a:pt x="44" y="48"/>
                  </a:cubicBezTo>
                  <a:cubicBezTo>
                    <a:pt x="44" y="49"/>
                    <a:pt x="39" y="51"/>
                    <a:pt x="31" y="51"/>
                  </a:cubicBezTo>
                  <a:cubicBezTo>
                    <a:pt x="23" y="51"/>
                    <a:pt x="18" y="49"/>
                    <a:pt x="18" y="48"/>
                  </a:cubicBezTo>
                  <a:cubicBezTo>
                    <a:pt x="18" y="46"/>
                    <a:pt x="22" y="45"/>
                    <a:pt x="28" y="44"/>
                  </a:cubicBezTo>
                  <a:cubicBezTo>
                    <a:pt x="25" y="41"/>
                    <a:pt x="25" y="41"/>
                    <a:pt x="25" y="41"/>
                  </a:cubicBezTo>
                  <a:cubicBezTo>
                    <a:pt x="15" y="42"/>
                    <a:pt x="8" y="45"/>
                    <a:pt x="8" y="50"/>
                  </a:cubicBezTo>
                  <a:close/>
                  <a:moveTo>
                    <a:pt x="16" y="48"/>
                  </a:moveTo>
                  <a:cubicBezTo>
                    <a:pt x="16" y="51"/>
                    <a:pt x="24" y="53"/>
                    <a:pt x="31" y="53"/>
                  </a:cubicBezTo>
                  <a:cubicBezTo>
                    <a:pt x="39" y="53"/>
                    <a:pt x="46" y="51"/>
                    <a:pt x="46" y="48"/>
                  </a:cubicBezTo>
                  <a:cubicBezTo>
                    <a:pt x="46" y="46"/>
                    <a:pt x="45" y="44"/>
                    <a:pt x="42" y="44"/>
                  </a:cubicBezTo>
                  <a:cubicBezTo>
                    <a:pt x="48" y="45"/>
                    <a:pt x="52" y="47"/>
                    <a:pt x="52" y="50"/>
                  </a:cubicBezTo>
                  <a:cubicBezTo>
                    <a:pt x="52" y="53"/>
                    <a:pt x="44" y="57"/>
                    <a:pt x="31" y="57"/>
                  </a:cubicBezTo>
                  <a:cubicBezTo>
                    <a:pt x="19" y="57"/>
                    <a:pt x="10" y="53"/>
                    <a:pt x="10" y="50"/>
                  </a:cubicBezTo>
                  <a:cubicBezTo>
                    <a:pt x="10" y="47"/>
                    <a:pt x="14" y="45"/>
                    <a:pt x="20" y="44"/>
                  </a:cubicBezTo>
                  <a:cubicBezTo>
                    <a:pt x="18" y="44"/>
                    <a:pt x="16" y="46"/>
                    <a:pt x="16" y="48"/>
                  </a:cubicBezTo>
                  <a:close/>
                  <a:moveTo>
                    <a:pt x="63" y="52"/>
                  </a:moveTo>
                  <a:cubicBezTo>
                    <a:pt x="63" y="61"/>
                    <a:pt x="49" y="67"/>
                    <a:pt x="31" y="67"/>
                  </a:cubicBezTo>
                  <a:cubicBezTo>
                    <a:pt x="14" y="67"/>
                    <a:pt x="0" y="61"/>
                    <a:pt x="0" y="52"/>
                  </a:cubicBezTo>
                  <a:cubicBezTo>
                    <a:pt x="0" y="45"/>
                    <a:pt x="9" y="40"/>
                    <a:pt x="22" y="38"/>
                  </a:cubicBezTo>
                  <a:cubicBezTo>
                    <a:pt x="25" y="40"/>
                    <a:pt x="25" y="40"/>
                    <a:pt x="25" y="40"/>
                  </a:cubicBezTo>
                  <a:cubicBezTo>
                    <a:pt x="11" y="42"/>
                    <a:pt x="3" y="47"/>
                    <a:pt x="3" y="52"/>
                  </a:cubicBezTo>
                  <a:cubicBezTo>
                    <a:pt x="3" y="58"/>
                    <a:pt x="14" y="64"/>
                    <a:pt x="31" y="64"/>
                  </a:cubicBezTo>
                  <a:cubicBezTo>
                    <a:pt x="48" y="64"/>
                    <a:pt x="60" y="58"/>
                    <a:pt x="60" y="52"/>
                  </a:cubicBezTo>
                  <a:cubicBezTo>
                    <a:pt x="60" y="47"/>
                    <a:pt x="51" y="42"/>
                    <a:pt x="38" y="40"/>
                  </a:cubicBezTo>
                  <a:cubicBezTo>
                    <a:pt x="40" y="38"/>
                    <a:pt x="40" y="38"/>
                    <a:pt x="40" y="38"/>
                  </a:cubicBezTo>
                  <a:cubicBezTo>
                    <a:pt x="53" y="40"/>
                    <a:pt x="63" y="45"/>
                    <a:pt x="63" y="52"/>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69" name="Freeform 55"/>
            <p:cNvSpPr>
              <a:spLocks noEditPoints="1"/>
            </p:cNvSpPr>
            <p:nvPr/>
          </p:nvSpPr>
          <p:spPr bwMode="auto">
            <a:xfrm>
              <a:off x="3612898" y="1953683"/>
              <a:ext cx="268115" cy="293895"/>
            </a:xfrm>
            <a:custGeom>
              <a:avLst/>
              <a:gdLst>
                <a:gd name="T0" fmla="*/ 31 w 63"/>
                <a:gd name="T1" fmla="*/ 45 h 67"/>
                <a:gd name="T2" fmla="*/ 42 w 63"/>
                <a:gd name="T3" fmla="*/ 33 h 67"/>
                <a:gd name="T4" fmla="*/ 52 w 63"/>
                <a:gd name="T5" fmla="*/ 33 h 67"/>
                <a:gd name="T6" fmla="*/ 52 w 63"/>
                <a:gd name="T7" fmla="*/ 0 h 67"/>
                <a:gd name="T8" fmla="*/ 11 w 63"/>
                <a:gd name="T9" fmla="*/ 0 h 67"/>
                <a:gd name="T10" fmla="*/ 11 w 63"/>
                <a:gd name="T11" fmla="*/ 33 h 67"/>
                <a:gd name="T12" fmla="*/ 21 w 63"/>
                <a:gd name="T13" fmla="*/ 33 h 67"/>
                <a:gd name="T14" fmla="*/ 31 w 63"/>
                <a:gd name="T15" fmla="*/ 45 h 67"/>
                <a:gd name="T16" fmla="*/ 15 w 63"/>
                <a:gd name="T17" fmla="*/ 29 h 67"/>
                <a:gd name="T18" fmla="*/ 15 w 63"/>
                <a:gd name="T19" fmla="*/ 4 h 67"/>
                <a:gd name="T20" fmla="*/ 48 w 63"/>
                <a:gd name="T21" fmla="*/ 4 h 67"/>
                <a:gd name="T22" fmla="*/ 48 w 63"/>
                <a:gd name="T23" fmla="*/ 29 h 67"/>
                <a:gd name="T24" fmla="*/ 45 w 63"/>
                <a:gd name="T25" fmla="*/ 29 h 67"/>
                <a:gd name="T26" fmla="*/ 17 w 63"/>
                <a:gd name="T27" fmla="*/ 29 h 67"/>
                <a:gd name="T28" fmla="*/ 15 w 63"/>
                <a:gd name="T29" fmla="*/ 29 h 67"/>
                <a:gd name="T30" fmla="*/ 25 w 63"/>
                <a:gd name="T31" fmla="*/ 47 h 67"/>
                <a:gd name="T32" fmla="*/ 29 w 63"/>
                <a:gd name="T33" fmla="*/ 45 h 67"/>
                <a:gd name="T34" fmla="*/ 30 w 63"/>
                <a:gd name="T35" fmla="*/ 46 h 67"/>
                <a:gd name="T36" fmla="*/ 31 w 63"/>
                <a:gd name="T37" fmla="*/ 47 h 67"/>
                <a:gd name="T38" fmla="*/ 33 w 63"/>
                <a:gd name="T39" fmla="*/ 46 h 67"/>
                <a:gd name="T40" fmla="*/ 34 w 63"/>
                <a:gd name="T41" fmla="*/ 45 h 67"/>
                <a:gd name="T42" fmla="*/ 37 w 63"/>
                <a:gd name="T43" fmla="*/ 47 h 67"/>
                <a:gd name="T44" fmla="*/ 31 w 63"/>
                <a:gd name="T45" fmla="*/ 50 h 67"/>
                <a:gd name="T46" fmla="*/ 25 w 63"/>
                <a:gd name="T47" fmla="*/ 47 h 67"/>
                <a:gd name="T48" fmla="*/ 8 w 63"/>
                <a:gd name="T49" fmla="*/ 50 h 67"/>
                <a:gd name="T50" fmla="*/ 31 w 63"/>
                <a:gd name="T51" fmla="*/ 59 h 67"/>
                <a:gd name="T52" fmla="*/ 54 w 63"/>
                <a:gd name="T53" fmla="*/ 50 h 67"/>
                <a:gd name="T54" fmla="*/ 37 w 63"/>
                <a:gd name="T55" fmla="*/ 41 h 67"/>
                <a:gd name="T56" fmla="*/ 34 w 63"/>
                <a:gd name="T57" fmla="*/ 44 h 67"/>
                <a:gd name="T58" fmla="*/ 44 w 63"/>
                <a:gd name="T59" fmla="*/ 48 h 67"/>
                <a:gd name="T60" fmla="*/ 31 w 63"/>
                <a:gd name="T61" fmla="*/ 51 h 67"/>
                <a:gd name="T62" fmla="*/ 18 w 63"/>
                <a:gd name="T63" fmla="*/ 48 h 67"/>
                <a:gd name="T64" fmla="*/ 28 w 63"/>
                <a:gd name="T65" fmla="*/ 44 h 67"/>
                <a:gd name="T66" fmla="*/ 25 w 63"/>
                <a:gd name="T67" fmla="*/ 41 h 67"/>
                <a:gd name="T68" fmla="*/ 8 w 63"/>
                <a:gd name="T69" fmla="*/ 50 h 67"/>
                <a:gd name="T70" fmla="*/ 16 w 63"/>
                <a:gd name="T71" fmla="*/ 48 h 67"/>
                <a:gd name="T72" fmla="*/ 31 w 63"/>
                <a:gd name="T73" fmla="*/ 53 h 67"/>
                <a:gd name="T74" fmla="*/ 46 w 63"/>
                <a:gd name="T75" fmla="*/ 48 h 67"/>
                <a:gd name="T76" fmla="*/ 42 w 63"/>
                <a:gd name="T77" fmla="*/ 44 h 67"/>
                <a:gd name="T78" fmla="*/ 52 w 63"/>
                <a:gd name="T79" fmla="*/ 50 h 67"/>
                <a:gd name="T80" fmla="*/ 31 w 63"/>
                <a:gd name="T81" fmla="*/ 57 h 67"/>
                <a:gd name="T82" fmla="*/ 10 w 63"/>
                <a:gd name="T83" fmla="*/ 50 h 67"/>
                <a:gd name="T84" fmla="*/ 20 w 63"/>
                <a:gd name="T85" fmla="*/ 44 h 67"/>
                <a:gd name="T86" fmla="*/ 16 w 63"/>
                <a:gd name="T87" fmla="*/ 48 h 67"/>
                <a:gd name="T88" fmla="*/ 63 w 63"/>
                <a:gd name="T89" fmla="*/ 52 h 67"/>
                <a:gd name="T90" fmla="*/ 31 w 63"/>
                <a:gd name="T91" fmla="*/ 67 h 67"/>
                <a:gd name="T92" fmla="*/ 0 w 63"/>
                <a:gd name="T93" fmla="*/ 52 h 67"/>
                <a:gd name="T94" fmla="*/ 22 w 63"/>
                <a:gd name="T95" fmla="*/ 38 h 67"/>
                <a:gd name="T96" fmla="*/ 25 w 63"/>
                <a:gd name="T97" fmla="*/ 40 h 67"/>
                <a:gd name="T98" fmla="*/ 3 w 63"/>
                <a:gd name="T99" fmla="*/ 52 h 67"/>
                <a:gd name="T100" fmla="*/ 31 w 63"/>
                <a:gd name="T101" fmla="*/ 64 h 67"/>
                <a:gd name="T102" fmla="*/ 60 w 63"/>
                <a:gd name="T103" fmla="*/ 52 h 67"/>
                <a:gd name="T104" fmla="*/ 38 w 63"/>
                <a:gd name="T105" fmla="*/ 40 h 67"/>
                <a:gd name="T106" fmla="*/ 40 w 63"/>
                <a:gd name="T107" fmla="*/ 38 h 67"/>
                <a:gd name="T108" fmla="*/ 63 w 63"/>
                <a:gd name="T10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67">
                  <a:moveTo>
                    <a:pt x="31" y="45"/>
                  </a:moveTo>
                  <a:cubicBezTo>
                    <a:pt x="42" y="33"/>
                    <a:pt x="42" y="33"/>
                    <a:pt x="42" y="33"/>
                  </a:cubicBezTo>
                  <a:cubicBezTo>
                    <a:pt x="52" y="33"/>
                    <a:pt x="52" y="33"/>
                    <a:pt x="52" y="33"/>
                  </a:cubicBezTo>
                  <a:cubicBezTo>
                    <a:pt x="52" y="0"/>
                    <a:pt x="52" y="0"/>
                    <a:pt x="52" y="0"/>
                  </a:cubicBezTo>
                  <a:cubicBezTo>
                    <a:pt x="11" y="0"/>
                    <a:pt x="11" y="0"/>
                    <a:pt x="11" y="0"/>
                  </a:cubicBezTo>
                  <a:cubicBezTo>
                    <a:pt x="11" y="33"/>
                    <a:pt x="11" y="33"/>
                    <a:pt x="11" y="33"/>
                  </a:cubicBezTo>
                  <a:cubicBezTo>
                    <a:pt x="21" y="33"/>
                    <a:pt x="21" y="33"/>
                    <a:pt x="21" y="33"/>
                  </a:cubicBezTo>
                  <a:lnTo>
                    <a:pt x="31" y="45"/>
                  </a:lnTo>
                  <a:close/>
                  <a:moveTo>
                    <a:pt x="15" y="29"/>
                  </a:moveTo>
                  <a:cubicBezTo>
                    <a:pt x="15" y="4"/>
                    <a:pt x="15" y="4"/>
                    <a:pt x="15" y="4"/>
                  </a:cubicBezTo>
                  <a:cubicBezTo>
                    <a:pt x="48" y="4"/>
                    <a:pt x="48" y="4"/>
                    <a:pt x="48" y="4"/>
                  </a:cubicBezTo>
                  <a:cubicBezTo>
                    <a:pt x="48" y="29"/>
                    <a:pt x="48" y="29"/>
                    <a:pt x="48" y="29"/>
                  </a:cubicBezTo>
                  <a:cubicBezTo>
                    <a:pt x="45" y="29"/>
                    <a:pt x="45" y="29"/>
                    <a:pt x="45" y="29"/>
                  </a:cubicBezTo>
                  <a:cubicBezTo>
                    <a:pt x="17" y="29"/>
                    <a:pt x="17" y="29"/>
                    <a:pt x="17" y="29"/>
                  </a:cubicBezTo>
                  <a:lnTo>
                    <a:pt x="15" y="29"/>
                  </a:lnTo>
                  <a:close/>
                  <a:moveTo>
                    <a:pt x="25" y="47"/>
                  </a:moveTo>
                  <a:cubicBezTo>
                    <a:pt x="25" y="46"/>
                    <a:pt x="27" y="45"/>
                    <a:pt x="29" y="45"/>
                  </a:cubicBezTo>
                  <a:cubicBezTo>
                    <a:pt x="30" y="46"/>
                    <a:pt x="30" y="46"/>
                    <a:pt x="30" y="46"/>
                  </a:cubicBezTo>
                  <a:cubicBezTo>
                    <a:pt x="30" y="46"/>
                    <a:pt x="31" y="47"/>
                    <a:pt x="31" y="47"/>
                  </a:cubicBezTo>
                  <a:cubicBezTo>
                    <a:pt x="32" y="47"/>
                    <a:pt x="32" y="46"/>
                    <a:pt x="33" y="46"/>
                  </a:cubicBezTo>
                  <a:cubicBezTo>
                    <a:pt x="34" y="45"/>
                    <a:pt x="34" y="45"/>
                    <a:pt x="34" y="45"/>
                  </a:cubicBezTo>
                  <a:cubicBezTo>
                    <a:pt x="36" y="45"/>
                    <a:pt x="37" y="46"/>
                    <a:pt x="37" y="47"/>
                  </a:cubicBezTo>
                  <a:cubicBezTo>
                    <a:pt x="37" y="49"/>
                    <a:pt x="34" y="50"/>
                    <a:pt x="31" y="50"/>
                  </a:cubicBezTo>
                  <a:cubicBezTo>
                    <a:pt x="28" y="50"/>
                    <a:pt x="25" y="49"/>
                    <a:pt x="25" y="47"/>
                  </a:cubicBezTo>
                  <a:close/>
                  <a:moveTo>
                    <a:pt x="8" y="50"/>
                  </a:moveTo>
                  <a:cubicBezTo>
                    <a:pt x="8" y="55"/>
                    <a:pt x="18" y="59"/>
                    <a:pt x="31" y="59"/>
                  </a:cubicBezTo>
                  <a:cubicBezTo>
                    <a:pt x="44" y="59"/>
                    <a:pt x="54" y="55"/>
                    <a:pt x="54" y="50"/>
                  </a:cubicBezTo>
                  <a:cubicBezTo>
                    <a:pt x="54" y="45"/>
                    <a:pt x="47" y="42"/>
                    <a:pt x="37" y="41"/>
                  </a:cubicBezTo>
                  <a:cubicBezTo>
                    <a:pt x="34" y="44"/>
                    <a:pt x="34" y="44"/>
                    <a:pt x="34" y="44"/>
                  </a:cubicBezTo>
                  <a:cubicBezTo>
                    <a:pt x="41" y="45"/>
                    <a:pt x="44" y="46"/>
                    <a:pt x="44" y="48"/>
                  </a:cubicBezTo>
                  <a:cubicBezTo>
                    <a:pt x="44" y="49"/>
                    <a:pt x="39" y="51"/>
                    <a:pt x="31" y="51"/>
                  </a:cubicBezTo>
                  <a:cubicBezTo>
                    <a:pt x="23" y="51"/>
                    <a:pt x="18" y="49"/>
                    <a:pt x="18" y="48"/>
                  </a:cubicBezTo>
                  <a:cubicBezTo>
                    <a:pt x="18" y="46"/>
                    <a:pt x="22" y="45"/>
                    <a:pt x="28" y="44"/>
                  </a:cubicBezTo>
                  <a:cubicBezTo>
                    <a:pt x="25" y="41"/>
                    <a:pt x="25" y="41"/>
                    <a:pt x="25" y="41"/>
                  </a:cubicBezTo>
                  <a:cubicBezTo>
                    <a:pt x="15" y="42"/>
                    <a:pt x="8" y="45"/>
                    <a:pt x="8" y="50"/>
                  </a:cubicBezTo>
                  <a:close/>
                  <a:moveTo>
                    <a:pt x="16" y="48"/>
                  </a:moveTo>
                  <a:cubicBezTo>
                    <a:pt x="16" y="51"/>
                    <a:pt x="24" y="53"/>
                    <a:pt x="31" y="53"/>
                  </a:cubicBezTo>
                  <a:cubicBezTo>
                    <a:pt x="39" y="53"/>
                    <a:pt x="46" y="51"/>
                    <a:pt x="46" y="48"/>
                  </a:cubicBezTo>
                  <a:cubicBezTo>
                    <a:pt x="46" y="46"/>
                    <a:pt x="45" y="44"/>
                    <a:pt x="42" y="44"/>
                  </a:cubicBezTo>
                  <a:cubicBezTo>
                    <a:pt x="48" y="45"/>
                    <a:pt x="52" y="47"/>
                    <a:pt x="52" y="50"/>
                  </a:cubicBezTo>
                  <a:cubicBezTo>
                    <a:pt x="52" y="53"/>
                    <a:pt x="44" y="57"/>
                    <a:pt x="31" y="57"/>
                  </a:cubicBezTo>
                  <a:cubicBezTo>
                    <a:pt x="19" y="57"/>
                    <a:pt x="10" y="53"/>
                    <a:pt x="10" y="50"/>
                  </a:cubicBezTo>
                  <a:cubicBezTo>
                    <a:pt x="10" y="47"/>
                    <a:pt x="14" y="45"/>
                    <a:pt x="20" y="44"/>
                  </a:cubicBezTo>
                  <a:cubicBezTo>
                    <a:pt x="18" y="44"/>
                    <a:pt x="16" y="46"/>
                    <a:pt x="16" y="48"/>
                  </a:cubicBezTo>
                  <a:close/>
                  <a:moveTo>
                    <a:pt x="63" y="52"/>
                  </a:moveTo>
                  <a:cubicBezTo>
                    <a:pt x="63" y="61"/>
                    <a:pt x="49" y="67"/>
                    <a:pt x="31" y="67"/>
                  </a:cubicBezTo>
                  <a:cubicBezTo>
                    <a:pt x="14" y="67"/>
                    <a:pt x="0" y="61"/>
                    <a:pt x="0" y="52"/>
                  </a:cubicBezTo>
                  <a:cubicBezTo>
                    <a:pt x="0" y="45"/>
                    <a:pt x="9" y="40"/>
                    <a:pt x="22" y="38"/>
                  </a:cubicBezTo>
                  <a:cubicBezTo>
                    <a:pt x="25" y="40"/>
                    <a:pt x="25" y="40"/>
                    <a:pt x="25" y="40"/>
                  </a:cubicBezTo>
                  <a:cubicBezTo>
                    <a:pt x="11" y="42"/>
                    <a:pt x="3" y="47"/>
                    <a:pt x="3" y="52"/>
                  </a:cubicBezTo>
                  <a:cubicBezTo>
                    <a:pt x="3" y="58"/>
                    <a:pt x="14" y="64"/>
                    <a:pt x="31" y="64"/>
                  </a:cubicBezTo>
                  <a:cubicBezTo>
                    <a:pt x="48" y="64"/>
                    <a:pt x="60" y="58"/>
                    <a:pt x="60" y="52"/>
                  </a:cubicBezTo>
                  <a:cubicBezTo>
                    <a:pt x="60" y="47"/>
                    <a:pt x="51" y="42"/>
                    <a:pt x="38" y="40"/>
                  </a:cubicBezTo>
                  <a:cubicBezTo>
                    <a:pt x="40" y="38"/>
                    <a:pt x="40" y="38"/>
                    <a:pt x="40" y="38"/>
                  </a:cubicBezTo>
                  <a:cubicBezTo>
                    <a:pt x="53" y="40"/>
                    <a:pt x="63" y="45"/>
                    <a:pt x="63" y="52"/>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70" name="Freeform 91"/>
            <p:cNvSpPr>
              <a:spLocks noEditPoints="1"/>
            </p:cNvSpPr>
            <p:nvPr/>
          </p:nvSpPr>
          <p:spPr bwMode="auto">
            <a:xfrm>
              <a:off x="6856760" y="1839359"/>
              <a:ext cx="255906" cy="255905"/>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71" name="Freeform 54"/>
            <p:cNvSpPr>
              <a:spLocks noEditPoints="1"/>
            </p:cNvSpPr>
            <p:nvPr/>
          </p:nvSpPr>
          <p:spPr bwMode="auto">
            <a:xfrm>
              <a:off x="7248011" y="3738365"/>
              <a:ext cx="258419" cy="300168"/>
            </a:xfrm>
            <a:custGeom>
              <a:avLst/>
              <a:gdLst>
                <a:gd name="T0" fmla="*/ 31 w 62"/>
                <a:gd name="T1" fmla="*/ 49 h 70"/>
                <a:gd name="T2" fmla="*/ 45 w 62"/>
                <a:gd name="T3" fmla="*/ 35 h 70"/>
                <a:gd name="T4" fmla="*/ 45 w 62"/>
                <a:gd name="T5" fmla="*/ 8 h 70"/>
                <a:gd name="T6" fmla="*/ 17 w 62"/>
                <a:gd name="T7" fmla="*/ 8 h 70"/>
                <a:gd name="T8" fmla="*/ 17 w 62"/>
                <a:gd name="T9" fmla="*/ 35 h 70"/>
                <a:gd name="T10" fmla="*/ 31 w 62"/>
                <a:gd name="T11" fmla="*/ 49 h 70"/>
                <a:gd name="T12" fmla="*/ 31 w 62"/>
                <a:gd name="T13" fmla="*/ 8 h 70"/>
                <a:gd name="T14" fmla="*/ 44 w 62"/>
                <a:gd name="T15" fmla="*/ 21 h 70"/>
                <a:gd name="T16" fmla="*/ 31 w 62"/>
                <a:gd name="T17" fmla="*/ 34 h 70"/>
                <a:gd name="T18" fmla="*/ 18 w 62"/>
                <a:gd name="T19" fmla="*/ 21 h 70"/>
                <a:gd name="T20" fmla="*/ 31 w 62"/>
                <a:gd name="T21" fmla="*/ 8 h 70"/>
                <a:gd name="T22" fmla="*/ 25 w 62"/>
                <a:gd name="T23" fmla="*/ 50 h 70"/>
                <a:gd name="T24" fmla="*/ 27 w 62"/>
                <a:gd name="T25" fmla="*/ 48 h 70"/>
                <a:gd name="T26" fmla="*/ 30 w 62"/>
                <a:gd name="T27" fmla="*/ 50 h 70"/>
                <a:gd name="T28" fmla="*/ 31 w 62"/>
                <a:gd name="T29" fmla="*/ 51 h 70"/>
                <a:gd name="T30" fmla="*/ 32 w 62"/>
                <a:gd name="T31" fmla="*/ 50 h 70"/>
                <a:gd name="T32" fmla="*/ 34 w 62"/>
                <a:gd name="T33" fmla="*/ 48 h 70"/>
                <a:gd name="T34" fmla="*/ 37 w 62"/>
                <a:gd name="T35" fmla="*/ 50 h 70"/>
                <a:gd name="T36" fmla="*/ 31 w 62"/>
                <a:gd name="T37" fmla="*/ 53 h 70"/>
                <a:gd name="T38" fmla="*/ 25 w 62"/>
                <a:gd name="T39" fmla="*/ 50 h 70"/>
                <a:gd name="T40" fmla="*/ 8 w 62"/>
                <a:gd name="T41" fmla="*/ 53 h 70"/>
                <a:gd name="T42" fmla="*/ 31 w 62"/>
                <a:gd name="T43" fmla="*/ 62 h 70"/>
                <a:gd name="T44" fmla="*/ 54 w 62"/>
                <a:gd name="T45" fmla="*/ 53 h 70"/>
                <a:gd name="T46" fmla="*/ 39 w 62"/>
                <a:gd name="T47" fmla="*/ 44 h 70"/>
                <a:gd name="T48" fmla="*/ 35 w 62"/>
                <a:gd name="T49" fmla="*/ 47 h 70"/>
                <a:gd name="T50" fmla="*/ 44 w 62"/>
                <a:gd name="T51" fmla="*/ 51 h 70"/>
                <a:gd name="T52" fmla="*/ 31 w 62"/>
                <a:gd name="T53" fmla="*/ 54 h 70"/>
                <a:gd name="T54" fmla="*/ 18 w 62"/>
                <a:gd name="T55" fmla="*/ 51 h 70"/>
                <a:gd name="T56" fmla="*/ 26 w 62"/>
                <a:gd name="T57" fmla="*/ 47 h 70"/>
                <a:gd name="T58" fmla="*/ 23 w 62"/>
                <a:gd name="T59" fmla="*/ 44 h 70"/>
                <a:gd name="T60" fmla="*/ 8 w 62"/>
                <a:gd name="T61" fmla="*/ 53 h 70"/>
                <a:gd name="T62" fmla="*/ 16 w 62"/>
                <a:gd name="T63" fmla="*/ 51 h 70"/>
                <a:gd name="T64" fmla="*/ 31 w 62"/>
                <a:gd name="T65" fmla="*/ 56 h 70"/>
                <a:gd name="T66" fmla="*/ 46 w 62"/>
                <a:gd name="T67" fmla="*/ 51 h 70"/>
                <a:gd name="T68" fmla="*/ 42 w 62"/>
                <a:gd name="T69" fmla="*/ 47 h 70"/>
                <a:gd name="T70" fmla="*/ 52 w 62"/>
                <a:gd name="T71" fmla="*/ 53 h 70"/>
                <a:gd name="T72" fmla="*/ 31 w 62"/>
                <a:gd name="T73" fmla="*/ 60 h 70"/>
                <a:gd name="T74" fmla="*/ 10 w 62"/>
                <a:gd name="T75" fmla="*/ 53 h 70"/>
                <a:gd name="T76" fmla="*/ 20 w 62"/>
                <a:gd name="T77" fmla="*/ 47 h 70"/>
                <a:gd name="T78" fmla="*/ 16 w 62"/>
                <a:gd name="T79" fmla="*/ 51 h 70"/>
                <a:gd name="T80" fmla="*/ 62 w 62"/>
                <a:gd name="T81" fmla="*/ 55 h 70"/>
                <a:gd name="T82" fmla="*/ 31 w 62"/>
                <a:gd name="T83" fmla="*/ 70 h 70"/>
                <a:gd name="T84" fmla="*/ 0 w 62"/>
                <a:gd name="T85" fmla="*/ 55 h 70"/>
                <a:gd name="T86" fmla="*/ 20 w 62"/>
                <a:gd name="T87" fmla="*/ 41 h 70"/>
                <a:gd name="T88" fmla="*/ 23 w 62"/>
                <a:gd name="T89" fmla="*/ 44 h 70"/>
                <a:gd name="T90" fmla="*/ 3 w 62"/>
                <a:gd name="T91" fmla="*/ 55 h 70"/>
                <a:gd name="T92" fmla="*/ 31 w 62"/>
                <a:gd name="T93" fmla="*/ 67 h 70"/>
                <a:gd name="T94" fmla="*/ 59 w 62"/>
                <a:gd name="T95" fmla="*/ 55 h 70"/>
                <a:gd name="T96" fmla="*/ 39 w 62"/>
                <a:gd name="T97" fmla="*/ 44 h 70"/>
                <a:gd name="T98" fmla="*/ 42 w 62"/>
                <a:gd name="T99" fmla="*/ 41 h 70"/>
                <a:gd name="T100" fmla="*/ 62 w 62"/>
                <a:gd name="T101"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 h="70">
                  <a:moveTo>
                    <a:pt x="31" y="49"/>
                  </a:moveTo>
                  <a:cubicBezTo>
                    <a:pt x="45" y="35"/>
                    <a:pt x="45" y="35"/>
                    <a:pt x="45" y="35"/>
                  </a:cubicBezTo>
                  <a:cubicBezTo>
                    <a:pt x="52" y="27"/>
                    <a:pt x="52" y="15"/>
                    <a:pt x="45" y="8"/>
                  </a:cubicBezTo>
                  <a:cubicBezTo>
                    <a:pt x="37" y="0"/>
                    <a:pt x="25" y="0"/>
                    <a:pt x="17" y="8"/>
                  </a:cubicBezTo>
                  <a:cubicBezTo>
                    <a:pt x="10" y="15"/>
                    <a:pt x="10" y="27"/>
                    <a:pt x="17" y="35"/>
                  </a:cubicBezTo>
                  <a:lnTo>
                    <a:pt x="31" y="49"/>
                  </a:lnTo>
                  <a:close/>
                  <a:moveTo>
                    <a:pt x="31" y="8"/>
                  </a:moveTo>
                  <a:cubicBezTo>
                    <a:pt x="38" y="8"/>
                    <a:pt x="44" y="14"/>
                    <a:pt x="44" y="21"/>
                  </a:cubicBezTo>
                  <a:cubicBezTo>
                    <a:pt x="44" y="29"/>
                    <a:pt x="38" y="34"/>
                    <a:pt x="31" y="34"/>
                  </a:cubicBezTo>
                  <a:cubicBezTo>
                    <a:pt x="24" y="34"/>
                    <a:pt x="18" y="29"/>
                    <a:pt x="18" y="21"/>
                  </a:cubicBezTo>
                  <a:cubicBezTo>
                    <a:pt x="18" y="14"/>
                    <a:pt x="24" y="8"/>
                    <a:pt x="31" y="8"/>
                  </a:cubicBezTo>
                  <a:close/>
                  <a:moveTo>
                    <a:pt x="25" y="50"/>
                  </a:moveTo>
                  <a:cubicBezTo>
                    <a:pt x="25" y="49"/>
                    <a:pt x="26" y="49"/>
                    <a:pt x="27" y="48"/>
                  </a:cubicBezTo>
                  <a:cubicBezTo>
                    <a:pt x="30" y="50"/>
                    <a:pt x="30" y="50"/>
                    <a:pt x="30" y="50"/>
                  </a:cubicBezTo>
                  <a:cubicBezTo>
                    <a:pt x="30" y="51"/>
                    <a:pt x="30" y="51"/>
                    <a:pt x="31" y="51"/>
                  </a:cubicBezTo>
                  <a:cubicBezTo>
                    <a:pt x="31" y="51"/>
                    <a:pt x="32" y="51"/>
                    <a:pt x="32" y="50"/>
                  </a:cubicBezTo>
                  <a:cubicBezTo>
                    <a:pt x="34" y="48"/>
                    <a:pt x="34" y="48"/>
                    <a:pt x="34" y="48"/>
                  </a:cubicBezTo>
                  <a:cubicBezTo>
                    <a:pt x="36" y="49"/>
                    <a:pt x="37" y="49"/>
                    <a:pt x="37" y="50"/>
                  </a:cubicBezTo>
                  <a:cubicBezTo>
                    <a:pt x="37" y="52"/>
                    <a:pt x="34" y="53"/>
                    <a:pt x="31" y="53"/>
                  </a:cubicBezTo>
                  <a:cubicBezTo>
                    <a:pt x="28" y="53"/>
                    <a:pt x="25" y="52"/>
                    <a:pt x="25" y="50"/>
                  </a:cubicBezTo>
                  <a:close/>
                  <a:moveTo>
                    <a:pt x="8" y="53"/>
                  </a:moveTo>
                  <a:cubicBezTo>
                    <a:pt x="8" y="58"/>
                    <a:pt x="18" y="62"/>
                    <a:pt x="31" y="62"/>
                  </a:cubicBezTo>
                  <a:cubicBezTo>
                    <a:pt x="44" y="62"/>
                    <a:pt x="54" y="58"/>
                    <a:pt x="54" y="53"/>
                  </a:cubicBezTo>
                  <a:cubicBezTo>
                    <a:pt x="54" y="49"/>
                    <a:pt x="48" y="45"/>
                    <a:pt x="39" y="44"/>
                  </a:cubicBezTo>
                  <a:cubicBezTo>
                    <a:pt x="35" y="47"/>
                    <a:pt x="35" y="47"/>
                    <a:pt x="35" y="47"/>
                  </a:cubicBezTo>
                  <a:cubicBezTo>
                    <a:pt x="41" y="48"/>
                    <a:pt x="44" y="49"/>
                    <a:pt x="44" y="51"/>
                  </a:cubicBezTo>
                  <a:cubicBezTo>
                    <a:pt x="44" y="52"/>
                    <a:pt x="39" y="54"/>
                    <a:pt x="31" y="54"/>
                  </a:cubicBezTo>
                  <a:cubicBezTo>
                    <a:pt x="23" y="54"/>
                    <a:pt x="18" y="52"/>
                    <a:pt x="18" y="51"/>
                  </a:cubicBezTo>
                  <a:cubicBezTo>
                    <a:pt x="18" y="49"/>
                    <a:pt x="21" y="48"/>
                    <a:pt x="26" y="47"/>
                  </a:cubicBezTo>
                  <a:cubicBezTo>
                    <a:pt x="23" y="44"/>
                    <a:pt x="23" y="44"/>
                    <a:pt x="23" y="44"/>
                  </a:cubicBezTo>
                  <a:cubicBezTo>
                    <a:pt x="14" y="45"/>
                    <a:pt x="8" y="49"/>
                    <a:pt x="8" y="53"/>
                  </a:cubicBezTo>
                  <a:close/>
                  <a:moveTo>
                    <a:pt x="16" y="51"/>
                  </a:moveTo>
                  <a:cubicBezTo>
                    <a:pt x="16" y="54"/>
                    <a:pt x="23" y="56"/>
                    <a:pt x="31" y="56"/>
                  </a:cubicBezTo>
                  <a:cubicBezTo>
                    <a:pt x="39" y="56"/>
                    <a:pt x="46" y="54"/>
                    <a:pt x="46" y="51"/>
                  </a:cubicBezTo>
                  <a:cubicBezTo>
                    <a:pt x="46" y="49"/>
                    <a:pt x="44" y="47"/>
                    <a:pt x="42" y="47"/>
                  </a:cubicBezTo>
                  <a:cubicBezTo>
                    <a:pt x="48" y="48"/>
                    <a:pt x="52" y="50"/>
                    <a:pt x="52" y="53"/>
                  </a:cubicBezTo>
                  <a:cubicBezTo>
                    <a:pt x="52" y="56"/>
                    <a:pt x="43" y="60"/>
                    <a:pt x="31" y="60"/>
                  </a:cubicBezTo>
                  <a:cubicBezTo>
                    <a:pt x="19" y="60"/>
                    <a:pt x="10" y="56"/>
                    <a:pt x="10" y="53"/>
                  </a:cubicBezTo>
                  <a:cubicBezTo>
                    <a:pt x="10" y="50"/>
                    <a:pt x="14" y="48"/>
                    <a:pt x="20" y="47"/>
                  </a:cubicBezTo>
                  <a:cubicBezTo>
                    <a:pt x="17" y="47"/>
                    <a:pt x="16" y="49"/>
                    <a:pt x="16" y="51"/>
                  </a:cubicBezTo>
                  <a:close/>
                  <a:moveTo>
                    <a:pt x="62" y="55"/>
                  </a:moveTo>
                  <a:cubicBezTo>
                    <a:pt x="62" y="64"/>
                    <a:pt x="49" y="70"/>
                    <a:pt x="31" y="70"/>
                  </a:cubicBezTo>
                  <a:cubicBezTo>
                    <a:pt x="13" y="70"/>
                    <a:pt x="0" y="64"/>
                    <a:pt x="0" y="55"/>
                  </a:cubicBezTo>
                  <a:cubicBezTo>
                    <a:pt x="0" y="49"/>
                    <a:pt x="8" y="43"/>
                    <a:pt x="20" y="41"/>
                  </a:cubicBezTo>
                  <a:cubicBezTo>
                    <a:pt x="23" y="44"/>
                    <a:pt x="23" y="44"/>
                    <a:pt x="23" y="44"/>
                  </a:cubicBezTo>
                  <a:cubicBezTo>
                    <a:pt x="10" y="45"/>
                    <a:pt x="3" y="50"/>
                    <a:pt x="3" y="55"/>
                  </a:cubicBezTo>
                  <a:cubicBezTo>
                    <a:pt x="3" y="61"/>
                    <a:pt x="14" y="67"/>
                    <a:pt x="31" y="67"/>
                  </a:cubicBezTo>
                  <a:cubicBezTo>
                    <a:pt x="48" y="67"/>
                    <a:pt x="59" y="61"/>
                    <a:pt x="59" y="55"/>
                  </a:cubicBezTo>
                  <a:cubicBezTo>
                    <a:pt x="59" y="50"/>
                    <a:pt x="51" y="45"/>
                    <a:pt x="39" y="44"/>
                  </a:cubicBezTo>
                  <a:cubicBezTo>
                    <a:pt x="42" y="41"/>
                    <a:pt x="42" y="41"/>
                    <a:pt x="42" y="41"/>
                  </a:cubicBezTo>
                  <a:cubicBezTo>
                    <a:pt x="54" y="43"/>
                    <a:pt x="62" y="49"/>
                    <a:pt x="62" y="55"/>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72" name="Freeform 96"/>
            <p:cNvSpPr>
              <a:spLocks noEditPoints="1"/>
            </p:cNvSpPr>
            <p:nvPr/>
          </p:nvSpPr>
          <p:spPr bwMode="auto">
            <a:xfrm>
              <a:off x="6805586" y="4925363"/>
              <a:ext cx="282662" cy="282661"/>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73" name="Freeform 52"/>
            <p:cNvSpPr>
              <a:spLocks noEditPoints="1"/>
            </p:cNvSpPr>
            <p:nvPr/>
          </p:nvSpPr>
          <p:spPr bwMode="auto">
            <a:xfrm>
              <a:off x="5499324" y="5343165"/>
              <a:ext cx="269059" cy="253140"/>
            </a:xfrm>
            <a:custGeom>
              <a:avLst/>
              <a:gdLst>
                <a:gd name="T0" fmla="*/ 23 w 68"/>
                <a:gd name="T1" fmla="*/ 5 h 67"/>
                <a:gd name="T2" fmla="*/ 7 w 68"/>
                <a:gd name="T3" fmla="*/ 11 h 67"/>
                <a:gd name="T4" fmla="*/ 7 w 68"/>
                <a:gd name="T5" fmla="*/ 67 h 67"/>
                <a:gd name="T6" fmla="*/ 38 w 68"/>
                <a:gd name="T7" fmla="*/ 62 h 67"/>
                <a:gd name="T8" fmla="*/ 49 w 68"/>
                <a:gd name="T9" fmla="*/ 56 h 67"/>
                <a:gd name="T10" fmla="*/ 64 w 68"/>
                <a:gd name="T11" fmla="*/ 47 h 67"/>
                <a:gd name="T12" fmla="*/ 60 w 68"/>
                <a:gd name="T13" fmla="*/ 0 h 67"/>
                <a:gd name="T14" fmla="*/ 52 w 68"/>
                <a:gd name="T15" fmla="*/ 51 h 67"/>
                <a:gd name="T16" fmla="*/ 59 w 68"/>
                <a:gd name="T17" fmla="*/ 44 h 67"/>
                <a:gd name="T18" fmla="*/ 56 w 68"/>
                <a:gd name="T19" fmla="*/ 41 h 67"/>
                <a:gd name="T20" fmla="*/ 56 w 68"/>
                <a:gd name="T21" fmla="*/ 51 h 67"/>
                <a:gd name="T22" fmla="*/ 50 w 68"/>
                <a:gd name="T23" fmla="*/ 43 h 67"/>
                <a:gd name="T24" fmla="*/ 33 w 68"/>
                <a:gd name="T25" fmla="*/ 45 h 67"/>
                <a:gd name="T26" fmla="*/ 48 w 68"/>
                <a:gd name="T27" fmla="*/ 53 h 67"/>
                <a:gd name="T28" fmla="*/ 26 w 68"/>
                <a:gd name="T29" fmla="*/ 7 h 67"/>
                <a:gd name="T30" fmla="*/ 65 w 68"/>
                <a:gd name="T31" fmla="*/ 7 h 67"/>
                <a:gd name="T32" fmla="*/ 56 w 68"/>
                <a:gd name="T33" fmla="*/ 39 h 67"/>
                <a:gd name="T34" fmla="*/ 9 w 68"/>
                <a:gd name="T35" fmla="*/ 23 h 67"/>
                <a:gd name="T36" fmla="*/ 12 w 68"/>
                <a:gd name="T37" fmla="*/ 30 h 67"/>
                <a:gd name="T38" fmla="*/ 10 w 68"/>
                <a:gd name="T39" fmla="*/ 32 h 67"/>
                <a:gd name="T40" fmla="*/ 10 w 68"/>
                <a:gd name="T41" fmla="*/ 38 h 67"/>
                <a:gd name="T42" fmla="*/ 12 w 68"/>
                <a:gd name="T43" fmla="*/ 40 h 67"/>
                <a:gd name="T44" fmla="*/ 9 w 68"/>
                <a:gd name="T45" fmla="*/ 47 h 67"/>
                <a:gd name="T46" fmla="*/ 12 w 68"/>
                <a:gd name="T47" fmla="*/ 54 h 67"/>
                <a:gd name="T48" fmla="*/ 9 w 68"/>
                <a:gd name="T49" fmla="*/ 55 h 67"/>
                <a:gd name="T50" fmla="*/ 19 w 68"/>
                <a:gd name="T51" fmla="*/ 61 h 67"/>
                <a:gd name="T52" fmla="*/ 25 w 68"/>
                <a:gd name="T53" fmla="*/ 64 h 67"/>
                <a:gd name="T54" fmla="*/ 3 w 68"/>
                <a:gd name="T55" fmla="*/ 19 h 67"/>
                <a:gd name="T56" fmla="*/ 12 w 68"/>
                <a:gd name="T57" fmla="*/ 22 h 67"/>
                <a:gd name="T58" fmla="*/ 34 w 68"/>
                <a:gd name="T59" fmla="*/ 61 h 67"/>
                <a:gd name="T60" fmla="*/ 19 w 68"/>
                <a:gd name="T61" fmla="*/ 59 h 67"/>
                <a:gd name="T62" fmla="*/ 19 w 68"/>
                <a:gd name="T63" fmla="*/ 8 h 67"/>
                <a:gd name="T64" fmla="*/ 21 w 68"/>
                <a:gd name="T65" fmla="*/ 17 h 67"/>
                <a:gd name="T66" fmla="*/ 24 w 68"/>
                <a:gd name="T67" fmla="*/ 19 h 67"/>
                <a:gd name="T68" fmla="*/ 20 w 68"/>
                <a:gd name="T69" fmla="*/ 26 h 67"/>
                <a:gd name="T70" fmla="*/ 24 w 68"/>
                <a:gd name="T71" fmla="*/ 33 h 67"/>
                <a:gd name="T72" fmla="*/ 21 w 68"/>
                <a:gd name="T73" fmla="*/ 35 h 67"/>
                <a:gd name="T74" fmla="*/ 21 w 68"/>
                <a:gd name="T75" fmla="*/ 41 h 67"/>
                <a:gd name="T76" fmla="*/ 24 w 68"/>
                <a:gd name="T77" fmla="*/ 43 h 67"/>
                <a:gd name="T78" fmla="*/ 21 w 68"/>
                <a:gd name="T79" fmla="*/ 49 h 67"/>
                <a:gd name="T80" fmla="*/ 24 w 68"/>
                <a:gd name="T81" fmla="*/ 51 h 67"/>
                <a:gd name="T82" fmla="*/ 38 w 68"/>
                <a:gd name="T83" fmla="*/ 57 h 67"/>
                <a:gd name="T84" fmla="*/ 40 w 68"/>
                <a:gd name="T85" fmla="*/ 58 h 67"/>
                <a:gd name="T86" fmla="*/ 40 w 68"/>
                <a:gd name="T87" fmla="*/ 55 h 67"/>
                <a:gd name="T88" fmla="*/ 40 w 68"/>
                <a:gd name="T89" fmla="*/ 58 h 67"/>
                <a:gd name="T90" fmla="*/ 33 w 68"/>
                <a:gd name="T91" fmla="*/ 13 h 67"/>
                <a:gd name="T92" fmla="*/ 58 w 68"/>
                <a:gd name="T93" fmla="*/ 11 h 67"/>
                <a:gd name="T94" fmla="*/ 58 w 68"/>
                <a:gd name="T95" fmla="*/ 21 h 67"/>
                <a:gd name="T96" fmla="*/ 33 w 68"/>
                <a:gd name="T97" fmla="*/ 19 h 67"/>
                <a:gd name="T98" fmla="*/ 59 w 68"/>
                <a:gd name="T99" fmla="*/ 28 h 67"/>
                <a:gd name="T100" fmla="*/ 32 w 68"/>
                <a:gd name="T101" fmla="*/ 28 h 67"/>
                <a:gd name="T102" fmla="*/ 59 w 68"/>
                <a:gd name="T103" fmla="*/ 28 h 67"/>
                <a:gd name="T104" fmla="*/ 33 w 68"/>
                <a:gd name="T105" fmla="*/ 37 h 67"/>
                <a:gd name="T106" fmla="*/ 58 w 68"/>
                <a:gd name="T10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60" y="0"/>
                  </a:moveTo>
                  <a:cubicBezTo>
                    <a:pt x="31" y="0"/>
                    <a:pt x="31" y="0"/>
                    <a:pt x="31" y="0"/>
                  </a:cubicBezTo>
                  <a:cubicBezTo>
                    <a:pt x="27" y="0"/>
                    <a:pt x="24" y="2"/>
                    <a:pt x="23" y="5"/>
                  </a:cubicBezTo>
                  <a:cubicBezTo>
                    <a:pt x="19" y="5"/>
                    <a:pt x="19" y="5"/>
                    <a:pt x="19" y="5"/>
                  </a:cubicBezTo>
                  <a:cubicBezTo>
                    <a:pt x="15" y="5"/>
                    <a:pt x="13" y="8"/>
                    <a:pt x="12" y="11"/>
                  </a:cubicBezTo>
                  <a:cubicBezTo>
                    <a:pt x="7" y="11"/>
                    <a:pt x="7" y="11"/>
                    <a:pt x="7" y="11"/>
                  </a:cubicBezTo>
                  <a:cubicBezTo>
                    <a:pt x="3" y="11"/>
                    <a:pt x="0" y="14"/>
                    <a:pt x="0" y="19"/>
                  </a:cubicBezTo>
                  <a:cubicBezTo>
                    <a:pt x="0" y="60"/>
                    <a:pt x="0" y="60"/>
                    <a:pt x="0" y="60"/>
                  </a:cubicBezTo>
                  <a:cubicBezTo>
                    <a:pt x="0" y="64"/>
                    <a:pt x="3" y="67"/>
                    <a:pt x="7" y="67"/>
                  </a:cubicBezTo>
                  <a:cubicBezTo>
                    <a:pt x="25" y="67"/>
                    <a:pt x="25" y="67"/>
                    <a:pt x="25" y="67"/>
                  </a:cubicBezTo>
                  <a:cubicBezTo>
                    <a:pt x="29" y="67"/>
                    <a:pt x="33" y="66"/>
                    <a:pt x="35" y="64"/>
                  </a:cubicBezTo>
                  <a:cubicBezTo>
                    <a:pt x="38" y="62"/>
                    <a:pt x="38" y="62"/>
                    <a:pt x="38" y="62"/>
                  </a:cubicBezTo>
                  <a:cubicBezTo>
                    <a:pt x="41" y="62"/>
                    <a:pt x="45" y="60"/>
                    <a:pt x="47" y="59"/>
                  </a:cubicBezTo>
                  <a:cubicBezTo>
                    <a:pt x="48" y="57"/>
                    <a:pt x="48" y="57"/>
                    <a:pt x="48" y="57"/>
                  </a:cubicBezTo>
                  <a:cubicBezTo>
                    <a:pt x="49" y="56"/>
                    <a:pt x="49" y="56"/>
                    <a:pt x="49" y="56"/>
                  </a:cubicBezTo>
                  <a:cubicBezTo>
                    <a:pt x="53" y="56"/>
                    <a:pt x="57" y="55"/>
                    <a:pt x="59" y="53"/>
                  </a:cubicBezTo>
                  <a:cubicBezTo>
                    <a:pt x="62" y="50"/>
                    <a:pt x="62" y="50"/>
                    <a:pt x="62" y="50"/>
                  </a:cubicBezTo>
                  <a:cubicBezTo>
                    <a:pt x="64" y="47"/>
                    <a:pt x="64" y="47"/>
                    <a:pt x="64" y="47"/>
                  </a:cubicBezTo>
                  <a:cubicBezTo>
                    <a:pt x="66" y="46"/>
                    <a:pt x="68" y="41"/>
                    <a:pt x="68" y="38"/>
                  </a:cubicBezTo>
                  <a:cubicBezTo>
                    <a:pt x="68" y="7"/>
                    <a:pt x="68" y="7"/>
                    <a:pt x="68" y="7"/>
                  </a:cubicBezTo>
                  <a:cubicBezTo>
                    <a:pt x="68" y="3"/>
                    <a:pt x="64" y="0"/>
                    <a:pt x="60" y="0"/>
                  </a:cubicBezTo>
                  <a:close/>
                  <a:moveTo>
                    <a:pt x="52" y="53"/>
                  </a:moveTo>
                  <a:cubicBezTo>
                    <a:pt x="52" y="52"/>
                    <a:pt x="52" y="52"/>
                    <a:pt x="52" y="52"/>
                  </a:cubicBezTo>
                  <a:cubicBezTo>
                    <a:pt x="52" y="52"/>
                    <a:pt x="52" y="51"/>
                    <a:pt x="52" y="51"/>
                  </a:cubicBezTo>
                  <a:cubicBezTo>
                    <a:pt x="52" y="45"/>
                    <a:pt x="52" y="45"/>
                    <a:pt x="52" y="45"/>
                  </a:cubicBezTo>
                  <a:cubicBezTo>
                    <a:pt x="58" y="45"/>
                    <a:pt x="58" y="45"/>
                    <a:pt x="58" y="45"/>
                  </a:cubicBezTo>
                  <a:cubicBezTo>
                    <a:pt x="59" y="45"/>
                    <a:pt x="59" y="45"/>
                    <a:pt x="59" y="44"/>
                  </a:cubicBezTo>
                  <a:cubicBezTo>
                    <a:pt x="59" y="44"/>
                    <a:pt x="59" y="43"/>
                    <a:pt x="58" y="43"/>
                  </a:cubicBezTo>
                  <a:cubicBezTo>
                    <a:pt x="52" y="43"/>
                    <a:pt x="52" y="43"/>
                    <a:pt x="52" y="43"/>
                  </a:cubicBezTo>
                  <a:cubicBezTo>
                    <a:pt x="53" y="42"/>
                    <a:pt x="54" y="41"/>
                    <a:pt x="56" y="41"/>
                  </a:cubicBezTo>
                  <a:cubicBezTo>
                    <a:pt x="64" y="41"/>
                    <a:pt x="64" y="41"/>
                    <a:pt x="64" y="41"/>
                  </a:cubicBezTo>
                  <a:cubicBezTo>
                    <a:pt x="64" y="43"/>
                    <a:pt x="63" y="45"/>
                    <a:pt x="62" y="45"/>
                  </a:cubicBezTo>
                  <a:cubicBezTo>
                    <a:pt x="56" y="51"/>
                    <a:pt x="56" y="51"/>
                    <a:pt x="56" y="51"/>
                  </a:cubicBezTo>
                  <a:cubicBezTo>
                    <a:pt x="56" y="52"/>
                    <a:pt x="54" y="52"/>
                    <a:pt x="52" y="53"/>
                  </a:cubicBezTo>
                  <a:close/>
                  <a:moveTo>
                    <a:pt x="56" y="39"/>
                  </a:moveTo>
                  <a:cubicBezTo>
                    <a:pt x="53" y="39"/>
                    <a:pt x="51" y="41"/>
                    <a:pt x="50" y="43"/>
                  </a:cubicBezTo>
                  <a:cubicBezTo>
                    <a:pt x="33" y="43"/>
                    <a:pt x="33" y="43"/>
                    <a:pt x="33" y="43"/>
                  </a:cubicBezTo>
                  <a:cubicBezTo>
                    <a:pt x="32" y="43"/>
                    <a:pt x="32" y="44"/>
                    <a:pt x="32" y="44"/>
                  </a:cubicBezTo>
                  <a:cubicBezTo>
                    <a:pt x="32" y="45"/>
                    <a:pt x="32" y="45"/>
                    <a:pt x="33" y="45"/>
                  </a:cubicBezTo>
                  <a:cubicBezTo>
                    <a:pt x="50" y="45"/>
                    <a:pt x="50" y="45"/>
                    <a:pt x="50" y="45"/>
                  </a:cubicBezTo>
                  <a:cubicBezTo>
                    <a:pt x="50" y="51"/>
                    <a:pt x="50" y="51"/>
                    <a:pt x="50" y="51"/>
                  </a:cubicBezTo>
                  <a:cubicBezTo>
                    <a:pt x="48" y="53"/>
                    <a:pt x="48" y="53"/>
                    <a:pt x="48" y="53"/>
                  </a:cubicBezTo>
                  <a:cubicBezTo>
                    <a:pt x="31" y="53"/>
                    <a:pt x="31" y="53"/>
                    <a:pt x="31" y="53"/>
                  </a:cubicBezTo>
                  <a:cubicBezTo>
                    <a:pt x="28" y="53"/>
                    <a:pt x="26" y="51"/>
                    <a:pt x="26" y="49"/>
                  </a:cubicBezTo>
                  <a:cubicBezTo>
                    <a:pt x="26" y="7"/>
                    <a:pt x="26" y="7"/>
                    <a:pt x="26" y="7"/>
                  </a:cubicBezTo>
                  <a:cubicBezTo>
                    <a:pt x="26" y="5"/>
                    <a:pt x="28" y="3"/>
                    <a:pt x="31" y="3"/>
                  </a:cubicBezTo>
                  <a:cubicBezTo>
                    <a:pt x="60" y="3"/>
                    <a:pt x="60" y="3"/>
                    <a:pt x="60" y="3"/>
                  </a:cubicBezTo>
                  <a:cubicBezTo>
                    <a:pt x="63" y="3"/>
                    <a:pt x="65" y="5"/>
                    <a:pt x="65" y="7"/>
                  </a:cubicBezTo>
                  <a:cubicBezTo>
                    <a:pt x="65" y="38"/>
                    <a:pt x="65" y="38"/>
                    <a:pt x="65" y="38"/>
                  </a:cubicBezTo>
                  <a:cubicBezTo>
                    <a:pt x="65" y="38"/>
                    <a:pt x="65" y="39"/>
                    <a:pt x="65" y="39"/>
                  </a:cubicBezTo>
                  <a:lnTo>
                    <a:pt x="56" y="39"/>
                  </a:lnTo>
                  <a:close/>
                  <a:moveTo>
                    <a:pt x="12" y="22"/>
                  </a:moveTo>
                  <a:cubicBezTo>
                    <a:pt x="10" y="22"/>
                    <a:pt x="10" y="22"/>
                    <a:pt x="10" y="22"/>
                  </a:cubicBezTo>
                  <a:cubicBezTo>
                    <a:pt x="9" y="22"/>
                    <a:pt x="9" y="23"/>
                    <a:pt x="9" y="23"/>
                  </a:cubicBezTo>
                  <a:cubicBezTo>
                    <a:pt x="9" y="24"/>
                    <a:pt x="9" y="24"/>
                    <a:pt x="10" y="24"/>
                  </a:cubicBezTo>
                  <a:cubicBezTo>
                    <a:pt x="12" y="24"/>
                    <a:pt x="12" y="24"/>
                    <a:pt x="12" y="24"/>
                  </a:cubicBezTo>
                  <a:cubicBezTo>
                    <a:pt x="12" y="30"/>
                    <a:pt x="12" y="30"/>
                    <a:pt x="12" y="30"/>
                  </a:cubicBezTo>
                  <a:cubicBezTo>
                    <a:pt x="10" y="30"/>
                    <a:pt x="10" y="30"/>
                    <a:pt x="10" y="30"/>
                  </a:cubicBezTo>
                  <a:cubicBezTo>
                    <a:pt x="9" y="30"/>
                    <a:pt x="9" y="31"/>
                    <a:pt x="9" y="31"/>
                  </a:cubicBezTo>
                  <a:cubicBezTo>
                    <a:pt x="9" y="32"/>
                    <a:pt x="9" y="32"/>
                    <a:pt x="10" y="32"/>
                  </a:cubicBezTo>
                  <a:cubicBezTo>
                    <a:pt x="12" y="32"/>
                    <a:pt x="12" y="32"/>
                    <a:pt x="12" y="32"/>
                  </a:cubicBezTo>
                  <a:cubicBezTo>
                    <a:pt x="12" y="38"/>
                    <a:pt x="12" y="38"/>
                    <a:pt x="12" y="38"/>
                  </a:cubicBezTo>
                  <a:cubicBezTo>
                    <a:pt x="10" y="38"/>
                    <a:pt x="10" y="38"/>
                    <a:pt x="10" y="38"/>
                  </a:cubicBezTo>
                  <a:cubicBezTo>
                    <a:pt x="9" y="38"/>
                    <a:pt x="9" y="39"/>
                    <a:pt x="9" y="39"/>
                  </a:cubicBezTo>
                  <a:cubicBezTo>
                    <a:pt x="9" y="40"/>
                    <a:pt x="9" y="40"/>
                    <a:pt x="10" y="40"/>
                  </a:cubicBezTo>
                  <a:cubicBezTo>
                    <a:pt x="12" y="40"/>
                    <a:pt x="12" y="40"/>
                    <a:pt x="12" y="40"/>
                  </a:cubicBezTo>
                  <a:cubicBezTo>
                    <a:pt x="12" y="46"/>
                    <a:pt x="12" y="46"/>
                    <a:pt x="12" y="46"/>
                  </a:cubicBezTo>
                  <a:cubicBezTo>
                    <a:pt x="10" y="46"/>
                    <a:pt x="10" y="46"/>
                    <a:pt x="10" y="46"/>
                  </a:cubicBezTo>
                  <a:cubicBezTo>
                    <a:pt x="9" y="46"/>
                    <a:pt x="9" y="47"/>
                    <a:pt x="9" y="47"/>
                  </a:cubicBezTo>
                  <a:cubicBezTo>
                    <a:pt x="9" y="48"/>
                    <a:pt x="9" y="48"/>
                    <a:pt x="10" y="48"/>
                  </a:cubicBezTo>
                  <a:cubicBezTo>
                    <a:pt x="12" y="48"/>
                    <a:pt x="12" y="48"/>
                    <a:pt x="12" y="48"/>
                  </a:cubicBezTo>
                  <a:cubicBezTo>
                    <a:pt x="12" y="54"/>
                    <a:pt x="12" y="54"/>
                    <a:pt x="12" y="54"/>
                  </a:cubicBezTo>
                  <a:cubicBezTo>
                    <a:pt x="12" y="54"/>
                    <a:pt x="12" y="54"/>
                    <a:pt x="12" y="54"/>
                  </a:cubicBezTo>
                  <a:cubicBezTo>
                    <a:pt x="10" y="54"/>
                    <a:pt x="10" y="54"/>
                    <a:pt x="10" y="54"/>
                  </a:cubicBezTo>
                  <a:cubicBezTo>
                    <a:pt x="9" y="54"/>
                    <a:pt x="9" y="55"/>
                    <a:pt x="9" y="55"/>
                  </a:cubicBezTo>
                  <a:cubicBezTo>
                    <a:pt x="9" y="56"/>
                    <a:pt x="9" y="56"/>
                    <a:pt x="10" y="56"/>
                  </a:cubicBezTo>
                  <a:cubicBezTo>
                    <a:pt x="13" y="56"/>
                    <a:pt x="13" y="56"/>
                    <a:pt x="13" y="56"/>
                  </a:cubicBezTo>
                  <a:cubicBezTo>
                    <a:pt x="14" y="59"/>
                    <a:pt x="16" y="61"/>
                    <a:pt x="19" y="61"/>
                  </a:cubicBezTo>
                  <a:cubicBezTo>
                    <a:pt x="27" y="61"/>
                    <a:pt x="27" y="61"/>
                    <a:pt x="27" y="61"/>
                  </a:cubicBezTo>
                  <a:cubicBezTo>
                    <a:pt x="27" y="64"/>
                    <a:pt x="27" y="64"/>
                    <a:pt x="27" y="64"/>
                  </a:cubicBezTo>
                  <a:cubicBezTo>
                    <a:pt x="26" y="64"/>
                    <a:pt x="26" y="64"/>
                    <a:pt x="25" y="64"/>
                  </a:cubicBezTo>
                  <a:cubicBezTo>
                    <a:pt x="7" y="64"/>
                    <a:pt x="7" y="64"/>
                    <a:pt x="7" y="64"/>
                  </a:cubicBezTo>
                  <a:cubicBezTo>
                    <a:pt x="5" y="64"/>
                    <a:pt x="3" y="62"/>
                    <a:pt x="3" y="60"/>
                  </a:cubicBezTo>
                  <a:cubicBezTo>
                    <a:pt x="3" y="19"/>
                    <a:pt x="3" y="19"/>
                    <a:pt x="3" y="19"/>
                  </a:cubicBezTo>
                  <a:cubicBezTo>
                    <a:pt x="3" y="16"/>
                    <a:pt x="5" y="14"/>
                    <a:pt x="7" y="14"/>
                  </a:cubicBezTo>
                  <a:cubicBezTo>
                    <a:pt x="12" y="14"/>
                    <a:pt x="12" y="14"/>
                    <a:pt x="12" y="14"/>
                  </a:cubicBezTo>
                  <a:lnTo>
                    <a:pt x="12" y="22"/>
                  </a:lnTo>
                  <a:close/>
                  <a:moveTo>
                    <a:pt x="29" y="64"/>
                  </a:moveTo>
                  <a:cubicBezTo>
                    <a:pt x="29" y="61"/>
                    <a:pt x="29" y="61"/>
                    <a:pt x="29" y="61"/>
                  </a:cubicBezTo>
                  <a:cubicBezTo>
                    <a:pt x="34" y="61"/>
                    <a:pt x="34" y="61"/>
                    <a:pt x="34" y="61"/>
                  </a:cubicBezTo>
                  <a:cubicBezTo>
                    <a:pt x="33" y="62"/>
                    <a:pt x="33" y="62"/>
                    <a:pt x="33" y="62"/>
                  </a:cubicBezTo>
                  <a:cubicBezTo>
                    <a:pt x="32" y="63"/>
                    <a:pt x="31" y="63"/>
                    <a:pt x="29" y="64"/>
                  </a:cubicBezTo>
                  <a:close/>
                  <a:moveTo>
                    <a:pt x="19" y="59"/>
                  </a:moveTo>
                  <a:cubicBezTo>
                    <a:pt x="16" y="59"/>
                    <a:pt x="14" y="57"/>
                    <a:pt x="14" y="54"/>
                  </a:cubicBezTo>
                  <a:cubicBezTo>
                    <a:pt x="14" y="13"/>
                    <a:pt x="14" y="13"/>
                    <a:pt x="14" y="13"/>
                  </a:cubicBezTo>
                  <a:cubicBezTo>
                    <a:pt x="14" y="10"/>
                    <a:pt x="16" y="8"/>
                    <a:pt x="19" y="8"/>
                  </a:cubicBezTo>
                  <a:cubicBezTo>
                    <a:pt x="24" y="8"/>
                    <a:pt x="24" y="8"/>
                    <a:pt x="24" y="8"/>
                  </a:cubicBezTo>
                  <a:cubicBezTo>
                    <a:pt x="24" y="17"/>
                    <a:pt x="24" y="17"/>
                    <a:pt x="24" y="17"/>
                  </a:cubicBezTo>
                  <a:cubicBezTo>
                    <a:pt x="21" y="17"/>
                    <a:pt x="21" y="17"/>
                    <a:pt x="21" y="17"/>
                  </a:cubicBezTo>
                  <a:cubicBezTo>
                    <a:pt x="21" y="17"/>
                    <a:pt x="20" y="17"/>
                    <a:pt x="20" y="18"/>
                  </a:cubicBezTo>
                  <a:cubicBezTo>
                    <a:pt x="20" y="18"/>
                    <a:pt x="21" y="19"/>
                    <a:pt x="21" y="19"/>
                  </a:cubicBezTo>
                  <a:cubicBezTo>
                    <a:pt x="24" y="19"/>
                    <a:pt x="24" y="19"/>
                    <a:pt x="24" y="19"/>
                  </a:cubicBezTo>
                  <a:cubicBezTo>
                    <a:pt x="24" y="25"/>
                    <a:pt x="24" y="25"/>
                    <a:pt x="24" y="25"/>
                  </a:cubicBezTo>
                  <a:cubicBezTo>
                    <a:pt x="21" y="25"/>
                    <a:pt x="21" y="25"/>
                    <a:pt x="21" y="25"/>
                  </a:cubicBezTo>
                  <a:cubicBezTo>
                    <a:pt x="21" y="25"/>
                    <a:pt x="20" y="25"/>
                    <a:pt x="20" y="26"/>
                  </a:cubicBezTo>
                  <a:cubicBezTo>
                    <a:pt x="20" y="26"/>
                    <a:pt x="21" y="27"/>
                    <a:pt x="21" y="27"/>
                  </a:cubicBezTo>
                  <a:cubicBezTo>
                    <a:pt x="24" y="27"/>
                    <a:pt x="24" y="27"/>
                    <a:pt x="24" y="27"/>
                  </a:cubicBezTo>
                  <a:cubicBezTo>
                    <a:pt x="24" y="33"/>
                    <a:pt x="24" y="33"/>
                    <a:pt x="24" y="33"/>
                  </a:cubicBezTo>
                  <a:cubicBezTo>
                    <a:pt x="21" y="33"/>
                    <a:pt x="21" y="33"/>
                    <a:pt x="21" y="33"/>
                  </a:cubicBezTo>
                  <a:cubicBezTo>
                    <a:pt x="21" y="33"/>
                    <a:pt x="20" y="33"/>
                    <a:pt x="20" y="34"/>
                  </a:cubicBezTo>
                  <a:cubicBezTo>
                    <a:pt x="20" y="34"/>
                    <a:pt x="21" y="35"/>
                    <a:pt x="21" y="35"/>
                  </a:cubicBezTo>
                  <a:cubicBezTo>
                    <a:pt x="24" y="35"/>
                    <a:pt x="24" y="35"/>
                    <a:pt x="24" y="35"/>
                  </a:cubicBezTo>
                  <a:cubicBezTo>
                    <a:pt x="24" y="41"/>
                    <a:pt x="24" y="41"/>
                    <a:pt x="24" y="41"/>
                  </a:cubicBezTo>
                  <a:cubicBezTo>
                    <a:pt x="21" y="41"/>
                    <a:pt x="21" y="41"/>
                    <a:pt x="21" y="41"/>
                  </a:cubicBezTo>
                  <a:cubicBezTo>
                    <a:pt x="21" y="41"/>
                    <a:pt x="20" y="41"/>
                    <a:pt x="20" y="42"/>
                  </a:cubicBezTo>
                  <a:cubicBezTo>
                    <a:pt x="20" y="42"/>
                    <a:pt x="21" y="43"/>
                    <a:pt x="21" y="43"/>
                  </a:cubicBezTo>
                  <a:cubicBezTo>
                    <a:pt x="24" y="43"/>
                    <a:pt x="24" y="43"/>
                    <a:pt x="24" y="43"/>
                  </a:cubicBezTo>
                  <a:cubicBezTo>
                    <a:pt x="24" y="49"/>
                    <a:pt x="24" y="49"/>
                    <a:pt x="24" y="49"/>
                  </a:cubicBezTo>
                  <a:cubicBezTo>
                    <a:pt x="24" y="49"/>
                    <a:pt x="24" y="49"/>
                    <a:pt x="24" y="49"/>
                  </a:cubicBezTo>
                  <a:cubicBezTo>
                    <a:pt x="21" y="49"/>
                    <a:pt x="21" y="49"/>
                    <a:pt x="21" y="49"/>
                  </a:cubicBezTo>
                  <a:cubicBezTo>
                    <a:pt x="21" y="49"/>
                    <a:pt x="20" y="49"/>
                    <a:pt x="20" y="50"/>
                  </a:cubicBezTo>
                  <a:cubicBezTo>
                    <a:pt x="20" y="50"/>
                    <a:pt x="21" y="51"/>
                    <a:pt x="21" y="51"/>
                  </a:cubicBezTo>
                  <a:cubicBezTo>
                    <a:pt x="24" y="51"/>
                    <a:pt x="24" y="51"/>
                    <a:pt x="24" y="51"/>
                  </a:cubicBezTo>
                  <a:cubicBezTo>
                    <a:pt x="25" y="53"/>
                    <a:pt x="28" y="55"/>
                    <a:pt x="31" y="55"/>
                  </a:cubicBezTo>
                  <a:cubicBezTo>
                    <a:pt x="38" y="55"/>
                    <a:pt x="38" y="55"/>
                    <a:pt x="38" y="55"/>
                  </a:cubicBezTo>
                  <a:cubicBezTo>
                    <a:pt x="38" y="57"/>
                    <a:pt x="38" y="57"/>
                    <a:pt x="38" y="57"/>
                  </a:cubicBezTo>
                  <a:cubicBezTo>
                    <a:pt x="37" y="59"/>
                    <a:pt x="37" y="59"/>
                    <a:pt x="37" y="59"/>
                  </a:cubicBezTo>
                  <a:lnTo>
                    <a:pt x="19" y="59"/>
                  </a:lnTo>
                  <a:close/>
                  <a:moveTo>
                    <a:pt x="40" y="58"/>
                  </a:moveTo>
                  <a:cubicBezTo>
                    <a:pt x="40" y="58"/>
                    <a:pt x="40" y="58"/>
                    <a:pt x="40" y="58"/>
                  </a:cubicBezTo>
                  <a:cubicBezTo>
                    <a:pt x="41" y="57"/>
                    <a:pt x="41" y="57"/>
                    <a:pt x="40" y="57"/>
                  </a:cubicBezTo>
                  <a:cubicBezTo>
                    <a:pt x="40" y="55"/>
                    <a:pt x="40" y="55"/>
                    <a:pt x="40" y="55"/>
                  </a:cubicBezTo>
                  <a:cubicBezTo>
                    <a:pt x="46" y="55"/>
                    <a:pt x="46" y="55"/>
                    <a:pt x="46" y="55"/>
                  </a:cubicBezTo>
                  <a:cubicBezTo>
                    <a:pt x="45" y="56"/>
                    <a:pt x="45" y="56"/>
                    <a:pt x="45" y="56"/>
                  </a:cubicBezTo>
                  <a:cubicBezTo>
                    <a:pt x="44" y="57"/>
                    <a:pt x="42" y="58"/>
                    <a:pt x="40" y="58"/>
                  </a:cubicBezTo>
                  <a:close/>
                  <a:moveTo>
                    <a:pt x="59" y="12"/>
                  </a:moveTo>
                  <a:cubicBezTo>
                    <a:pt x="59" y="12"/>
                    <a:pt x="59" y="13"/>
                    <a:pt x="58" y="13"/>
                  </a:cubicBezTo>
                  <a:cubicBezTo>
                    <a:pt x="33" y="13"/>
                    <a:pt x="33" y="13"/>
                    <a:pt x="33" y="13"/>
                  </a:cubicBezTo>
                  <a:cubicBezTo>
                    <a:pt x="32" y="13"/>
                    <a:pt x="32" y="12"/>
                    <a:pt x="32" y="12"/>
                  </a:cubicBezTo>
                  <a:cubicBezTo>
                    <a:pt x="32" y="11"/>
                    <a:pt x="32" y="11"/>
                    <a:pt x="33" y="11"/>
                  </a:cubicBezTo>
                  <a:cubicBezTo>
                    <a:pt x="58" y="11"/>
                    <a:pt x="58" y="11"/>
                    <a:pt x="58" y="11"/>
                  </a:cubicBezTo>
                  <a:cubicBezTo>
                    <a:pt x="59" y="11"/>
                    <a:pt x="59" y="11"/>
                    <a:pt x="59" y="12"/>
                  </a:cubicBezTo>
                  <a:close/>
                  <a:moveTo>
                    <a:pt x="59" y="20"/>
                  </a:moveTo>
                  <a:cubicBezTo>
                    <a:pt x="59" y="21"/>
                    <a:pt x="59" y="21"/>
                    <a:pt x="58" y="21"/>
                  </a:cubicBezTo>
                  <a:cubicBezTo>
                    <a:pt x="33" y="21"/>
                    <a:pt x="33" y="21"/>
                    <a:pt x="33" y="21"/>
                  </a:cubicBezTo>
                  <a:cubicBezTo>
                    <a:pt x="32" y="21"/>
                    <a:pt x="32" y="21"/>
                    <a:pt x="32" y="20"/>
                  </a:cubicBezTo>
                  <a:cubicBezTo>
                    <a:pt x="32" y="19"/>
                    <a:pt x="32" y="19"/>
                    <a:pt x="33" y="19"/>
                  </a:cubicBezTo>
                  <a:cubicBezTo>
                    <a:pt x="58" y="19"/>
                    <a:pt x="58" y="19"/>
                    <a:pt x="58" y="19"/>
                  </a:cubicBezTo>
                  <a:cubicBezTo>
                    <a:pt x="59" y="19"/>
                    <a:pt x="59" y="19"/>
                    <a:pt x="59" y="20"/>
                  </a:cubicBezTo>
                  <a:close/>
                  <a:moveTo>
                    <a:pt x="59" y="28"/>
                  </a:moveTo>
                  <a:cubicBezTo>
                    <a:pt x="59" y="29"/>
                    <a:pt x="59" y="29"/>
                    <a:pt x="58" y="29"/>
                  </a:cubicBezTo>
                  <a:cubicBezTo>
                    <a:pt x="33" y="29"/>
                    <a:pt x="33" y="29"/>
                    <a:pt x="33" y="29"/>
                  </a:cubicBezTo>
                  <a:cubicBezTo>
                    <a:pt x="32" y="29"/>
                    <a:pt x="32" y="29"/>
                    <a:pt x="32" y="28"/>
                  </a:cubicBezTo>
                  <a:cubicBezTo>
                    <a:pt x="32" y="27"/>
                    <a:pt x="32" y="27"/>
                    <a:pt x="33" y="27"/>
                  </a:cubicBezTo>
                  <a:cubicBezTo>
                    <a:pt x="58" y="27"/>
                    <a:pt x="58" y="27"/>
                    <a:pt x="58" y="27"/>
                  </a:cubicBezTo>
                  <a:cubicBezTo>
                    <a:pt x="59" y="27"/>
                    <a:pt x="59" y="27"/>
                    <a:pt x="59" y="28"/>
                  </a:cubicBezTo>
                  <a:close/>
                  <a:moveTo>
                    <a:pt x="59" y="36"/>
                  </a:moveTo>
                  <a:cubicBezTo>
                    <a:pt x="59" y="37"/>
                    <a:pt x="59" y="37"/>
                    <a:pt x="58" y="37"/>
                  </a:cubicBezTo>
                  <a:cubicBezTo>
                    <a:pt x="33" y="37"/>
                    <a:pt x="33" y="37"/>
                    <a:pt x="33" y="37"/>
                  </a:cubicBezTo>
                  <a:cubicBezTo>
                    <a:pt x="32" y="37"/>
                    <a:pt x="32" y="37"/>
                    <a:pt x="32" y="36"/>
                  </a:cubicBezTo>
                  <a:cubicBezTo>
                    <a:pt x="32" y="36"/>
                    <a:pt x="32" y="35"/>
                    <a:pt x="33" y="35"/>
                  </a:cubicBezTo>
                  <a:cubicBezTo>
                    <a:pt x="58" y="35"/>
                    <a:pt x="58" y="35"/>
                    <a:pt x="58" y="35"/>
                  </a:cubicBezTo>
                  <a:cubicBezTo>
                    <a:pt x="59" y="35"/>
                    <a:pt x="59" y="36"/>
                    <a:pt x="59" y="36"/>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74" name="Freeform 28"/>
            <p:cNvSpPr>
              <a:spLocks noEditPoints="1"/>
            </p:cNvSpPr>
            <p:nvPr/>
          </p:nvSpPr>
          <p:spPr bwMode="auto">
            <a:xfrm>
              <a:off x="6704825" y="3901485"/>
              <a:ext cx="450645" cy="365668"/>
            </a:xfrm>
            <a:custGeom>
              <a:avLst/>
              <a:gdLst>
                <a:gd name="T0" fmla="*/ 26 w 74"/>
                <a:gd name="T1" fmla="*/ 0 h 60"/>
                <a:gd name="T2" fmla="*/ 19 w 74"/>
                <a:gd name="T3" fmla="*/ 53 h 60"/>
                <a:gd name="T4" fmla="*/ 49 w 74"/>
                <a:gd name="T5" fmla="*/ 60 h 60"/>
                <a:gd name="T6" fmla="*/ 56 w 74"/>
                <a:gd name="T7" fmla="*/ 7 h 60"/>
                <a:gd name="T8" fmla="*/ 53 w 74"/>
                <a:gd name="T9" fmla="*/ 7 h 60"/>
                <a:gd name="T10" fmla="*/ 49 w 74"/>
                <a:gd name="T11" fmla="*/ 57 h 60"/>
                <a:gd name="T12" fmla="*/ 22 w 74"/>
                <a:gd name="T13" fmla="*/ 53 h 60"/>
                <a:gd name="T14" fmla="*/ 26 w 74"/>
                <a:gd name="T15" fmla="*/ 3 h 60"/>
                <a:gd name="T16" fmla="*/ 53 w 74"/>
                <a:gd name="T17" fmla="*/ 7 h 60"/>
                <a:gd name="T18" fmla="*/ 25 w 74"/>
                <a:gd name="T19" fmla="*/ 6 h 60"/>
                <a:gd name="T20" fmla="*/ 24 w 74"/>
                <a:gd name="T21" fmla="*/ 50 h 60"/>
                <a:gd name="T22" fmla="*/ 50 w 74"/>
                <a:gd name="T23" fmla="*/ 51 h 60"/>
                <a:gd name="T24" fmla="*/ 51 w 74"/>
                <a:gd name="T25" fmla="*/ 7 h 60"/>
                <a:gd name="T26" fmla="*/ 49 w 74"/>
                <a:gd name="T27" fmla="*/ 49 h 60"/>
                <a:gd name="T28" fmla="*/ 26 w 74"/>
                <a:gd name="T29" fmla="*/ 8 h 60"/>
                <a:gd name="T30" fmla="*/ 49 w 74"/>
                <a:gd name="T31" fmla="*/ 49 h 60"/>
                <a:gd name="T32" fmla="*/ 37 w 74"/>
                <a:gd name="T33" fmla="*/ 56 h 60"/>
                <a:gd name="T34" fmla="*/ 37 w 74"/>
                <a:gd name="T35" fmla="*/ 52 h 60"/>
                <a:gd name="T36" fmla="*/ 74 w 74"/>
                <a:gd name="T37" fmla="*/ 23 h 60"/>
                <a:gd name="T38" fmla="*/ 67 w 74"/>
                <a:gd name="T39" fmla="*/ 41 h 60"/>
                <a:gd name="T40" fmla="*/ 66 w 74"/>
                <a:gd name="T41" fmla="*/ 39 h 60"/>
                <a:gd name="T42" fmla="*/ 66 w 74"/>
                <a:gd name="T43" fmla="*/ 7 h 60"/>
                <a:gd name="T44" fmla="*/ 68 w 74"/>
                <a:gd name="T45" fmla="*/ 6 h 60"/>
                <a:gd name="T46" fmla="*/ 69 w 74"/>
                <a:gd name="T47" fmla="*/ 23 h 60"/>
                <a:gd name="T48" fmla="*/ 64 w 74"/>
                <a:gd name="T49" fmla="*/ 37 h 60"/>
                <a:gd name="T50" fmla="*/ 63 w 74"/>
                <a:gd name="T51" fmla="*/ 35 h 60"/>
                <a:gd name="T52" fmla="*/ 63 w 74"/>
                <a:gd name="T53" fmla="*/ 11 h 60"/>
                <a:gd name="T54" fmla="*/ 65 w 74"/>
                <a:gd name="T55" fmla="*/ 10 h 60"/>
                <a:gd name="T56" fmla="*/ 64 w 74"/>
                <a:gd name="T57" fmla="*/ 23 h 60"/>
                <a:gd name="T58" fmla="*/ 60 w 74"/>
                <a:gd name="T59" fmla="*/ 33 h 60"/>
                <a:gd name="T60" fmla="*/ 60 w 74"/>
                <a:gd name="T61" fmla="*/ 31 h 60"/>
                <a:gd name="T62" fmla="*/ 60 w 74"/>
                <a:gd name="T63" fmla="*/ 15 h 60"/>
                <a:gd name="T64" fmla="*/ 61 w 74"/>
                <a:gd name="T65" fmla="*/ 14 h 60"/>
                <a:gd name="T66" fmla="*/ 8 w 74"/>
                <a:gd name="T67" fmla="*/ 39 h 60"/>
                <a:gd name="T68" fmla="*/ 7 w 74"/>
                <a:gd name="T69" fmla="*/ 41 h 60"/>
                <a:gd name="T70" fmla="*/ 0 w 74"/>
                <a:gd name="T71" fmla="*/ 23 h 60"/>
                <a:gd name="T72" fmla="*/ 8 w 74"/>
                <a:gd name="T73" fmla="*/ 6 h 60"/>
                <a:gd name="T74" fmla="*/ 2 w 74"/>
                <a:gd name="T75" fmla="*/ 23 h 60"/>
                <a:gd name="T76" fmla="*/ 12 w 74"/>
                <a:gd name="T77" fmla="*/ 35 h 60"/>
                <a:gd name="T78" fmla="*/ 11 w 74"/>
                <a:gd name="T79" fmla="*/ 37 h 60"/>
                <a:gd name="T80" fmla="*/ 6 w 74"/>
                <a:gd name="T81" fmla="*/ 23 h 60"/>
                <a:gd name="T82" fmla="*/ 11 w 74"/>
                <a:gd name="T83" fmla="*/ 10 h 60"/>
                <a:gd name="T84" fmla="*/ 8 w 74"/>
                <a:gd name="T85" fmla="*/ 23 h 60"/>
                <a:gd name="T86" fmla="*/ 15 w 74"/>
                <a:gd name="T87" fmla="*/ 15 h 60"/>
                <a:gd name="T88" fmla="*/ 15 w 74"/>
                <a:gd name="T89" fmla="*/ 31 h 60"/>
                <a:gd name="T90" fmla="*/ 14 w 74"/>
                <a:gd name="T91" fmla="*/ 33 h 60"/>
                <a:gd name="T92" fmla="*/ 11 w 74"/>
                <a:gd name="T93" fmla="*/ 23 h 60"/>
                <a:gd name="T94" fmla="*/ 15 w 74"/>
                <a:gd name="T95"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 h="60">
                  <a:moveTo>
                    <a:pt x="49" y="0"/>
                  </a:moveTo>
                  <a:cubicBezTo>
                    <a:pt x="26" y="0"/>
                    <a:pt x="26" y="0"/>
                    <a:pt x="26" y="0"/>
                  </a:cubicBezTo>
                  <a:cubicBezTo>
                    <a:pt x="22" y="0"/>
                    <a:pt x="19" y="3"/>
                    <a:pt x="19" y="7"/>
                  </a:cubicBezTo>
                  <a:cubicBezTo>
                    <a:pt x="19" y="53"/>
                    <a:pt x="19" y="53"/>
                    <a:pt x="19" y="53"/>
                  </a:cubicBezTo>
                  <a:cubicBezTo>
                    <a:pt x="19" y="56"/>
                    <a:pt x="22" y="60"/>
                    <a:pt x="26" y="60"/>
                  </a:cubicBezTo>
                  <a:cubicBezTo>
                    <a:pt x="49" y="60"/>
                    <a:pt x="49" y="60"/>
                    <a:pt x="49" y="60"/>
                  </a:cubicBezTo>
                  <a:cubicBezTo>
                    <a:pt x="53" y="60"/>
                    <a:pt x="56" y="56"/>
                    <a:pt x="56" y="53"/>
                  </a:cubicBezTo>
                  <a:cubicBezTo>
                    <a:pt x="56" y="7"/>
                    <a:pt x="56" y="7"/>
                    <a:pt x="56" y="7"/>
                  </a:cubicBezTo>
                  <a:cubicBezTo>
                    <a:pt x="56" y="3"/>
                    <a:pt x="53" y="0"/>
                    <a:pt x="49" y="0"/>
                  </a:cubicBezTo>
                  <a:close/>
                  <a:moveTo>
                    <a:pt x="53" y="7"/>
                  </a:moveTo>
                  <a:cubicBezTo>
                    <a:pt x="53" y="53"/>
                    <a:pt x="53" y="53"/>
                    <a:pt x="53" y="53"/>
                  </a:cubicBezTo>
                  <a:cubicBezTo>
                    <a:pt x="53" y="55"/>
                    <a:pt x="51" y="57"/>
                    <a:pt x="49" y="57"/>
                  </a:cubicBezTo>
                  <a:cubicBezTo>
                    <a:pt x="26" y="57"/>
                    <a:pt x="26" y="57"/>
                    <a:pt x="26" y="57"/>
                  </a:cubicBezTo>
                  <a:cubicBezTo>
                    <a:pt x="24" y="57"/>
                    <a:pt x="22" y="55"/>
                    <a:pt x="22" y="53"/>
                  </a:cubicBezTo>
                  <a:cubicBezTo>
                    <a:pt x="22" y="7"/>
                    <a:pt x="22" y="7"/>
                    <a:pt x="22" y="7"/>
                  </a:cubicBezTo>
                  <a:cubicBezTo>
                    <a:pt x="22" y="5"/>
                    <a:pt x="24" y="3"/>
                    <a:pt x="26" y="3"/>
                  </a:cubicBezTo>
                  <a:cubicBezTo>
                    <a:pt x="49" y="3"/>
                    <a:pt x="49" y="3"/>
                    <a:pt x="49" y="3"/>
                  </a:cubicBezTo>
                  <a:cubicBezTo>
                    <a:pt x="51" y="3"/>
                    <a:pt x="53" y="5"/>
                    <a:pt x="53" y="7"/>
                  </a:cubicBezTo>
                  <a:close/>
                  <a:moveTo>
                    <a:pt x="50" y="6"/>
                  </a:moveTo>
                  <a:cubicBezTo>
                    <a:pt x="25" y="6"/>
                    <a:pt x="25" y="6"/>
                    <a:pt x="25" y="6"/>
                  </a:cubicBezTo>
                  <a:cubicBezTo>
                    <a:pt x="24" y="6"/>
                    <a:pt x="24" y="6"/>
                    <a:pt x="24" y="7"/>
                  </a:cubicBezTo>
                  <a:cubicBezTo>
                    <a:pt x="24" y="50"/>
                    <a:pt x="24" y="50"/>
                    <a:pt x="24" y="50"/>
                  </a:cubicBezTo>
                  <a:cubicBezTo>
                    <a:pt x="24" y="51"/>
                    <a:pt x="24" y="51"/>
                    <a:pt x="25" y="51"/>
                  </a:cubicBezTo>
                  <a:cubicBezTo>
                    <a:pt x="50" y="51"/>
                    <a:pt x="50" y="51"/>
                    <a:pt x="50" y="51"/>
                  </a:cubicBezTo>
                  <a:cubicBezTo>
                    <a:pt x="50" y="51"/>
                    <a:pt x="51" y="51"/>
                    <a:pt x="51" y="50"/>
                  </a:cubicBezTo>
                  <a:cubicBezTo>
                    <a:pt x="51" y="7"/>
                    <a:pt x="51" y="7"/>
                    <a:pt x="51" y="7"/>
                  </a:cubicBezTo>
                  <a:cubicBezTo>
                    <a:pt x="51" y="6"/>
                    <a:pt x="50" y="6"/>
                    <a:pt x="50" y="6"/>
                  </a:cubicBezTo>
                  <a:close/>
                  <a:moveTo>
                    <a:pt x="49" y="49"/>
                  </a:moveTo>
                  <a:cubicBezTo>
                    <a:pt x="26" y="49"/>
                    <a:pt x="26" y="49"/>
                    <a:pt x="26" y="49"/>
                  </a:cubicBezTo>
                  <a:cubicBezTo>
                    <a:pt x="26" y="8"/>
                    <a:pt x="26" y="8"/>
                    <a:pt x="26" y="8"/>
                  </a:cubicBezTo>
                  <a:cubicBezTo>
                    <a:pt x="49" y="8"/>
                    <a:pt x="49" y="8"/>
                    <a:pt x="49" y="8"/>
                  </a:cubicBezTo>
                  <a:lnTo>
                    <a:pt x="49" y="49"/>
                  </a:lnTo>
                  <a:close/>
                  <a:moveTo>
                    <a:pt x="39" y="54"/>
                  </a:moveTo>
                  <a:cubicBezTo>
                    <a:pt x="39" y="55"/>
                    <a:pt x="38" y="56"/>
                    <a:pt x="37" y="56"/>
                  </a:cubicBezTo>
                  <a:cubicBezTo>
                    <a:pt x="36" y="56"/>
                    <a:pt x="35" y="55"/>
                    <a:pt x="35" y="54"/>
                  </a:cubicBezTo>
                  <a:cubicBezTo>
                    <a:pt x="35" y="53"/>
                    <a:pt x="36" y="52"/>
                    <a:pt x="37" y="52"/>
                  </a:cubicBezTo>
                  <a:cubicBezTo>
                    <a:pt x="38" y="52"/>
                    <a:pt x="39" y="53"/>
                    <a:pt x="39" y="54"/>
                  </a:cubicBezTo>
                  <a:close/>
                  <a:moveTo>
                    <a:pt x="74" y="23"/>
                  </a:moveTo>
                  <a:cubicBezTo>
                    <a:pt x="74" y="30"/>
                    <a:pt x="72" y="36"/>
                    <a:pt x="68" y="41"/>
                  </a:cubicBezTo>
                  <a:cubicBezTo>
                    <a:pt x="68" y="41"/>
                    <a:pt x="67" y="41"/>
                    <a:pt x="67" y="41"/>
                  </a:cubicBezTo>
                  <a:cubicBezTo>
                    <a:pt x="67" y="41"/>
                    <a:pt x="67" y="41"/>
                    <a:pt x="67" y="41"/>
                  </a:cubicBezTo>
                  <a:cubicBezTo>
                    <a:pt x="66" y="40"/>
                    <a:pt x="66" y="40"/>
                    <a:pt x="66" y="39"/>
                  </a:cubicBezTo>
                  <a:cubicBezTo>
                    <a:pt x="70" y="35"/>
                    <a:pt x="72" y="29"/>
                    <a:pt x="72" y="23"/>
                  </a:cubicBezTo>
                  <a:cubicBezTo>
                    <a:pt x="72" y="17"/>
                    <a:pt x="70" y="12"/>
                    <a:pt x="66" y="7"/>
                  </a:cubicBezTo>
                  <a:cubicBezTo>
                    <a:pt x="66" y="7"/>
                    <a:pt x="66" y="6"/>
                    <a:pt x="67" y="6"/>
                  </a:cubicBezTo>
                  <a:cubicBezTo>
                    <a:pt x="67" y="5"/>
                    <a:pt x="68" y="6"/>
                    <a:pt x="68" y="6"/>
                  </a:cubicBezTo>
                  <a:cubicBezTo>
                    <a:pt x="72" y="11"/>
                    <a:pt x="74" y="17"/>
                    <a:pt x="74" y="23"/>
                  </a:cubicBezTo>
                  <a:close/>
                  <a:moveTo>
                    <a:pt x="69" y="23"/>
                  </a:moveTo>
                  <a:cubicBezTo>
                    <a:pt x="69" y="28"/>
                    <a:pt x="67" y="33"/>
                    <a:pt x="65" y="36"/>
                  </a:cubicBezTo>
                  <a:cubicBezTo>
                    <a:pt x="64" y="37"/>
                    <a:pt x="64" y="37"/>
                    <a:pt x="64" y="37"/>
                  </a:cubicBezTo>
                  <a:cubicBezTo>
                    <a:pt x="64" y="37"/>
                    <a:pt x="63" y="37"/>
                    <a:pt x="63" y="37"/>
                  </a:cubicBezTo>
                  <a:cubicBezTo>
                    <a:pt x="63" y="36"/>
                    <a:pt x="63" y="36"/>
                    <a:pt x="63" y="35"/>
                  </a:cubicBezTo>
                  <a:cubicBezTo>
                    <a:pt x="66" y="32"/>
                    <a:pt x="67" y="28"/>
                    <a:pt x="67" y="23"/>
                  </a:cubicBezTo>
                  <a:cubicBezTo>
                    <a:pt x="67" y="19"/>
                    <a:pt x="66" y="15"/>
                    <a:pt x="63" y="11"/>
                  </a:cubicBezTo>
                  <a:cubicBezTo>
                    <a:pt x="63" y="11"/>
                    <a:pt x="63" y="10"/>
                    <a:pt x="63" y="10"/>
                  </a:cubicBezTo>
                  <a:cubicBezTo>
                    <a:pt x="64" y="10"/>
                    <a:pt x="64" y="10"/>
                    <a:pt x="65" y="10"/>
                  </a:cubicBezTo>
                  <a:cubicBezTo>
                    <a:pt x="67" y="14"/>
                    <a:pt x="69" y="19"/>
                    <a:pt x="69" y="23"/>
                  </a:cubicBezTo>
                  <a:close/>
                  <a:moveTo>
                    <a:pt x="64" y="23"/>
                  </a:moveTo>
                  <a:cubicBezTo>
                    <a:pt x="64" y="26"/>
                    <a:pt x="63" y="29"/>
                    <a:pt x="61" y="32"/>
                  </a:cubicBezTo>
                  <a:cubicBezTo>
                    <a:pt x="61" y="32"/>
                    <a:pt x="61" y="33"/>
                    <a:pt x="60" y="33"/>
                  </a:cubicBezTo>
                  <a:cubicBezTo>
                    <a:pt x="60" y="33"/>
                    <a:pt x="60" y="33"/>
                    <a:pt x="60" y="33"/>
                  </a:cubicBezTo>
                  <a:cubicBezTo>
                    <a:pt x="59" y="32"/>
                    <a:pt x="59" y="32"/>
                    <a:pt x="60" y="31"/>
                  </a:cubicBezTo>
                  <a:cubicBezTo>
                    <a:pt x="61" y="29"/>
                    <a:pt x="62" y="26"/>
                    <a:pt x="62" y="23"/>
                  </a:cubicBezTo>
                  <a:cubicBezTo>
                    <a:pt x="62" y="21"/>
                    <a:pt x="61" y="18"/>
                    <a:pt x="60" y="15"/>
                  </a:cubicBezTo>
                  <a:cubicBezTo>
                    <a:pt x="59" y="15"/>
                    <a:pt x="59" y="14"/>
                    <a:pt x="60" y="14"/>
                  </a:cubicBezTo>
                  <a:cubicBezTo>
                    <a:pt x="60" y="14"/>
                    <a:pt x="61" y="14"/>
                    <a:pt x="61" y="14"/>
                  </a:cubicBezTo>
                  <a:cubicBezTo>
                    <a:pt x="63" y="17"/>
                    <a:pt x="64" y="20"/>
                    <a:pt x="64" y="23"/>
                  </a:cubicBezTo>
                  <a:close/>
                  <a:moveTo>
                    <a:pt x="8" y="39"/>
                  </a:moveTo>
                  <a:cubicBezTo>
                    <a:pt x="9" y="40"/>
                    <a:pt x="8" y="40"/>
                    <a:pt x="8" y="41"/>
                  </a:cubicBezTo>
                  <a:cubicBezTo>
                    <a:pt x="8" y="41"/>
                    <a:pt x="8" y="41"/>
                    <a:pt x="7" y="41"/>
                  </a:cubicBezTo>
                  <a:cubicBezTo>
                    <a:pt x="7" y="41"/>
                    <a:pt x="7" y="41"/>
                    <a:pt x="7" y="41"/>
                  </a:cubicBezTo>
                  <a:cubicBezTo>
                    <a:pt x="3" y="36"/>
                    <a:pt x="0" y="30"/>
                    <a:pt x="0" y="23"/>
                  </a:cubicBezTo>
                  <a:cubicBezTo>
                    <a:pt x="0" y="17"/>
                    <a:pt x="3" y="11"/>
                    <a:pt x="7" y="6"/>
                  </a:cubicBezTo>
                  <a:cubicBezTo>
                    <a:pt x="7" y="6"/>
                    <a:pt x="8" y="5"/>
                    <a:pt x="8" y="6"/>
                  </a:cubicBezTo>
                  <a:cubicBezTo>
                    <a:pt x="8" y="6"/>
                    <a:pt x="9" y="7"/>
                    <a:pt x="8" y="7"/>
                  </a:cubicBezTo>
                  <a:cubicBezTo>
                    <a:pt x="5" y="12"/>
                    <a:pt x="2" y="17"/>
                    <a:pt x="2" y="23"/>
                  </a:cubicBezTo>
                  <a:cubicBezTo>
                    <a:pt x="2" y="29"/>
                    <a:pt x="5" y="35"/>
                    <a:pt x="8" y="39"/>
                  </a:cubicBezTo>
                  <a:close/>
                  <a:moveTo>
                    <a:pt x="12" y="35"/>
                  </a:moveTo>
                  <a:cubicBezTo>
                    <a:pt x="12" y="36"/>
                    <a:pt x="12" y="36"/>
                    <a:pt x="11" y="37"/>
                  </a:cubicBezTo>
                  <a:cubicBezTo>
                    <a:pt x="11" y="37"/>
                    <a:pt x="11" y="37"/>
                    <a:pt x="11" y="37"/>
                  </a:cubicBezTo>
                  <a:cubicBezTo>
                    <a:pt x="10" y="37"/>
                    <a:pt x="10" y="37"/>
                    <a:pt x="10" y="36"/>
                  </a:cubicBezTo>
                  <a:cubicBezTo>
                    <a:pt x="7" y="33"/>
                    <a:pt x="6" y="28"/>
                    <a:pt x="6" y="23"/>
                  </a:cubicBezTo>
                  <a:cubicBezTo>
                    <a:pt x="6" y="19"/>
                    <a:pt x="7" y="14"/>
                    <a:pt x="10" y="10"/>
                  </a:cubicBezTo>
                  <a:cubicBezTo>
                    <a:pt x="10" y="10"/>
                    <a:pt x="11" y="10"/>
                    <a:pt x="11" y="10"/>
                  </a:cubicBezTo>
                  <a:cubicBezTo>
                    <a:pt x="12" y="10"/>
                    <a:pt x="12" y="11"/>
                    <a:pt x="12" y="11"/>
                  </a:cubicBezTo>
                  <a:cubicBezTo>
                    <a:pt x="9" y="15"/>
                    <a:pt x="8" y="19"/>
                    <a:pt x="8" y="23"/>
                  </a:cubicBezTo>
                  <a:cubicBezTo>
                    <a:pt x="8" y="28"/>
                    <a:pt x="9" y="32"/>
                    <a:pt x="12" y="35"/>
                  </a:cubicBezTo>
                  <a:close/>
                  <a:moveTo>
                    <a:pt x="15" y="15"/>
                  </a:moveTo>
                  <a:cubicBezTo>
                    <a:pt x="14" y="18"/>
                    <a:pt x="13" y="21"/>
                    <a:pt x="13" y="23"/>
                  </a:cubicBezTo>
                  <a:cubicBezTo>
                    <a:pt x="13" y="26"/>
                    <a:pt x="14" y="29"/>
                    <a:pt x="15" y="31"/>
                  </a:cubicBezTo>
                  <a:cubicBezTo>
                    <a:pt x="15" y="32"/>
                    <a:pt x="15" y="32"/>
                    <a:pt x="15" y="33"/>
                  </a:cubicBezTo>
                  <a:cubicBezTo>
                    <a:pt x="15" y="33"/>
                    <a:pt x="14" y="33"/>
                    <a:pt x="14" y="33"/>
                  </a:cubicBezTo>
                  <a:cubicBezTo>
                    <a:pt x="14" y="33"/>
                    <a:pt x="14" y="32"/>
                    <a:pt x="13" y="32"/>
                  </a:cubicBezTo>
                  <a:cubicBezTo>
                    <a:pt x="12" y="29"/>
                    <a:pt x="11" y="26"/>
                    <a:pt x="11" y="23"/>
                  </a:cubicBezTo>
                  <a:cubicBezTo>
                    <a:pt x="11" y="20"/>
                    <a:pt x="12" y="17"/>
                    <a:pt x="13" y="14"/>
                  </a:cubicBezTo>
                  <a:cubicBezTo>
                    <a:pt x="14" y="14"/>
                    <a:pt x="14" y="14"/>
                    <a:pt x="15" y="14"/>
                  </a:cubicBezTo>
                  <a:cubicBezTo>
                    <a:pt x="15" y="14"/>
                    <a:pt x="15" y="15"/>
                    <a:pt x="15" y="15"/>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75" name="Freeform 36"/>
            <p:cNvSpPr>
              <a:spLocks noEditPoints="1"/>
            </p:cNvSpPr>
            <p:nvPr/>
          </p:nvSpPr>
          <p:spPr bwMode="auto">
            <a:xfrm>
              <a:off x="5782123" y="3933313"/>
              <a:ext cx="154602" cy="154603"/>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76" name="Freeform 24"/>
            <p:cNvSpPr>
              <a:spLocks noEditPoints="1"/>
            </p:cNvSpPr>
            <p:nvPr/>
          </p:nvSpPr>
          <p:spPr bwMode="auto">
            <a:xfrm>
              <a:off x="5176463" y="4958743"/>
              <a:ext cx="432385" cy="456077"/>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77" name="Freeform 33"/>
            <p:cNvSpPr>
              <a:spLocks noEditPoints="1"/>
            </p:cNvSpPr>
            <p:nvPr/>
          </p:nvSpPr>
          <p:spPr bwMode="auto">
            <a:xfrm>
              <a:off x="8282120" y="3507224"/>
              <a:ext cx="277453" cy="284221"/>
            </a:xfrm>
            <a:custGeom>
              <a:avLst/>
              <a:gdLst>
                <a:gd name="T0" fmla="*/ 8 w 52"/>
                <a:gd name="T1" fmla="*/ 19 h 53"/>
                <a:gd name="T2" fmla="*/ 8 w 52"/>
                <a:gd name="T3" fmla="*/ 19 h 53"/>
                <a:gd name="T4" fmla="*/ 8 w 52"/>
                <a:gd name="T5" fmla="*/ 18 h 53"/>
                <a:gd name="T6" fmla="*/ 8 w 52"/>
                <a:gd name="T7" fmla="*/ 17 h 53"/>
                <a:gd name="T8" fmla="*/ 8 w 52"/>
                <a:gd name="T9" fmla="*/ 17 h 53"/>
                <a:gd name="T10" fmla="*/ 15 w 52"/>
                <a:gd name="T11" fmla="*/ 10 h 53"/>
                <a:gd name="T12" fmla="*/ 17 w 52"/>
                <a:gd name="T13" fmla="*/ 10 h 53"/>
                <a:gd name="T14" fmla="*/ 17 w 52"/>
                <a:gd name="T15" fmla="*/ 12 h 53"/>
                <a:gd name="T16" fmla="*/ 13 w 52"/>
                <a:gd name="T17" fmla="*/ 17 h 53"/>
                <a:gd name="T18" fmla="*/ 39 w 52"/>
                <a:gd name="T19" fmla="*/ 17 h 53"/>
                <a:gd name="T20" fmla="*/ 40 w 52"/>
                <a:gd name="T21" fmla="*/ 18 h 53"/>
                <a:gd name="T22" fmla="*/ 39 w 52"/>
                <a:gd name="T23" fmla="*/ 20 h 53"/>
                <a:gd name="T24" fmla="*/ 13 w 52"/>
                <a:gd name="T25" fmla="*/ 20 h 53"/>
                <a:gd name="T26" fmla="*/ 17 w 52"/>
                <a:gd name="T27" fmla="*/ 24 h 53"/>
                <a:gd name="T28" fmla="*/ 17 w 52"/>
                <a:gd name="T29" fmla="*/ 26 h 53"/>
                <a:gd name="T30" fmla="*/ 16 w 52"/>
                <a:gd name="T31" fmla="*/ 26 h 53"/>
                <a:gd name="T32" fmla="*/ 15 w 52"/>
                <a:gd name="T33" fmla="*/ 26 h 53"/>
                <a:gd name="T34" fmla="*/ 8 w 52"/>
                <a:gd name="T35" fmla="*/ 19 h 53"/>
                <a:gd name="T36" fmla="*/ 43 w 52"/>
                <a:gd name="T37" fmla="*/ 34 h 53"/>
                <a:gd name="T38" fmla="*/ 43 w 52"/>
                <a:gd name="T39" fmla="*/ 34 h 53"/>
                <a:gd name="T40" fmla="*/ 36 w 52"/>
                <a:gd name="T41" fmla="*/ 27 h 53"/>
                <a:gd name="T42" fmla="*/ 34 w 52"/>
                <a:gd name="T43" fmla="*/ 27 h 53"/>
                <a:gd name="T44" fmla="*/ 34 w 52"/>
                <a:gd name="T45" fmla="*/ 29 h 53"/>
                <a:gd name="T46" fmla="*/ 39 w 52"/>
                <a:gd name="T47" fmla="*/ 33 h 53"/>
                <a:gd name="T48" fmla="*/ 13 w 52"/>
                <a:gd name="T49" fmla="*/ 33 h 53"/>
                <a:gd name="T50" fmla="*/ 11 w 52"/>
                <a:gd name="T51" fmla="*/ 35 h 53"/>
                <a:gd name="T52" fmla="*/ 13 w 52"/>
                <a:gd name="T53" fmla="*/ 36 h 53"/>
                <a:gd name="T54" fmla="*/ 39 w 52"/>
                <a:gd name="T55" fmla="*/ 36 h 53"/>
                <a:gd name="T56" fmla="*/ 34 w 52"/>
                <a:gd name="T57" fmla="*/ 41 h 53"/>
                <a:gd name="T58" fmla="*/ 34 w 52"/>
                <a:gd name="T59" fmla="*/ 43 h 53"/>
                <a:gd name="T60" fmla="*/ 35 w 52"/>
                <a:gd name="T61" fmla="*/ 43 h 53"/>
                <a:gd name="T62" fmla="*/ 36 w 52"/>
                <a:gd name="T63" fmla="*/ 43 h 53"/>
                <a:gd name="T64" fmla="*/ 43 w 52"/>
                <a:gd name="T65" fmla="*/ 36 h 53"/>
                <a:gd name="T66" fmla="*/ 43 w 52"/>
                <a:gd name="T67" fmla="*/ 36 h 53"/>
                <a:gd name="T68" fmla="*/ 44 w 52"/>
                <a:gd name="T69" fmla="*/ 35 h 53"/>
                <a:gd name="T70" fmla="*/ 43 w 52"/>
                <a:gd name="T71" fmla="*/ 34 h 53"/>
                <a:gd name="T72" fmla="*/ 52 w 52"/>
                <a:gd name="T73" fmla="*/ 7 h 53"/>
                <a:gd name="T74" fmla="*/ 52 w 52"/>
                <a:gd name="T75" fmla="*/ 45 h 53"/>
                <a:gd name="T76" fmla="*/ 45 w 52"/>
                <a:gd name="T77" fmla="*/ 53 h 53"/>
                <a:gd name="T78" fmla="*/ 7 w 52"/>
                <a:gd name="T79" fmla="*/ 53 h 53"/>
                <a:gd name="T80" fmla="*/ 0 w 52"/>
                <a:gd name="T81" fmla="*/ 45 h 53"/>
                <a:gd name="T82" fmla="*/ 0 w 52"/>
                <a:gd name="T83" fmla="*/ 7 h 53"/>
                <a:gd name="T84" fmla="*/ 7 w 52"/>
                <a:gd name="T85" fmla="*/ 0 h 53"/>
                <a:gd name="T86" fmla="*/ 45 w 52"/>
                <a:gd name="T87" fmla="*/ 0 h 53"/>
                <a:gd name="T88" fmla="*/ 52 w 52"/>
                <a:gd name="T89" fmla="*/ 7 h 53"/>
                <a:gd name="T90" fmla="*/ 49 w 52"/>
                <a:gd name="T91" fmla="*/ 7 h 53"/>
                <a:gd name="T92" fmla="*/ 45 w 52"/>
                <a:gd name="T93" fmla="*/ 3 h 53"/>
                <a:gd name="T94" fmla="*/ 7 w 52"/>
                <a:gd name="T95" fmla="*/ 3 h 53"/>
                <a:gd name="T96" fmla="*/ 3 w 52"/>
                <a:gd name="T97" fmla="*/ 7 h 53"/>
                <a:gd name="T98" fmla="*/ 3 w 52"/>
                <a:gd name="T99" fmla="*/ 45 h 53"/>
                <a:gd name="T100" fmla="*/ 7 w 52"/>
                <a:gd name="T101" fmla="*/ 50 h 53"/>
                <a:gd name="T102" fmla="*/ 45 w 52"/>
                <a:gd name="T103" fmla="*/ 50 h 53"/>
                <a:gd name="T104" fmla="*/ 49 w 52"/>
                <a:gd name="T105" fmla="*/ 45 h 53"/>
                <a:gd name="T106" fmla="*/ 49 w 52"/>
                <a:gd name="T10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3">
                  <a:moveTo>
                    <a:pt x="8" y="19"/>
                  </a:moveTo>
                  <a:cubicBezTo>
                    <a:pt x="8" y="19"/>
                    <a:pt x="8" y="19"/>
                    <a:pt x="8" y="19"/>
                  </a:cubicBezTo>
                  <a:cubicBezTo>
                    <a:pt x="8" y="19"/>
                    <a:pt x="8" y="18"/>
                    <a:pt x="8" y="18"/>
                  </a:cubicBezTo>
                  <a:cubicBezTo>
                    <a:pt x="8" y="18"/>
                    <a:pt x="8" y="17"/>
                    <a:pt x="8" y="17"/>
                  </a:cubicBezTo>
                  <a:cubicBezTo>
                    <a:pt x="8" y="17"/>
                    <a:pt x="8" y="17"/>
                    <a:pt x="8" y="17"/>
                  </a:cubicBezTo>
                  <a:cubicBezTo>
                    <a:pt x="15" y="10"/>
                    <a:pt x="15" y="10"/>
                    <a:pt x="15" y="10"/>
                  </a:cubicBezTo>
                  <a:cubicBezTo>
                    <a:pt x="15" y="9"/>
                    <a:pt x="16" y="9"/>
                    <a:pt x="17" y="10"/>
                  </a:cubicBezTo>
                  <a:cubicBezTo>
                    <a:pt x="18" y="11"/>
                    <a:pt x="18" y="12"/>
                    <a:pt x="17" y="12"/>
                  </a:cubicBezTo>
                  <a:cubicBezTo>
                    <a:pt x="13" y="17"/>
                    <a:pt x="13" y="17"/>
                    <a:pt x="13" y="17"/>
                  </a:cubicBezTo>
                  <a:cubicBezTo>
                    <a:pt x="39" y="17"/>
                    <a:pt x="39" y="17"/>
                    <a:pt x="39" y="17"/>
                  </a:cubicBezTo>
                  <a:cubicBezTo>
                    <a:pt x="40" y="17"/>
                    <a:pt x="40" y="17"/>
                    <a:pt x="40" y="18"/>
                  </a:cubicBezTo>
                  <a:cubicBezTo>
                    <a:pt x="40" y="19"/>
                    <a:pt x="40" y="20"/>
                    <a:pt x="39" y="20"/>
                  </a:cubicBezTo>
                  <a:cubicBezTo>
                    <a:pt x="13" y="20"/>
                    <a:pt x="13" y="20"/>
                    <a:pt x="13" y="20"/>
                  </a:cubicBezTo>
                  <a:cubicBezTo>
                    <a:pt x="17" y="24"/>
                    <a:pt x="17" y="24"/>
                    <a:pt x="17" y="24"/>
                  </a:cubicBezTo>
                  <a:cubicBezTo>
                    <a:pt x="18" y="24"/>
                    <a:pt x="18" y="25"/>
                    <a:pt x="17" y="26"/>
                  </a:cubicBezTo>
                  <a:cubicBezTo>
                    <a:pt x="17" y="26"/>
                    <a:pt x="16" y="26"/>
                    <a:pt x="16" y="26"/>
                  </a:cubicBezTo>
                  <a:cubicBezTo>
                    <a:pt x="16" y="26"/>
                    <a:pt x="15" y="26"/>
                    <a:pt x="15" y="26"/>
                  </a:cubicBezTo>
                  <a:lnTo>
                    <a:pt x="8" y="19"/>
                  </a:lnTo>
                  <a:close/>
                  <a:moveTo>
                    <a:pt x="43" y="34"/>
                  </a:moveTo>
                  <a:cubicBezTo>
                    <a:pt x="43" y="34"/>
                    <a:pt x="43" y="34"/>
                    <a:pt x="43" y="34"/>
                  </a:cubicBezTo>
                  <a:cubicBezTo>
                    <a:pt x="36" y="27"/>
                    <a:pt x="36" y="27"/>
                    <a:pt x="36" y="27"/>
                  </a:cubicBezTo>
                  <a:cubicBezTo>
                    <a:pt x="36" y="26"/>
                    <a:pt x="35" y="26"/>
                    <a:pt x="34" y="27"/>
                  </a:cubicBezTo>
                  <a:cubicBezTo>
                    <a:pt x="34" y="28"/>
                    <a:pt x="34" y="29"/>
                    <a:pt x="34" y="29"/>
                  </a:cubicBezTo>
                  <a:cubicBezTo>
                    <a:pt x="39" y="33"/>
                    <a:pt x="39" y="33"/>
                    <a:pt x="39" y="33"/>
                  </a:cubicBezTo>
                  <a:cubicBezTo>
                    <a:pt x="13" y="33"/>
                    <a:pt x="13" y="33"/>
                    <a:pt x="13" y="33"/>
                  </a:cubicBezTo>
                  <a:cubicBezTo>
                    <a:pt x="12" y="33"/>
                    <a:pt x="11" y="34"/>
                    <a:pt x="11" y="35"/>
                  </a:cubicBezTo>
                  <a:cubicBezTo>
                    <a:pt x="11" y="36"/>
                    <a:pt x="12" y="36"/>
                    <a:pt x="13" y="36"/>
                  </a:cubicBezTo>
                  <a:cubicBezTo>
                    <a:pt x="39" y="36"/>
                    <a:pt x="39" y="36"/>
                    <a:pt x="39" y="36"/>
                  </a:cubicBezTo>
                  <a:cubicBezTo>
                    <a:pt x="34" y="41"/>
                    <a:pt x="34" y="41"/>
                    <a:pt x="34" y="41"/>
                  </a:cubicBezTo>
                  <a:cubicBezTo>
                    <a:pt x="34" y="41"/>
                    <a:pt x="34" y="42"/>
                    <a:pt x="34" y="43"/>
                  </a:cubicBezTo>
                  <a:cubicBezTo>
                    <a:pt x="35" y="43"/>
                    <a:pt x="35" y="43"/>
                    <a:pt x="35" y="43"/>
                  </a:cubicBezTo>
                  <a:cubicBezTo>
                    <a:pt x="36" y="43"/>
                    <a:pt x="36" y="43"/>
                    <a:pt x="36" y="43"/>
                  </a:cubicBezTo>
                  <a:cubicBezTo>
                    <a:pt x="43" y="36"/>
                    <a:pt x="43" y="36"/>
                    <a:pt x="43" y="36"/>
                  </a:cubicBezTo>
                  <a:cubicBezTo>
                    <a:pt x="43" y="36"/>
                    <a:pt x="43" y="36"/>
                    <a:pt x="43" y="36"/>
                  </a:cubicBezTo>
                  <a:cubicBezTo>
                    <a:pt x="44" y="36"/>
                    <a:pt x="44" y="35"/>
                    <a:pt x="44" y="35"/>
                  </a:cubicBezTo>
                  <a:cubicBezTo>
                    <a:pt x="44" y="35"/>
                    <a:pt x="44" y="34"/>
                    <a:pt x="43" y="34"/>
                  </a:cubicBezTo>
                  <a:close/>
                  <a:moveTo>
                    <a:pt x="52" y="7"/>
                  </a:moveTo>
                  <a:cubicBezTo>
                    <a:pt x="52" y="45"/>
                    <a:pt x="52" y="45"/>
                    <a:pt x="52" y="45"/>
                  </a:cubicBezTo>
                  <a:cubicBezTo>
                    <a:pt x="52" y="49"/>
                    <a:pt x="49" y="53"/>
                    <a:pt x="45" y="53"/>
                  </a:cubicBezTo>
                  <a:cubicBezTo>
                    <a:pt x="7" y="53"/>
                    <a:pt x="7" y="53"/>
                    <a:pt x="7" y="53"/>
                  </a:cubicBezTo>
                  <a:cubicBezTo>
                    <a:pt x="3" y="53"/>
                    <a:pt x="0" y="49"/>
                    <a:pt x="0" y="45"/>
                  </a:cubicBezTo>
                  <a:cubicBezTo>
                    <a:pt x="0" y="7"/>
                    <a:pt x="0" y="7"/>
                    <a:pt x="0" y="7"/>
                  </a:cubicBezTo>
                  <a:cubicBezTo>
                    <a:pt x="0" y="4"/>
                    <a:pt x="3" y="0"/>
                    <a:pt x="7" y="0"/>
                  </a:cubicBezTo>
                  <a:cubicBezTo>
                    <a:pt x="45" y="0"/>
                    <a:pt x="45" y="0"/>
                    <a:pt x="45" y="0"/>
                  </a:cubicBezTo>
                  <a:cubicBezTo>
                    <a:pt x="49" y="0"/>
                    <a:pt x="52" y="4"/>
                    <a:pt x="52" y="7"/>
                  </a:cubicBezTo>
                  <a:close/>
                  <a:moveTo>
                    <a:pt x="49" y="7"/>
                  </a:moveTo>
                  <a:cubicBezTo>
                    <a:pt x="49" y="5"/>
                    <a:pt x="47" y="3"/>
                    <a:pt x="45" y="3"/>
                  </a:cubicBezTo>
                  <a:cubicBezTo>
                    <a:pt x="7" y="3"/>
                    <a:pt x="7" y="3"/>
                    <a:pt x="7" y="3"/>
                  </a:cubicBezTo>
                  <a:cubicBezTo>
                    <a:pt x="4" y="3"/>
                    <a:pt x="3" y="5"/>
                    <a:pt x="3" y="7"/>
                  </a:cubicBezTo>
                  <a:cubicBezTo>
                    <a:pt x="3" y="45"/>
                    <a:pt x="3" y="45"/>
                    <a:pt x="3" y="45"/>
                  </a:cubicBezTo>
                  <a:cubicBezTo>
                    <a:pt x="3" y="48"/>
                    <a:pt x="4" y="50"/>
                    <a:pt x="7" y="50"/>
                  </a:cubicBezTo>
                  <a:cubicBezTo>
                    <a:pt x="45" y="50"/>
                    <a:pt x="45" y="50"/>
                    <a:pt x="45" y="50"/>
                  </a:cubicBezTo>
                  <a:cubicBezTo>
                    <a:pt x="47" y="50"/>
                    <a:pt x="49" y="48"/>
                    <a:pt x="49" y="45"/>
                  </a:cubicBezTo>
                  <a:lnTo>
                    <a:pt x="4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78" name="Freeform 16"/>
            <p:cNvSpPr>
              <a:spLocks noEditPoints="1"/>
            </p:cNvSpPr>
            <p:nvPr/>
          </p:nvSpPr>
          <p:spPr bwMode="auto">
            <a:xfrm>
              <a:off x="4577545" y="4645950"/>
              <a:ext cx="304036" cy="335220"/>
            </a:xfrm>
            <a:custGeom>
              <a:avLst/>
              <a:gdLst>
                <a:gd name="T0" fmla="*/ 33 w 66"/>
                <a:gd name="T1" fmla="*/ 0 h 73"/>
                <a:gd name="T2" fmla="*/ 26 w 66"/>
                <a:gd name="T3" fmla="*/ 6 h 73"/>
                <a:gd name="T4" fmla="*/ 39 w 66"/>
                <a:gd name="T5" fmla="*/ 7 h 73"/>
                <a:gd name="T6" fmla="*/ 28 w 66"/>
                <a:gd name="T7" fmla="*/ 5 h 73"/>
                <a:gd name="T8" fmla="*/ 33 w 66"/>
                <a:gd name="T9" fmla="*/ 1 h 73"/>
                <a:gd name="T10" fmla="*/ 28 w 66"/>
                <a:gd name="T11" fmla="*/ 5 h 73"/>
                <a:gd name="T12" fmla="*/ 50 w 66"/>
                <a:gd name="T13" fmla="*/ 13 h 73"/>
                <a:gd name="T14" fmla="*/ 55 w 66"/>
                <a:gd name="T15" fmla="*/ 15 h 73"/>
                <a:gd name="T16" fmla="*/ 54 w 66"/>
                <a:gd name="T17" fmla="*/ 8 h 73"/>
                <a:gd name="T18" fmla="*/ 45 w 66"/>
                <a:gd name="T19" fmla="*/ 8 h 73"/>
                <a:gd name="T20" fmla="*/ 49 w 66"/>
                <a:gd name="T21" fmla="*/ 11 h 73"/>
                <a:gd name="T22" fmla="*/ 33 w 66"/>
                <a:gd name="T23" fmla="*/ 7 h 73"/>
                <a:gd name="T24" fmla="*/ 17 w 66"/>
                <a:gd name="T25" fmla="*/ 12 h 73"/>
                <a:gd name="T26" fmla="*/ 21 w 66"/>
                <a:gd name="T27" fmla="*/ 8 h 73"/>
                <a:gd name="T28" fmla="*/ 14 w 66"/>
                <a:gd name="T29" fmla="*/ 6 h 73"/>
                <a:gd name="T30" fmla="*/ 10 w 66"/>
                <a:gd name="T31" fmla="*/ 15 h 73"/>
                <a:gd name="T32" fmla="*/ 15 w 66"/>
                <a:gd name="T33" fmla="*/ 12 h 73"/>
                <a:gd name="T34" fmla="*/ 15 w 66"/>
                <a:gd name="T35" fmla="*/ 13 h 73"/>
                <a:gd name="T36" fmla="*/ 0 w 66"/>
                <a:gd name="T37" fmla="*/ 35 h 73"/>
                <a:gd name="T38" fmla="*/ 4 w 66"/>
                <a:gd name="T39" fmla="*/ 43 h 73"/>
                <a:gd name="T40" fmla="*/ 14 w 66"/>
                <a:gd name="T41" fmla="*/ 60 h 73"/>
                <a:gd name="T42" fmla="*/ 11 w 66"/>
                <a:gd name="T43" fmla="*/ 68 h 73"/>
                <a:gd name="T44" fmla="*/ 12 w 66"/>
                <a:gd name="T45" fmla="*/ 73 h 73"/>
                <a:gd name="T46" fmla="*/ 15 w 66"/>
                <a:gd name="T47" fmla="*/ 70 h 73"/>
                <a:gd name="T48" fmla="*/ 20 w 66"/>
                <a:gd name="T49" fmla="*/ 63 h 73"/>
                <a:gd name="T50" fmla="*/ 46 w 66"/>
                <a:gd name="T51" fmla="*/ 63 h 73"/>
                <a:gd name="T52" fmla="*/ 52 w 66"/>
                <a:gd name="T53" fmla="*/ 70 h 73"/>
                <a:gd name="T54" fmla="*/ 57 w 66"/>
                <a:gd name="T55" fmla="*/ 71 h 73"/>
                <a:gd name="T56" fmla="*/ 56 w 66"/>
                <a:gd name="T57" fmla="*/ 67 h 73"/>
                <a:gd name="T58" fmla="*/ 62 w 66"/>
                <a:gd name="T59" fmla="*/ 43 h 73"/>
                <a:gd name="T60" fmla="*/ 66 w 66"/>
                <a:gd name="T61" fmla="*/ 35 h 73"/>
                <a:gd name="T62" fmla="*/ 2 w 66"/>
                <a:gd name="T63" fmla="*/ 38 h 73"/>
                <a:gd name="T64" fmla="*/ 3 w 66"/>
                <a:gd name="T65" fmla="*/ 32 h 73"/>
                <a:gd name="T66" fmla="*/ 3 w 66"/>
                <a:gd name="T67" fmla="*/ 41 h 73"/>
                <a:gd name="T68" fmla="*/ 47 w 66"/>
                <a:gd name="T69" fmla="*/ 8 h 73"/>
                <a:gd name="T70" fmla="*/ 53 w 66"/>
                <a:gd name="T71" fmla="*/ 10 h 73"/>
                <a:gd name="T72" fmla="*/ 47 w 66"/>
                <a:gd name="T73" fmla="*/ 8 h 73"/>
                <a:gd name="T74" fmla="*/ 12 w 66"/>
                <a:gd name="T75" fmla="*/ 10 h 73"/>
                <a:gd name="T76" fmla="*/ 17 w 66"/>
                <a:gd name="T77" fmla="*/ 7 h 73"/>
                <a:gd name="T78" fmla="*/ 11 w 66"/>
                <a:gd name="T79" fmla="*/ 13 h 73"/>
                <a:gd name="T80" fmla="*/ 12 w 66"/>
                <a:gd name="T81" fmla="*/ 66 h 73"/>
                <a:gd name="T82" fmla="*/ 17 w 66"/>
                <a:gd name="T83" fmla="*/ 64 h 73"/>
                <a:gd name="T84" fmla="*/ 53 w 66"/>
                <a:gd name="T85" fmla="*/ 66 h 73"/>
                <a:gd name="T86" fmla="*/ 48 w 66"/>
                <a:gd name="T87" fmla="*/ 64 h 73"/>
                <a:gd name="T88" fmla="*/ 53 w 66"/>
                <a:gd name="T89" fmla="*/ 66 h 73"/>
                <a:gd name="T90" fmla="*/ 6 w 66"/>
                <a:gd name="T91" fmla="*/ 37 h 73"/>
                <a:gd name="T92" fmla="*/ 60 w 66"/>
                <a:gd name="T93" fmla="*/ 37 h 73"/>
                <a:gd name="T94" fmla="*/ 64 w 66"/>
                <a:gd name="T95" fmla="*/ 38 h 73"/>
                <a:gd name="T96" fmla="*/ 62 w 66"/>
                <a:gd name="T97" fmla="*/ 37 h 73"/>
                <a:gd name="T98" fmla="*/ 64 w 66"/>
                <a:gd name="T99" fmla="*/ 35 h 73"/>
                <a:gd name="T100" fmla="*/ 33 w 66"/>
                <a:gd name="T101" fmla="*/ 12 h 73"/>
                <a:gd name="T102" fmla="*/ 33 w 66"/>
                <a:gd name="T103" fmla="*/ 61 h 73"/>
                <a:gd name="T104" fmla="*/ 33 w 66"/>
                <a:gd name="T105" fmla="*/ 12 h 73"/>
                <a:gd name="T106" fmla="*/ 10 w 66"/>
                <a:gd name="T107" fmla="*/ 37 h 73"/>
                <a:gd name="T108" fmla="*/ 56 w 66"/>
                <a:gd name="T109" fmla="*/ 37 h 73"/>
                <a:gd name="T110" fmla="*/ 36 w 66"/>
                <a:gd name="T111" fmla="*/ 35 h 73"/>
                <a:gd name="T112" fmla="*/ 49 w 66"/>
                <a:gd name="T113" fmla="*/ 38 h 73"/>
                <a:gd name="T114" fmla="*/ 32 w 66"/>
                <a:gd name="T115" fmla="*/ 40 h 73"/>
                <a:gd name="T116" fmla="*/ 31 w 66"/>
                <a:gd name="T117" fmla="*/ 32 h 73"/>
                <a:gd name="T118" fmla="*/ 34 w 66"/>
                <a:gd name="T119" fmla="*/ 16 h 73"/>
                <a:gd name="T120" fmla="*/ 36 w 66"/>
                <a:gd name="T121" fmla="*/ 3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3">
                  <a:moveTo>
                    <a:pt x="39" y="6"/>
                  </a:moveTo>
                  <a:cubicBezTo>
                    <a:pt x="39" y="2"/>
                    <a:pt x="37" y="0"/>
                    <a:pt x="33" y="0"/>
                  </a:cubicBezTo>
                  <a:cubicBezTo>
                    <a:pt x="32" y="0"/>
                    <a:pt x="32" y="0"/>
                    <a:pt x="32" y="0"/>
                  </a:cubicBezTo>
                  <a:cubicBezTo>
                    <a:pt x="29" y="0"/>
                    <a:pt x="26" y="2"/>
                    <a:pt x="26" y="6"/>
                  </a:cubicBezTo>
                  <a:cubicBezTo>
                    <a:pt x="26" y="7"/>
                    <a:pt x="26" y="7"/>
                    <a:pt x="26" y="7"/>
                  </a:cubicBezTo>
                  <a:cubicBezTo>
                    <a:pt x="39" y="7"/>
                    <a:pt x="39" y="7"/>
                    <a:pt x="39" y="7"/>
                  </a:cubicBezTo>
                  <a:lnTo>
                    <a:pt x="39" y="6"/>
                  </a:lnTo>
                  <a:close/>
                  <a:moveTo>
                    <a:pt x="28" y="5"/>
                  </a:moveTo>
                  <a:cubicBezTo>
                    <a:pt x="28" y="3"/>
                    <a:pt x="30" y="1"/>
                    <a:pt x="32" y="1"/>
                  </a:cubicBezTo>
                  <a:cubicBezTo>
                    <a:pt x="33" y="1"/>
                    <a:pt x="33" y="1"/>
                    <a:pt x="33" y="1"/>
                  </a:cubicBezTo>
                  <a:cubicBezTo>
                    <a:pt x="35" y="1"/>
                    <a:pt x="37" y="3"/>
                    <a:pt x="38" y="5"/>
                  </a:cubicBezTo>
                  <a:lnTo>
                    <a:pt x="28" y="5"/>
                  </a:lnTo>
                  <a:close/>
                  <a:moveTo>
                    <a:pt x="62" y="30"/>
                  </a:moveTo>
                  <a:cubicBezTo>
                    <a:pt x="60" y="23"/>
                    <a:pt x="56" y="17"/>
                    <a:pt x="50" y="13"/>
                  </a:cubicBezTo>
                  <a:cubicBezTo>
                    <a:pt x="50" y="12"/>
                    <a:pt x="50" y="12"/>
                    <a:pt x="50" y="12"/>
                  </a:cubicBezTo>
                  <a:cubicBezTo>
                    <a:pt x="55" y="15"/>
                    <a:pt x="55" y="15"/>
                    <a:pt x="55" y="15"/>
                  </a:cubicBezTo>
                  <a:cubicBezTo>
                    <a:pt x="55" y="15"/>
                    <a:pt x="55" y="15"/>
                    <a:pt x="55" y="15"/>
                  </a:cubicBezTo>
                  <a:cubicBezTo>
                    <a:pt x="57" y="13"/>
                    <a:pt x="56" y="10"/>
                    <a:pt x="54" y="8"/>
                  </a:cubicBezTo>
                  <a:cubicBezTo>
                    <a:pt x="51" y="6"/>
                    <a:pt x="51" y="6"/>
                    <a:pt x="51" y="6"/>
                  </a:cubicBezTo>
                  <a:cubicBezTo>
                    <a:pt x="49" y="5"/>
                    <a:pt x="46" y="6"/>
                    <a:pt x="45" y="8"/>
                  </a:cubicBezTo>
                  <a:cubicBezTo>
                    <a:pt x="44" y="8"/>
                    <a:pt x="44" y="8"/>
                    <a:pt x="44" y="8"/>
                  </a:cubicBezTo>
                  <a:cubicBezTo>
                    <a:pt x="49" y="11"/>
                    <a:pt x="49" y="11"/>
                    <a:pt x="49" y="11"/>
                  </a:cubicBezTo>
                  <a:cubicBezTo>
                    <a:pt x="49" y="12"/>
                    <a:pt x="49" y="12"/>
                    <a:pt x="49" y="12"/>
                  </a:cubicBezTo>
                  <a:cubicBezTo>
                    <a:pt x="44" y="9"/>
                    <a:pt x="39" y="7"/>
                    <a:pt x="33" y="7"/>
                  </a:cubicBezTo>
                  <a:cubicBezTo>
                    <a:pt x="27" y="7"/>
                    <a:pt x="21" y="9"/>
                    <a:pt x="17" y="12"/>
                  </a:cubicBezTo>
                  <a:cubicBezTo>
                    <a:pt x="17" y="12"/>
                    <a:pt x="17" y="12"/>
                    <a:pt x="17" y="12"/>
                  </a:cubicBezTo>
                  <a:cubicBezTo>
                    <a:pt x="17" y="11"/>
                    <a:pt x="17" y="11"/>
                    <a:pt x="17" y="11"/>
                  </a:cubicBezTo>
                  <a:cubicBezTo>
                    <a:pt x="21" y="8"/>
                    <a:pt x="21" y="8"/>
                    <a:pt x="21" y="8"/>
                  </a:cubicBezTo>
                  <a:cubicBezTo>
                    <a:pt x="21" y="8"/>
                    <a:pt x="21" y="8"/>
                    <a:pt x="21" y="8"/>
                  </a:cubicBezTo>
                  <a:cubicBezTo>
                    <a:pt x="20" y="6"/>
                    <a:pt x="17" y="5"/>
                    <a:pt x="14" y="6"/>
                  </a:cubicBezTo>
                  <a:cubicBezTo>
                    <a:pt x="11" y="8"/>
                    <a:pt x="11" y="8"/>
                    <a:pt x="11" y="8"/>
                  </a:cubicBezTo>
                  <a:cubicBezTo>
                    <a:pt x="9" y="10"/>
                    <a:pt x="9" y="13"/>
                    <a:pt x="10" y="15"/>
                  </a:cubicBezTo>
                  <a:cubicBezTo>
                    <a:pt x="11" y="15"/>
                    <a:pt x="11" y="15"/>
                    <a:pt x="11" y="15"/>
                  </a:cubicBezTo>
                  <a:cubicBezTo>
                    <a:pt x="15" y="12"/>
                    <a:pt x="15" y="12"/>
                    <a:pt x="15" y="12"/>
                  </a:cubicBezTo>
                  <a:cubicBezTo>
                    <a:pt x="15" y="13"/>
                    <a:pt x="15" y="13"/>
                    <a:pt x="15" y="13"/>
                  </a:cubicBezTo>
                  <a:cubicBezTo>
                    <a:pt x="15" y="13"/>
                    <a:pt x="15" y="13"/>
                    <a:pt x="15" y="13"/>
                  </a:cubicBezTo>
                  <a:cubicBezTo>
                    <a:pt x="10" y="17"/>
                    <a:pt x="5" y="23"/>
                    <a:pt x="4" y="30"/>
                  </a:cubicBezTo>
                  <a:cubicBezTo>
                    <a:pt x="2" y="31"/>
                    <a:pt x="0" y="33"/>
                    <a:pt x="0" y="35"/>
                  </a:cubicBezTo>
                  <a:cubicBezTo>
                    <a:pt x="0" y="38"/>
                    <a:pt x="0" y="38"/>
                    <a:pt x="0" y="38"/>
                  </a:cubicBezTo>
                  <a:cubicBezTo>
                    <a:pt x="0" y="41"/>
                    <a:pt x="2" y="43"/>
                    <a:pt x="4" y="43"/>
                  </a:cubicBezTo>
                  <a:cubicBezTo>
                    <a:pt x="5" y="50"/>
                    <a:pt x="9" y="56"/>
                    <a:pt x="14" y="60"/>
                  </a:cubicBezTo>
                  <a:cubicBezTo>
                    <a:pt x="14" y="60"/>
                    <a:pt x="14" y="60"/>
                    <a:pt x="14" y="60"/>
                  </a:cubicBezTo>
                  <a:cubicBezTo>
                    <a:pt x="10" y="67"/>
                    <a:pt x="10" y="67"/>
                    <a:pt x="10" y="67"/>
                  </a:cubicBezTo>
                  <a:cubicBezTo>
                    <a:pt x="11" y="68"/>
                    <a:pt x="11" y="68"/>
                    <a:pt x="11" y="68"/>
                  </a:cubicBezTo>
                  <a:cubicBezTo>
                    <a:pt x="9" y="71"/>
                    <a:pt x="9" y="71"/>
                    <a:pt x="9" y="71"/>
                  </a:cubicBezTo>
                  <a:cubicBezTo>
                    <a:pt x="12" y="73"/>
                    <a:pt x="12" y="73"/>
                    <a:pt x="12" y="73"/>
                  </a:cubicBezTo>
                  <a:cubicBezTo>
                    <a:pt x="14" y="70"/>
                    <a:pt x="14" y="70"/>
                    <a:pt x="14" y="70"/>
                  </a:cubicBezTo>
                  <a:cubicBezTo>
                    <a:pt x="15" y="70"/>
                    <a:pt x="15" y="70"/>
                    <a:pt x="15" y="70"/>
                  </a:cubicBezTo>
                  <a:cubicBezTo>
                    <a:pt x="20" y="63"/>
                    <a:pt x="20" y="63"/>
                    <a:pt x="20" y="63"/>
                  </a:cubicBezTo>
                  <a:cubicBezTo>
                    <a:pt x="20" y="63"/>
                    <a:pt x="20" y="63"/>
                    <a:pt x="20" y="63"/>
                  </a:cubicBezTo>
                  <a:cubicBezTo>
                    <a:pt x="24" y="65"/>
                    <a:pt x="28" y="66"/>
                    <a:pt x="33" y="66"/>
                  </a:cubicBezTo>
                  <a:cubicBezTo>
                    <a:pt x="37" y="66"/>
                    <a:pt x="42" y="65"/>
                    <a:pt x="46" y="63"/>
                  </a:cubicBezTo>
                  <a:cubicBezTo>
                    <a:pt x="50" y="70"/>
                    <a:pt x="50" y="70"/>
                    <a:pt x="50" y="70"/>
                  </a:cubicBezTo>
                  <a:cubicBezTo>
                    <a:pt x="52" y="70"/>
                    <a:pt x="52" y="70"/>
                    <a:pt x="52" y="70"/>
                  </a:cubicBezTo>
                  <a:cubicBezTo>
                    <a:pt x="54" y="73"/>
                    <a:pt x="54" y="73"/>
                    <a:pt x="54" y="73"/>
                  </a:cubicBezTo>
                  <a:cubicBezTo>
                    <a:pt x="57" y="71"/>
                    <a:pt x="57" y="71"/>
                    <a:pt x="57" y="71"/>
                  </a:cubicBezTo>
                  <a:cubicBezTo>
                    <a:pt x="55" y="68"/>
                    <a:pt x="55" y="68"/>
                    <a:pt x="55" y="68"/>
                  </a:cubicBezTo>
                  <a:cubicBezTo>
                    <a:pt x="56" y="67"/>
                    <a:pt x="56" y="67"/>
                    <a:pt x="56" y="67"/>
                  </a:cubicBezTo>
                  <a:cubicBezTo>
                    <a:pt x="51" y="60"/>
                    <a:pt x="51" y="60"/>
                    <a:pt x="51" y="60"/>
                  </a:cubicBezTo>
                  <a:cubicBezTo>
                    <a:pt x="57" y="56"/>
                    <a:pt x="60" y="50"/>
                    <a:pt x="62" y="43"/>
                  </a:cubicBezTo>
                  <a:cubicBezTo>
                    <a:pt x="64" y="43"/>
                    <a:pt x="66" y="41"/>
                    <a:pt x="66" y="38"/>
                  </a:cubicBezTo>
                  <a:cubicBezTo>
                    <a:pt x="66" y="35"/>
                    <a:pt x="66" y="35"/>
                    <a:pt x="66" y="35"/>
                  </a:cubicBezTo>
                  <a:cubicBezTo>
                    <a:pt x="66" y="33"/>
                    <a:pt x="64" y="31"/>
                    <a:pt x="62" y="30"/>
                  </a:cubicBezTo>
                  <a:close/>
                  <a:moveTo>
                    <a:pt x="2" y="38"/>
                  </a:moveTo>
                  <a:cubicBezTo>
                    <a:pt x="2" y="35"/>
                    <a:pt x="2" y="35"/>
                    <a:pt x="2" y="35"/>
                  </a:cubicBezTo>
                  <a:cubicBezTo>
                    <a:pt x="2" y="34"/>
                    <a:pt x="2" y="33"/>
                    <a:pt x="3" y="32"/>
                  </a:cubicBezTo>
                  <a:cubicBezTo>
                    <a:pt x="3" y="34"/>
                    <a:pt x="3" y="35"/>
                    <a:pt x="3" y="37"/>
                  </a:cubicBezTo>
                  <a:cubicBezTo>
                    <a:pt x="3" y="38"/>
                    <a:pt x="3" y="40"/>
                    <a:pt x="3" y="41"/>
                  </a:cubicBezTo>
                  <a:cubicBezTo>
                    <a:pt x="2" y="41"/>
                    <a:pt x="2" y="40"/>
                    <a:pt x="2" y="38"/>
                  </a:cubicBezTo>
                  <a:close/>
                  <a:moveTo>
                    <a:pt x="47" y="8"/>
                  </a:moveTo>
                  <a:cubicBezTo>
                    <a:pt x="48" y="7"/>
                    <a:pt x="49" y="7"/>
                    <a:pt x="50" y="8"/>
                  </a:cubicBezTo>
                  <a:cubicBezTo>
                    <a:pt x="53" y="10"/>
                    <a:pt x="53" y="10"/>
                    <a:pt x="53" y="10"/>
                  </a:cubicBezTo>
                  <a:cubicBezTo>
                    <a:pt x="54" y="10"/>
                    <a:pt x="55" y="12"/>
                    <a:pt x="54" y="13"/>
                  </a:cubicBezTo>
                  <a:lnTo>
                    <a:pt x="47" y="8"/>
                  </a:lnTo>
                  <a:close/>
                  <a:moveTo>
                    <a:pt x="11" y="13"/>
                  </a:moveTo>
                  <a:cubicBezTo>
                    <a:pt x="11" y="12"/>
                    <a:pt x="11" y="10"/>
                    <a:pt x="12" y="10"/>
                  </a:cubicBezTo>
                  <a:cubicBezTo>
                    <a:pt x="15" y="8"/>
                    <a:pt x="15" y="8"/>
                    <a:pt x="15" y="8"/>
                  </a:cubicBezTo>
                  <a:cubicBezTo>
                    <a:pt x="16" y="7"/>
                    <a:pt x="16" y="7"/>
                    <a:pt x="17" y="7"/>
                  </a:cubicBezTo>
                  <a:cubicBezTo>
                    <a:pt x="18" y="7"/>
                    <a:pt x="18" y="8"/>
                    <a:pt x="19" y="8"/>
                  </a:cubicBezTo>
                  <a:lnTo>
                    <a:pt x="11" y="13"/>
                  </a:lnTo>
                  <a:close/>
                  <a:moveTo>
                    <a:pt x="15" y="68"/>
                  </a:moveTo>
                  <a:cubicBezTo>
                    <a:pt x="12" y="66"/>
                    <a:pt x="12" y="66"/>
                    <a:pt x="12" y="66"/>
                  </a:cubicBezTo>
                  <a:cubicBezTo>
                    <a:pt x="15" y="62"/>
                    <a:pt x="15" y="62"/>
                    <a:pt x="15" y="62"/>
                  </a:cubicBezTo>
                  <a:cubicBezTo>
                    <a:pt x="17" y="64"/>
                    <a:pt x="17" y="64"/>
                    <a:pt x="17" y="64"/>
                  </a:cubicBezTo>
                  <a:lnTo>
                    <a:pt x="15" y="68"/>
                  </a:lnTo>
                  <a:close/>
                  <a:moveTo>
                    <a:pt x="53" y="66"/>
                  </a:moveTo>
                  <a:cubicBezTo>
                    <a:pt x="51" y="68"/>
                    <a:pt x="51" y="68"/>
                    <a:pt x="51" y="68"/>
                  </a:cubicBezTo>
                  <a:cubicBezTo>
                    <a:pt x="48" y="64"/>
                    <a:pt x="48" y="64"/>
                    <a:pt x="48" y="64"/>
                  </a:cubicBezTo>
                  <a:cubicBezTo>
                    <a:pt x="50" y="62"/>
                    <a:pt x="50" y="62"/>
                    <a:pt x="50" y="62"/>
                  </a:cubicBezTo>
                  <a:lnTo>
                    <a:pt x="53" y="66"/>
                  </a:lnTo>
                  <a:close/>
                  <a:moveTo>
                    <a:pt x="33" y="64"/>
                  </a:moveTo>
                  <a:cubicBezTo>
                    <a:pt x="18" y="64"/>
                    <a:pt x="6" y="52"/>
                    <a:pt x="6" y="37"/>
                  </a:cubicBezTo>
                  <a:cubicBezTo>
                    <a:pt x="6" y="22"/>
                    <a:pt x="18" y="10"/>
                    <a:pt x="33" y="10"/>
                  </a:cubicBezTo>
                  <a:cubicBezTo>
                    <a:pt x="48" y="10"/>
                    <a:pt x="60" y="22"/>
                    <a:pt x="60" y="37"/>
                  </a:cubicBezTo>
                  <a:cubicBezTo>
                    <a:pt x="60" y="52"/>
                    <a:pt x="48" y="64"/>
                    <a:pt x="33" y="64"/>
                  </a:cubicBezTo>
                  <a:close/>
                  <a:moveTo>
                    <a:pt x="64" y="38"/>
                  </a:moveTo>
                  <a:cubicBezTo>
                    <a:pt x="64" y="40"/>
                    <a:pt x="63" y="41"/>
                    <a:pt x="62" y="41"/>
                  </a:cubicBezTo>
                  <a:cubicBezTo>
                    <a:pt x="62" y="40"/>
                    <a:pt x="62" y="38"/>
                    <a:pt x="62" y="37"/>
                  </a:cubicBezTo>
                  <a:cubicBezTo>
                    <a:pt x="62" y="35"/>
                    <a:pt x="62" y="34"/>
                    <a:pt x="62" y="32"/>
                  </a:cubicBezTo>
                  <a:cubicBezTo>
                    <a:pt x="63" y="33"/>
                    <a:pt x="64" y="34"/>
                    <a:pt x="64" y="35"/>
                  </a:cubicBezTo>
                  <a:lnTo>
                    <a:pt x="64" y="38"/>
                  </a:lnTo>
                  <a:close/>
                  <a:moveTo>
                    <a:pt x="33" y="12"/>
                  </a:moveTo>
                  <a:cubicBezTo>
                    <a:pt x="19" y="12"/>
                    <a:pt x="8" y="23"/>
                    <a:pt x="8" y="37"/>
                  </a:cubicBezTo>
                  <a:cubicBezTo>
                    <a:pt x="8" y="50"/>
                    <a:pt x="19" y="61"/>
                    <a:pt x="33" y="61"/>
                  </a:cubicBezTo>
                  <a:cubicBezTo>
                    <a:pt x="46" y="61"/>
                    <a:pt x="57" y="50"/>
                    <a:pt x="57" y="37"/>
                  </a:cubicBezTo>
                  <a:cubicBezTo>
                    <a:pt x="57" y="23"/>
                    <a:pt x="46" y="12"/>
                    <a:pt x="33" y="12"/>
                  </a:cubicBezTo>
                  <a:close/>
                  <a:moveTo>
                    <a:pt x="33" y="60"/>
                  </a:moveTo>
                  <a:cubicBezTo>
                    <a:pt x="20" y="60"/>
                    <a:pt x="10" y="49"/>
                    <a:pt x="10" y="37"/>
                  </a:cubicBezTo>
                  <a:cubicBezTo>
                    <a:pt x="10" y="24"/>
                    <a:pt x="20" y="14"/>
                    <a:pt x="33" y="14"/>
                  </a:cubicBezTo>
                  <a:cubicBezTo>
                    <a:pt x="45" y="14"/>
                    <a:pt x="56" y="24"/>
                    <a:pt x="56" y="37"/>
                  </a:cubicBezTo>
                  <a:cubicBezTo>
                    <a:pt x="56" y="49"/>
                    <a:pt x="45" y="60"/>
                    <a:pt x="33" y="60"/>
                  </a:cubicBezTo>
                  <a:close/>
                  <a:moveTo>
                    <a:pt x="36" y="35"/>
                  </a:moveTo>
                  <a:cubicBezTo>
                    <a:pt x="49" y="35"/>
                    <a:pt x="49" y="35"/>
                    <a:pt x="49" y="35"/>
                  </a:cubicBezTo>
                  <a:cubicBezTo>
                    <a:pt x="49" y="38"/>
                    <a:pt x="49" y="38"/>
                    <a:pt x="49" y="38"/>
                  </a:cubicBezTo>
                  <a:cubicBezTo>
                    <a:pt x="36" y="38"/>
                    <a:pt x="36" y="38"/>
                    <a:pt x="36" y="38"/>
                  </a:cubicBezTo>
                  <a:cubicBezTo>
                    <a:pt x="35" y="40"/>
                    <a:pt x="34" y="40"/>
                    <a:pt x="32" y="40"/>
                  </a:cubicBezTo>
                  <a:cubicBezTo>
                    <a:pt x="30" y="40"/>
                    <a:pt x="28" y="39"/>
                    <a:pt x="28" y="36"/>
                  </a:cubicBezTo>
                  <a:cubicBezTo>
                    <a:pt x="28" y="34"/>
                    <a:pt x="29" y="33"/>
                    <a:pt x="31" y="32"/>
                  </a:cubicBezTo>
                  <a:cubicBezTo>
                    <a:pt x="31" y="16"/>
                    <a:pt x="31" y="16"/>
                    <a:pt x="31" y="16"/>
                  </a:cubicBezTo>
                  <a:cubicBezTo>
                    <a:pt x="34" y="16"/>
                    <a:pt x="34" y="16"/>
                    <a:pt x="34" y="16"/>
                  </a:cubicBezTo>
                  <a:cubicBezTo>
                    <a:pt x="34" y="32"/>
                    <a:pt x="34" y="32"/>
                    <a:pt x="34" y="32"/>
                  </a:cubicBezTo>
                  <a:cubicBezTo>
                    <a:pt x="35" y="33"/>
                    <a:pt x="36" y="34"/>
                    <a:pt x="36" y="35"/>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79" name="Freeform 30"/>
            <p:cNvSpPr>
              <a:spLocks noEditPoints="1"/>
            </p:cNvSpPr>
            <p:nvPr/>
          </p:nvSpPr>
          <p:spPr bwMode="auto">
            <a:xfrm>
              <a:off x="4124046" y="4572825"/>
              <a:ext cx="323527" cy="307075"/>
            </a:xfrm>
            <a:custGeom>
              <a:avLst/>
              <a:gdLst>
                <a:gd name="T0" fmla="*/ 75 w 75"/>
                <a:gd name="T1" fmla="*/ 27 h 71"/>
                <a:gd name="T2" fmla="*/ 69 w 75"/>
                <a:gd name="T3" fmla="*/ 14 h 71"/>
                <a:gd name="T4" fmla="*/ 64 w 75"/>
                <a:gd name="T5" fmla="*/ 0 h 71"/>
                <a:gd name="T6" fmla="*/ 5 w 75"/>
                <a:gd name="T7" fmla="*/ 11 h 71"/>
                <a:gd name="T8" fmla="*/ 1 w 75"/>
                <a:gd name="T9" fmla="*/ 26 h 71"/>
                <a:gd name="T10" fmla="*/ 0 w 75"/>
                <a:gd name="T11" fmla="*/ 31 h 71"/>
                <a:gd name="T12" fmla="*/ 1 w 75"/>
                <a:gd name="T13" fmla="*/ 65 h 71"/>
                <a:gd name="T14" fmla="*/ 70 w 75"/>
                <a:gd name="T15" fmla="*/ 71 h 71"/>
                <a:gd name="T16" fmla="*/ 70 w 75"/>
                <a:gd name="T17" fmla="*/ 61 h 71"/>
                <a:gd name="T18" fmla="*/ 4 w 75"/>
                <a:gd name="T19" fmla="*/ 26 h 71"/>
                <a:gd name="T20" fmla="*/ 71 w 75"/>
                <a:gd name="T21" fmla="*/ 26 h 71"/>
                <a:gd name="T22" fmla="*/ 58 w 75"/>
                <a:gd name="T23" fmla="*/ 33 h 71"/>
                <a:gd name="T24" fmla="*/ 54 w 75"/>
                <a:gd name="T25" fmla="*/ 28 h 71"/>
                <a:gd name="T26" fmla="*/ 52 w 75"/>
                <a:gd name="T27" fmla="*/ 31 h 71"/>
                <a:gd name="T28" fmla="*/ 44 w 75"/>
                <a:gd name="T29" fmla="*/ 31 h 71"/>
                <a:gd name="T30" fmla="*/ 52 w 75"/>
                <a:gd name="T31" fmla="*/ 31 h 71"/>
                <a:gd name="T32" fmla="*/ 37 w 75"/>
                <a:gd name="T33" fmla="*/ 33 h 71"/>
                <a:gd name="T34" fmla="*/ 42 w 75"/>
                <a:gd name="T35" fmla="*/ 28 h 71"/>
                <a:gd name="T36" fmla="*/ 28 w 75"/>
                <a:gd name="T37" fmla="*/ 33 h 71"/>
                <a:gd name="T38" fmla="*/ 23 w 75"/>
                <a:gd name="T39" fmla="*/ 28 h 71"/>
                <a:gd name="T40" fmla="*/ 21 w 75"/>
                <a:gd name="T41" fmla="*/ 28 h 71"/>
                <a:gd name="T42" fmla="*/ 17 w 75"/>
                <a:gd name="T43" fmla="*/ 33 h 71"/>
                <a:gd name="T44" fmla="*/ 21 w 75"/>
                <a:gd name="T45" fmla="*/ 28 h 71"/>
                <a:gd name="T46" fmla="*/ 18 w 75"/>
                <a:gd name="T47" fmla="*/ 35 h 71"/>
                <a:gd name="T48" fmla="*/ 28 w 75"/>
                <a:gd name="T49" fmla="*/ 35 h 71"/>
                <a:gd name="T50" fmla="*/ 38 w 75"/>
                <a:gd name="T51" fmla="*/ 35 h 71"/>
                <a:gd name="T52" fmla="*/ 48 w 75"/>
                <a:gd name="T53" fmla="*/ 35 h 71"/>
                <a:gd name="T54" fmla="*/ 58 w 75"/>
                <a:gd name="T55" fmla="*/ 35 h 71"/>
                <a:gd name="T56" fmla="*/ 67 w 75"/>
                <a:gd name="T57" fmla="*/ 62 h 71"/>
                <a:gd name="T58" fmla="*/ 29 w 75"/>
                <a:gd name="T59" fmla="*/ 40 h 71"/>
                <a:gd name="T60" fmla="*/ 13 w 75"/>
                <a:gd name="T61" fmla="*/ 62 h 71"/>
                <a:gd name="T62" fmla="*/ 12 w 75"/>
                <a:gd name="T63" fmla="*/ 33 h 71"/>
                <a:gd name="T64" fmla="*/ 28 w 75"/>
                <a:gd name="T65" fmla="*/ 42 h 71"/>
                <a:gd name="T66" fmla="*/ 68 w 75"/>
                <a:gd name="T67" fmla="*/ 33 h 71"/>
                <a:gd name="T68" fmla="*/ 64 w 75"/>
                <a:gd name="T69" fmla="*/ 28 h 71"/>
                <a:gd name="T70" fmla="*/ 68 w 75"/>
                <a:gd name="T71" fmla="*/ 33 h 71"/>
                <a:gd name="T72" fmla="*/ 11 w 75"/>
                <a:gd name="T73" fmla="*/ 14 h 71"/>
                <a:gd name="T74" fmla="*/ 11 w 75"/>
                <a:gd name="T75" fmla="*/ 3 h 71"/>
                <a:gd name="T76" fmla="*/ 67 w 75"/>
                <a:gd name="T77" fmla="*/ 11 h 71"/>
                <a:gd name="T78" fmla="*/ 11 w 75"/>
                <a:gd name="T79" fmla="*/ 31 h 71"/>
                <a:gd name="T80" fmla="*/ 3 w 75"/>
                <a:gd name="T81" fmla="*/ 31 h 71"/>
                <a:gd name="T82" fmla="*/ 4 w 75"/>
                <a:gd name="T83" fmla="*/ 65 h 71"/>
                <a:gd name="T84" fmla="*/ 29 w 75"/>
                <a:gd name="T85" fmla="*/ 64 h 71"/>
                <a:gd name="T86" fmla="*/ 71 w 75"/>
                <a:gd name="T87" fmla="*/ 67 h 71"/>
                <a:gd name="T88" fmla="*/ 4 w 75"/>
                <a:gd name="T89" fmla="*/ 67 h 71"/>
                <a:gd name="T90" fmla="*/ 62 w 75"/>
                <a:gd name="T91" fmla="*/ 56 h 71"/>
                <a:gd name="T92" fmla="*/ 39 w 75"/>
                <a:gd name="T93" fmla="*/ 40 h 71"/>
                <a:gd name="T94" fmla="*/ 39 w 75"/>
                <a:gd name="T95" fmla="*/ 57 h 71"/>
                <a:gd name="T96" fmla="*/ 60 w 75"/>
                <a:gd name="T97" fmla="*/ 5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 h="71">
                  <a:moveTo>
                    <a:pt x="75" y="31"/>
                  </a:moveTo>
                  <a:cubicBezTo>
                    <a:pt x="75" y="28"/>
                    <a:pt x="75" y="28"/>
                    <a:pt x="75" y="28"/>
                  </a:cubicBezTo>
                  <a:cubicBezTo>
                    <a:pt x="75" y="27"/>
                    <a:pt x="75" y="27"/>
                    <a:pt x="75" y="27"/>
                  </a:cubicBezTo>
                  <a:cubicBezTo>
                    <a:pt x="75" y="27"/>
                    <a:pt x="75" y="26"/>
                    <a:pt x="75" y="26"/>
                  </a:cubicBezTo>
                  <a:cubicBezTo>
                    <a:pt x="70" y="14"/>
                    <a:pt x="70" y="14"/>
                    <a:pt x="70" y="14"/>
                  </a:cubicBezTo>
                  <a:cubicBezTo>
                    <a:pt x="70" y="14"/>
                    <a:pt x="69" y="14"/>
                    <a:pt x="69" y="14"/>
                  </a:cubicBezTo>
                  <a:cubicBezTo>
                    <a:pt x="70" y="13"/>
                    <a:pt x="70" y="12"/>
                    <a:pt x="70" y="11"/>
                  </a:cubicBezTo>
                  <a:cubicBezTo>
                    <a:pt x="70" y="5"/>
                    <a:pt x="70" y="5"/>
                    <a:pt x="70" y="5"/>
                  </a:cubicBezTo>
                  <a:cubicBezTo>
                    <a:pt x="70" y="2"/>
                    <a:pt x="67" y="0"/>
                    <a:pt x="64" y="0"/>
                  </a:cubicBezTo>
                  <a:cubicBezTo>
                    <a:pt x="11" y="0"/>
                    <a:pt x="11" y="0"/>
                    <a:pt x="11" y="0"/>
                  </a:cubicBezTo>
                  <a:cubicBezTo>
                    <a:pt x="8" y="0"/>
                    <a:pt x="5" y="2"/>
                    <a:pt x="5" y="5"/>
                  </a:cubicBezTo>
                  <a:cubicBezTo>
                    <a:pt x="5" y="11"/>
                    <a:pt x="5" y="11"/>
                    <a:pt x="5" y="11"/>
                  </a:cubicBezTo>
                  <a:cubicBezTo>
                    <a:pt x="5" y="12"/>
                    <a:pt x="5" y="13"/>
                    <a:pt x="6" y="14"/>
                  </a:cubicBezTo>
                  <a:cubicBezTo>
                    <a:pt x="6" y="14"/>
                    <a:pt x="6" y="14"/>
                    <a:pt x="5" y="14"/>
                  </a:cubicBezTo>
                  <a:cubicBezTo>
                    <a:pt x="1" y="26"/>
                    <a:pt x="1" y="26"/>
                    <a:pt x="1" y="26"/>
                  </a:cubicBezTo>
                  <a:cubicBezTo>
                    <a:pt x="0" y="26"/>
                    <a:pt x="0" y="27"/>
                    <a:pt x="0" y="27"/>
                  </a:cubicBezTo>
                  <a:cubicBezTo>
                    <a:pt x="0" y="27"/>
                    <a:pt x="0" y="27"/>
                    <a:pt x="0" y="28"/>
                  </a:cubicBezTo>
                  <a:cubicBezTo>
                    <a:pt x="0" y="31"/>
                    <a:pt x="0" y="31"/>
                    <a:pt x="0" y="31"/>
                  </a:cubicBezTo>
                  <a:cubicBezTo>
                    <a:pt x="0" y="33"/>
                    <a:pt x="2" y="36"/>
                    <a:pt x="5" y="36"/>
                  </a:cubicBezTo>
                  <a:cubicBezTo>
                    <a:pt x="5" y="61"/>
                    <a:pt x="5" y="61"/>
                    <a:pt x="5" y="61"/>
                  </a:cubicBezTo>
                  <a:cubicBezTo>
                    <a:pt x="3" y="61"/>
                    <a:pt x="1" y="63"/>
                    <a:pt x="1" y="65"/>
                  </a:cubicBezTo>
                  <a:cubicBezTo>
                    <a:pt x="1" y="67"/>
                    <a:pt x="1" y="67"/>
                    <a:pt x="1" y="67"/>
                  </a:cubicBezTo>
                  <a:cubicBezTo>
                    <a:pt x="1" y="69"/>
                    <a:pt x="3" y="71"/>
                    <a:pt x="6" y="71"/>
                  </a:cubicBezTo>
                  <a:cubicBezTo>
                    <a:pt x="70" y="71"/>
                    <a:pt x="70" y="71"/>
                    <a:pt x="70" y="71"/>
                  </a:cubicBezTo>
                  <a:cubicBezTo>
                    <a:pt x="72" y="71"/>
                    <a:pt x="74" y="69"/>
                    <a:pt x="74" y="67"/>
                  </a:cubicBezTo>
                  <a:cubicBezTo>
                    <a:pt x="74" y="65"/>
                    <a:pt x="74" y="65"/>
                    <a:pt x="74" y="65"/>
                  </a:cubicBezTo>
                  <a:cubicBezTo>
                    <a:pt x="74" y="63"/>
                    <a:pt x="72" y="61"/>
                    <a:pt x="70" y="61"/>
                  </a:cubicBezTo>
                  <a:cubicBezTo>
                    <a:pt x="70" y="36"/>
                    <a:pt x="70" y="36"/>
                    <a:pt x="70" y="36"/>
                  </a:cubicBezTo>
                  <a:cubicBezTo>
                    <a:pt x="73" y="36"/>
                    <a:pt x="75" y="33"/>
                    <a:pt x="75" y="31"/>
                  </a:cubicBezTo>
                  <a:close/>
                  <a:moveTo>
                    <a:pt x="4" y="26"/>
                  </a:moveTo>
                  <a:cubicBezTo>
                    <a:pt x="8" y="16"/>
                    <a:pt x="8" y="16"/>
                    <a:pt x="8" y="16"/>
                  </a:cubicBezTo>
                  <a:cubicBezTo>
                    <a:pt x="67" y="16"/>
                    <a:pt x="67" y="16"/>
                    <a:pt x="67" y="16"/>
                  </a:cubicBezTo>
                  <a:cubicBezTo>
                    <a:pt x="71" y="26"/>
                    <a:pt x="71" y="26"/>
                    <a:pt x="71" y="26"/>
                  </a:cubicBezTo>
                  <a:lnTo>
                    <a:pt x="4" y="26"/>
                  </a:lnTo>
                  <a:close/>
                  <a:moveTo>
                    <a:pt x="62" y="31"/>
                  </a:moveTo>
                  <a:cubicBezTo>
                    <a:pt x="62" y="32"/>
                    <a:pt x="60" y="33"/>
                    <a:pt x="58" y="33"/>
                  </a:cubicBezTo>
                  <a:cubicBezTo>
                    <a:pt x="57" y="33"/>
                    <a:pt x="57" y="33"/>
                    <a:pt x="57" y="33"/>
                  </a:cubicBezTo>
                  <a:cubicBezTo>
                    <a:pt x="55" y="33"/>
                    <a:pt x="54" y="32"/>
                    <a:pt x="54" y="31"/>
                  </a:cubicBezTo>
                  <a:cubicBezTo>
                    <a:pt x="54" y="28"/>
                    <a:pt x="54" y="28"/>
                    <a:pt x="54" y="28"/>
                  </a:cubicBezTo>
                  <a:cubicBezTo>
                    <a:pt x="62" y="28"/>
                    <a:pt x="62" y="28"/>
                    <a:pt x="62" y="28"/>
                  </a:cubicBezTo>
                  <a:lnTo>
                    <a:pt x="62" y="31"/>
                  </a:lnTo>
                  <a:close/>
                  <a:moveTo>
                    <a:pt x="52" y="31"/>
                  </a:moveTo>
                  <a:cubicBezTo>
                    <a:pt x="52" y="32"/>
                    <a:pt x="50" y="33"/>
                    <a:pt x="48" y="33"/>
                  </a:cubicBezTo>
                  <a:cubicBezTo>
                    <a:pt x="47" y="33"/>
                    <a:pt x="47" y="33"/>
                    <a:pt x="47" y="33"/>
                  </a:cubicBezTo>
                  <a:cubicBezTo>
                    <a:pt x="45" y="33"/>
                    <a:pt x="44" y="32"/>
                    <a:pt x="44" y="31"/>
                  </a:cubicBezTo>
                  <a:cubicBezTo>
                    <a:pt x="44" y="28"/>
                    <a:pt x="44" y="28"/>
                    <a:pt x="44" y="28"/>
                  </a:cubicBezTo>
                  <a:cubicBezTo>
                    <a:pt x="52" y="28"/>
                    <a:pt x="52" y="28"/>
                    <a:pt x="52" y="28"/>
                  </a:cubicBezTo>
                  <a:lnTo>
                    <a:pt x="52" y="31"/>
                  </a:lnTo>
                  <a:close/>
                  <a:moveTo>
                    <a:pt x="42" y="31"/>
                  </a:moveTo>
                  <a:cubicBezTo>
                    <a:pt x="42" y="32"/>
                    <a:pt x="40" y="33"/>
                    <a:pt x="38" y="33"/>
                  </a:cubicBezTo>
                  <a:cubicBezTo>
                    <a:pt x="37" y="33"/>
                    <a:pt x="37" y="33"/>
                    <a:pt x="37" y="33"/>
                  </a:cubicBezTo>
                  <a:cubicBezTo>
                    <a:pt x="35" y="33"/>
                    <a:pt x="34" y="32"/>
                    <a:pt x="34" y="31"/>
                  </a:cubicBezTo>
                  <a:cubicBezTo>
                    <a:pt x="34" y="28"/>
                    <a:pt x="34" y="28"/>
                    <a:pt x="34" y="28"/>
                  </a:cubicBezTo>
                  <a:cubicBezTo>
                    <a:pt x="42" y="28"/>
                    <a:pt x="42" y="28"/>
                    <a:pt x="42" y="28"/>
                  </a:cubicBezTo>
                  <a:lnTo>
                    <a:pt x="42" y="31"/>
                  </a:lnTo>
                  <a:close/>
                  <a:moveTo>
                    <a:pt x="32" y="31"/>
                  </a:moveTo>
                  <a:cubicBezTo>
                    <a:pt x="32" y="32"/>
                    <a:pt x="30" y="33"/>
                    <a:pt x="28" y="33"/>
                  </a:cubicBezTo>
                  <a:cubicBezTo>
                    <a:pt x="27" y="33"/>
                    <a:pt x="27" y="33"/>
                    <a:pt x="27" y="33"/>
                  </a:cubicBezTo>
                  <a:cubicBezTo>
                    <a:pt x="25" y="33"/>
                    <a:pt x="23" y="32"/>
                    <a:pt x="23" y="31"/>
                  </a:cubicBezTo>
                  <a:cubicBezTo>
                    <a:pt x="23" y="28"/>
                    <a:pt x="23" y="28"/>
                    <a:pt x="23" y="28"/>
                  </a:cubicBezTo>
                  <a:cubicBezTo>
                    <a:pt x="32" y="28"/>
                    <a:pt x="32" y="28"/>
                    <a:pt x="32" y="28"/>
                  </a:cubicBezTo>
                  <a:lnTo>
                    <a:pt x="32" y="31"/>
                  </a:lnTo>
                  <a:close/>
                  <a:moveTo>
                    <a:pt x="21" y="28"/>
                  </a:moveTo>
                  <a:cubicBezTo>
                    <a:pt x="21" y="31"/>
                    <a:pt x="21" y="31"/>
                    <a:pt x="21" y="31"/>
                  </a:cubicBezTo>
                  <a:cubicBezTo>
                    <a:pt x="21" y="32"/>
                    <a:pt x="20" y="33"/>
                    <a:pt x="18" y="33"/>
                  </a:cubicBezTo>
                  <a:cubicBezTo>
                    <a:pt x="17" y="33"/>
                    <a:pt x="17" y="33"/>
                    <a:pt x="17" y="33"/>
                  </a:cubicBezTo>
                  <a:cubicBezTo>
                    <a:pt x="15" y="33"/>
                    <a:pt x="13" y="32"/>
                    <a:pt x="13" y="31"/>
                  </a:cubicBezTo>
                  <a:cubicBezTo>
                    <a:pt x="13" y="28"/>
                    <a:pt x="13" y="28"/>
                    <a:pt x="13" y="28"/>
                  </a:cubicBezTo>
                  <a:lnTo>
                    <a:pt x="21" y="28"/>
                  </a:lnTo>
                  <a:close/>
                  <a:moveTo>
                    <a:pt x="12" y="33"/>
                  </a:moveTo>
                  <a:cubicBezTo>
                    <a:pt x="13" y="35"/>
                    <a:pt x="15" y="35"/>
                    <a:pt x="17" y="35"/>
                  </a:cubicBezTo>
                  <a:cubicBezTo>
                    <a:pt x="18" y="35"/>
                    <a:pt x="18" y="35"/>
                    <a:pt x="18" y="35"/>
                  </a:cubicBezTo>
                  <a:cubicBezTo>
                    <a:pt x="20" y="35"/>
                    <a:pt x="21" y="35"/>
                    <a:pt x="22" y="33"/>
                  </a:cubicBezTo>
                  <a:cubicBezTo>
                    <a:pt x="23" y="35"/>
                    <a:pt x="25" y="35"/>
                    <a:pt x="27" y="35"/>
                  </a:cubicBezTo>
                  <a:cubicBezTo>
                    <a:pt x="28" y="35"/>
                    <a:pt x="28" y="35"/>
                    <a:pt x="28" y="35"/>
                  </a:cubicBezTo>
                  <a:cubicBezTo>
                    <a:pt x="30" y="35"/>
                    <a:pt x="32" y="35"/>
                    <a:pt x="33" y="33"/>
                  </a:cubicBezTo>
                  <a:cubicBezTo>
                    <a:pt x="34" y="35"/>
                    <a:pt x="35" y="35"/>
                    <a:pt x="37" y="35"/>
                  </a:cubicBezTo>
                  <a:cubicBezTo>
                    <a:pt x="38" y="35"/>
                    <a:pt x="38" y="35"/>
                    <a:pt x="38" y="35"/>
                  </a:cubicBezTo>
                  <a:cubicBezTo>
                    <a:pt x="40" y="35"/>
                    <a:pt x="42" y="35"/>
                    <a:pt x="43" y="33"/>
                  </a:cubicBezTo>
                  <a:cubicBezTo>
                    <a:pt x="44" y="35"/>
                    <a:pt x="45" y="35"/>
                    <a:pt x="47" y="35"/>
                  </a:cubicBezTo>
                  <a:cubicBezTo>
                    <a:pt x="48" y="35"/>
                    <a:pt x="48" y="35"/>
                    <a:pt x="48" y="35"/>
                  </a:cubicBezTo>
                  <a:cubicBezTo>
                    <a:pt x="50" y="35"/>
                    <a:pt x="52" y="35"/>
                    <a:pt x="53" y="33"/>
                  </a:cubicBezTo>
                  <a:cubicBezTo>
                    <a:pt x="54" y="35"/>
                    <a:pt x="55" y="35"/>
                    <a:pt x="57" y="35"/>
                  </a:cubicBezTo>
                  <a:cubicBezTo>
                    <a:pt x="58" y="35"/>
                    <a:pt x="58" y="35"/>
                    <a:pt x="58" y="35"/>
                  </a:cubicBezTo>
                  <a:cubicBezTo>
                    <a:pt x="60" y="35"/>
                    <a:pt x="62" y="35"/>
                    <a:pt x="63" y="33"/>
                  </a:cubicBezTo>
                  <a:cubicBezTo>
                    <a:pt x="64" y="35"/>
                    <a:pt x="65" y="35"/>
                    <a:pt x="67" y="35"/>
                  </a:cubicBezTo>
                  <a:cubicBezTo>
                    <a:pt x="67" y="62"/>
                    <a:pt x="67" y="62"/>
                    <a:pt x="67" y="62"/>
                  </a:cubicBezTo>
                  <a:cubicBezTo>
                    <a:pt x="30" y="62"/>
                    <a:pt x="30" y="62"/>
                    <a:pt x="30" y="62"/>
                  </a:cubicBezTo>
                  <a:cubicBezTo>
                    <a:pt x="30" y="41"/>
                    <a:pt x="30" y="41"/>
                    <a:pt x="30" y="41"/>
                  </a:cubicBezTo>
                  <a:cubicBezTo>
                    <a:pt x="30" y="40"/>
                    <a:pt x="30" y="40"/>
                    <a:pt x="29" y="40"/>
                  </a:cubicBezTo>
                  <a:cubicBezTo>
                    <a:pt x="14" y="40"/>
                    <a:pt x="14" y="40"/>
                    <a:pt x="14" y="40"/>
                  </a:cubicBezTo>
                  <a:cubicBezTo>
                    <a:pt x="13" y="40"/>
                    <a:pt x="13" y="40"/>
                    <a:pt x="13" y="41"/>
                  </a:cubicBezTo>
                  <a:cubicBezTo>
                    <a:pt x="13" y="62"/>
                    <a:pt x="13" y="62"/>
                    <a:pt x="13" y="62"/>
                  </a:cubicBezTo>
                  <a:cubicBezTo>
                    <a:pt x="8" y="62"/>
                    <a:pt x="8" y="62"/>
                    <a:pt x="8" y="62"/>
                  </a:cubicBezTo>
                  <a:cubicBezTo>
                    <a:pt x="8" y="35"/>
                    <a:pt x="8" y="35"/>
                    <a:pt x="8" y="35"/>
                  </a:cubicBezTo>
                  <a:cubicBezTo>
                    <a:pt x="10" y="35"/>
                    <a:pt x="11" y="35"/>
                    <a:pt x="12" y="33"/>
                  </a:cubicBezTo>
                  <a:close/>
                  <a:moveTo>
                    <a:pt x="15" y="62"/>
                  </a:moveTo>
                  <a:cubicBezTo>
                    <a:pt x="15" y="42"/>
                    <a:pt x="15" y="42"/>
                    <a:pt x="15" y="42"/>
                  </a:cubicBezTo>
                  <a:cubicBezTo>
                    <a:pt x="28" y="42"/>
                    <a:pt x="28" y="42"/>
                    <a:pt x="28" y="42"/>
                  </a:cubicBezTo>
                  <a:cubicBezTo>
                    <a:pt x="28" y="62"/>
                    <a:pt x="28" y="62"/>
                    <a:pt x="28" y="62"/>
                  </a:cubicBezTo>
                  <a:lnTo>
                    <a:pt x="15" y="62"/>
                  </a:lnTo>
                  <a:close/>
                  <a:moveTo>
                    <a:pt x="68" y="33"/>
                  </a:moveTo>
                  <a:cubicBezTo>
                    <a:pt x="67" y="33"/>
                    <a:pt x="67" y="33"/>
                    <a:pt x="67" y="33"/>
                  </a:cubicBezTo>
                  <a:cubicBezTo>
                    <a:pt x="65" y="33"/>
                    <a:pt x="64" y="32"/>
                    <a:pt x="64" y="31"/>
                  </a:cubicBezTo>
                  <a:cubicBezTo>
                    <a:pt x="64" y="28"/>
                    <a:pt x="64" y="28"/>
                    <a:pt x="64" y="28"/>
                  </a:cubicBezTo>
                  <a:cubicBezTo>
                    <a:pt x="72" y="28"/>
                    <a:pt x="72" y="28"/>
                    <a:pt x="72" y="28"/>
                  </a:cubicBezTo>
                  <a:cubicBezTo>
                    <a:pt x="72" y="31"/>
                    <a:pt x="72" y="31"/>
                    <a:pt x="72" y="31"/>
                  </a:cubicBezTo>
                  <a:cubicBezTo>
                    <a:pt x="72" y="32"/>
                    <a:pt x="70" y="33"/>
                    <a:pt x="68" y="33"/>
                  </a:cubicBezTo>
                  <a:close/>
                  <a:moveTo>
                    <a:pt x="67" y="11"/>
                  </a:moveTo>
                  <a:cubicBezTo>
                    <a:pt x="67" y="13"/>
                    <a:pt x="66" y="14"/>
                    <a:pt x="64" y="14"/>
                  </a:cubicBezTo>
                  <a:cubicBezTo>
                    <a:pt x="11" y="14"/>
                    <a:pt x="11" y="14"/>
                    <a:pt x="11" y="14"/>
                  </a:cubicBezTo>
                  <a:cubicBezTo>
                    <a:pt x="9" y="14"/>
                    <a:pt x="8" y="13"/>
                    <a:pt x="8" y="11"/>
                  </a:cubicBezTo>
                  <a:cubicBezTo>
                    <a:pt x="8" y="5"/>
                    <a:pt x="8" y="5"/>
                    <a:pt x="8" y="5"/>
                  </a:cubicBezTo>
                  <a:cubicBezTo>
                    <a:pt x="8" y="4"/>
                    <a:pt x="9" y="3"/>
                    <a:pt x="11" y="3"/>
                  </a:cubicBezTo>
                  <a:cubicBezTo>
                    <a:pt x="64" y="3"/>
                    <a:pt x="64" y="3"/>
                    <a:pt x="64" y="3"/>
                  </a:cubicBezTo>
                  <a:cubicBezTo>
                    <a:pt x="66" y="3"/>
                    <a:pt x="67" y="4"/>
                    <a:pt x="67" y="5"/>
                  </a:cubicBezTo>
                  <a:lnTo>
                    <a:pt x="67" y="11"/>
                  </a:lnTo>
                  <a:close/>
                  <a:moveTo>
                    <a:pt x="3" y="28"/>
                  </a:moveTo>
                  <a:cubicBezTo>
                    <a:pt x="11" y="28"/>
                    <a:pt x="11" y="28"/>
                    <a:pt x="11" y="28"/>
                  </a:cubicBezTo>
                  <a:cubicBezTo>
                    <a:pt x="11" y="31"/>
                    <a:pt x="11" y="31"/>
                    <a:pt x="11" y="31"/>
                  </a:cubicBezTo>
                  <a:cubicBezTo>
                    <a:pt x="11" y="32"/>
                    <a:pt x="10" y="33"/>
                    <a:pt x="8" y="33"/>
                  </a:cubicBezTo>
                  <a:cubicBezTo>
                    <a:pt x="7" y="33"/>
                    <a:pt x="7" y="33"/>
                    <a:pt x="7" y="33"/>
                  </a:cubicBezTo>
                  <a:cubicBezTo>
                    <a:pt x="5" y="33"/>
                    <a:pt x="3" y="32"/>
                    <a:pt x="3" y="31"/>
                  </a:cubicBezTo>
                  <a:lnTo>
                    <a:pt x="3" y="28"/>
                  </a:lnTo>
                  <a:close/>
                  <a:moveTo>
                    <a:pt x="4" y="67"/>
                  </a:moveTo>
                  <a:cubicBezTo>
                    <a:pt x="4" y="65"/>
                    <a:pt x="4" y="65"/>
                    <a:pt x="4" y="65"/>
                  </a:cubicBezTo>
                  <a:cubicBezTo>
                    <a:pt x="4" y="65"/>
                    <a:pt x="5" y="64"/>
                    <a:pt x="6" y="64"/>
                  </a:cubicBezTo>
                  <a:cubicBezTo>
                    <a:pt x="14" y="64"/>
                    <a:pt x="14" y="64"/>
                    <a:pt x="14" y="64"/>
                  </a:cubicBezTo>
                  <a:cubicBezTo>
                    <a:pt x="29" y="64"/>
                    <a:pt x="29" y="64"/>
                    <a:pt x="29" y="64"/>
                  </a:cubicBezTo>
                  <a:cubicBezTo>
                    <a:pt x="70" y="64"/>
                    <a:pt x="70" y="64"/>
                    <a:pt x="70" y="64"/>
                  </a:cubicBezTo>
                  <a:cubicBezTo>
                    <a:pt x="70" y="64"/>
                    <a:pt x="71" y="65"/>
                    <a:pt x="71" y="65"/>
                  </a:cubicBezTo>
                  <a:cubicBezTo>
                    <a:pt x="71" y="67"/>
                    <a:pt x="71" y="67"/>
                    <a:pt x="71" y="67"/>
                  </a:cubicBezTo>
                  <a:cubicBezTo>
                    <a:pt x="71" y="68"/>
                    <a:pt x="70" y="68"/>
                    <a:pt x="70" y="68"/>
                  </a:cubicBezTo>
                  <a:cubicBezTo>
                    <a:pt x="6" y="68"/>
                    <a:pt x="6" y="68"/>
                    <a:pt x="6" y="68"/>
                  </a:cubicBezTo>
                  <a:cubicBezTo>
                    <a:pt x="5" y="68"/>
                    <a:pt x="4" y="68"/>
                    <a:pt x="4" y="67"/>
                  </a:cubicBezTo>
                  <a:close/>
                  <a:moveTo>
                    <a:pt x="39" y="57"/>
                  </a:moveTo>
                  <a:cubicBezTo>
                    <a:pt x="61" y="57"/>
                    <a:pt x="61" y="57"/>
                    <a:pt x="61" y="57"/>
                  </a:cubicBezTo>
                  <a:cubicBezTo>
                    <a:pt x="62" y="57"/>
                    <a:pt x="62" y="56"/>
                    <a:pt x="62" y="56"/>
                  </a:cubicBezTo>
                  <a:cubicBezTo>
                    <a:pt x="62" y="41"/>
                    <a:pt x="62" y="41"/>
                    <a:pt x="62" y="41"/>
                  </a:cubicBezTo>
                  <a:cubicBezTo>
                    <a:pt x="62" y="40"/>
                    <a:pt x="62" y="40"/>
                    <a:pt x="61" y="40"/>
                  </a:cubicBezTo>
                  <a:cubicBezTo>
                    <a:pt x="39" y="40"/>
                    <a:pt x="39" y="40"/>
                    <a:pt x="39" y="40"/>
                  </a:cubicBezTo>
                  <a:cubicBezTo>
                    <a:pt x="38" y="40"/>
                    <a:pt x="38" y="40"/>
                    <a:pt x="38" y="41"/>
                  </a:cubicBezTo>
                  <a:cubicBezTo>
                    <a:pt x="38" y="56"/>
                    <a:pt x="38" y="56"/>
                    <a:pt x="38" y="56"/>
                  </a:cubicBezTo>
                  <a:cubicBezTo>
                    <a:pt x="38" y="56"/>
                    <a:pt x="38" y="57"/>
                    <a:pt x="39" y="57"/>
                  </a:cubicBezTo>
                  <a:close/>
                  <a:moveTo>
                    <a:pt x="40" y="42"/>
                  </a:moveTo>
                  <a:cubicBezTo>
                    <a:pt x="60" y="42"/>
                    <a:pt x="60" y="42"/>
                    <a:pt x="60" y="42"/>
                  </a:cubicBezTo>
                  <a:cubicBezTo>
                    <a:pt x="60" y="55"/>
                    <a:pt x="60" y="55"/>
                    <a:pt x="60" y="55"/>
                  </a:cubicBezTo>
                  <a:cubicBezTo>
                    <a:pt x="40" y="55"/>
                    <a:pt x="40" y="55"/>
                    <a:pt x="40" y="5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80" name="Freeform 17"/>
            <p:cNvSpPr>
              <a:spLocks noEditPoints="1"/>
            </p:cNvSpPr>
            <p:nvPr/>
          </p:nvSpPr>
          <p:spPr bwMode="auto">
            <a:xfrm>
              <a:off x="8238493" y="4190759"/>
              <a:ext cx="395516" cy="335025"/>
            </a:xfrm>
            <a:custGeom>
              <a:avLst/>
              <a:gdLst>
                <a:gd name="T0" fmla="*/ 70 w 72"/>
                <a:gd name="T1" fmla="*/ 16 h 61"/>
                <a:gd name="T2" fmla="*/ 56 w 72"/>
                <a:gd name="T3" fmla="*/ 18 h 61"/>
                <a:gd name="T4" fmla="*/ 43 w 72"/>
                <a:gd name="T5" fmla="*/ 46 h 61"/>
                <a:gd name="T6" fmla="*/ 12 w 72"/>
                <a:gd name="T7" fmla="*/ 46 h 61"/>
                <a:gd name="T8" fmla="*/ 13 w 72"/>
                <a:gd name="T9" fmla="*/ 49 h 61"/>
                <a:gd name="T10" fmla="*/ 48 w 72"/>
                <a:gd name="T11" fmla="*/ 51 h 61"/>
                <a:gd name="T12" fmla="*/ 13 w 72"/>
                <a:gd name="T13" fmla="*/ 52 h 61"/>
                <a:gd name="T14" fmla="*/ 9 w 72"/>
                <a:gd name="T15" fmla="*/ 45 h 61"/>
                <a:gd name="T16" fmla="*/ 7 w 72"/>
                <a:gd name="T17" fmla="*/ 42 h 61"/>
                <a:gd name="T18" fmla="*/ 1 w 72"/>
                <a:gd name="T19" fmla="*/ 23 h 61"/>
                <a:gd name="T20" fmla="*/ 10 w 72"/>
                <a:gd name="T21" fmla="*/ 41 h 61"/>
                <a:gd name="T22" fmla="*/ 43 w 72"/>
                <a:gd name="T23" fmla="*/ 43 h 61"/>
                <a:gd name="T24" fmla="*/ 54 w 72"/>
                <a:gd name="T25" fmla="*/ 17 h 61"/>
                <a:gd name="T26" fmla="*/ 70 w 72"/>
                <a:gd name="T27" fmla="*/ 13 h 61"/>
                <a:gd name="T28" fmla="*/ 18 w 72"/>
                <a:gd name="T29" fmla="*/ 57 h 61"/>
                <a:gd name="T30" fmla="*/ 11 w 72"/>
                <a:gd name="T31" fmla="*/ 57 h 61"/>
                <a:gd name="T32" fmla="*/ 18 w 72"/>
                <a:gd name="T33" fmla="*/ 57 h 61"/>
                <a:gd name="T34" fmla="*/ 14 w 72"/>
                <a:gd name="T35" fmla="*/ 55 h 61"/>
                <a:gd name="T36" fmla="*/ 14 w 72"/>
                <a:gd name="T37" fmla="*/ 59 h 61"/>
                <a:gd name="T38" fmla="*/ 45 w 72"/>
                <a:gd name="T39" fmla="*/ 57 h 61"/>
                <a:gd name="T40" fmla="*/ 38 w 72"/>
                <a:gd name="T41" fmla="*/ 57 h 61"/>
                <a:gd name="T42" fmla="*/ 45 w 72"/>
                <a:gd name="T43" fmla="*/ 57 h 61"/>
                <a:gd name="T44" fmla="*/ 41 w 72"/>
                <a:gd name="T45" fmla="*/ 55 h 61"/>
                <a:gd name="T46" fmla="*/ 41 w 72"/>
                <a:gd name="T47" fmla="*/ 59 h 61"/>
                <a:gd name="T48" fmla="*/ 12 w 72"/>
                <a:gd name="T49" fmla="*/ 37 h 61"/>
                <a:gd name="T50" fmla="*/ 45 w 72"/>
                <a:gd name="T51" fmla="*/ 36 h 61"/>
                <a:gd name="T52" fmla="*/ 12 w 72"/>
                <a:gd name="T53" fmla="*/ 35 h 61"/>
                <a:gd name="T54" fmla="*/ 12 w 72"/>
                <a:gd name="T55" fmla="*/ 37 h 61"/>
                <a:gd name="T56" fmla="*/ 12 w 72"/>
                <a:gd name="T57" fmla="*/ 40 h 61"/>
                <a:gd name="T58" fmla="*/ 43 w 72"/>
                <a:gd name="T59" fmla="*/ 41 h 61"/>
                <a:gd name="T60" fmla="*/ 43 w 72"/>
                <a:gd name="T61" fmla="*/ 39 h 61"/>
                <a:gd name="T62" fmla="*/ 37 w 72"/>
                <a:gd name="T63" fmla="*/ 31 h 61"/>
                <a:gd name="T64" fmla="*/ 44 w 72"/>
                <a:gd name="T65" fmla="*/ 30 h 61"/>
                <a:gd name="T66" fmla="*/ 43 w 72"/>
                <a:gd name="T67" fmla="*/ 0 h 61"/>
                <a:gd name="T68" fmla="*/ 36 w 72"/>
                <a:gd name="T69" fmla="*/ 0 h 61"/>
                <a:gd name="T70" fmla="*/ 37 w 72"/>
                <a:gd name="T71" fmla="*/ 31 h 61"/>
                <a:gd name="T72" fmla="*/ 31 w 72"/>
                <a:gd name="T73" fmla="*/ 31 h 61"/>
                <a:gd name="T74" fmla="*/ 32 w 72"/>
                <a:gd name="T75" fmla="*/ 8 h 61"/>
                <a:gd name="T76" fmla="*/ 25 w 72"/>
                <a:gd name="T77" fmla="*/ 8 h 61"/>
                <a:gd name="T78" fmla="*/ 24 w 72"/>
                <a:gd name="T79" fmla="*/ 30 h 61"/>
                <a:gd name="T80" fmla="*/ 13 w 72"/>
                <a:gd name="T81" fmla="*/ 31 h 61"/>
                <a:gd name="T82" fmla="*/ 20 w 72"/>
                <a:gd name="T83" fmla="*/ 30 h 61"/>
                <a:gd name="T84" fmla="*/ 20 w 72"/>
                <a:gd name="T85" fmla="*/ 16 h 61"/>
                <a:gd name="T86" fmla="*/ 13 w 72"/>
                <a:gd name="T87" fmla="*/ 16 h 61"/>
                <a:gd name="T88" fmla="*/ 13 w 72"/>
                <a:gd name="T8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1">
                  <a:moveTo>
                    <a:pt x="72" y="14"/>
                  </a:moveTo>
                  <a:cubicBezTo>
                    <a:pt x="72" y="15"/>
                    <a:pt x="71" y="16"/>
                    <a:pt x="70" y="16"/>
                  </a:cubicBezTo>
                  <a:cubicBezTo>
                    <a:pt x="59" y="16"/>
                    <a:pt x="59" y="16"/>
                    <a:pt x="59" y="16"/>
                  </a:cubicBezTo>
                  <a:cubicBezTo>
                    <a:pt x="58" y="16"/>
                    <a:pt x="57" y="17"/>
                    <a:pt x="56" y="18"/>
                  </a:cubicBezTo>
                  <a:cubicBezTo>
                    <a:pt x="49" y="42"/>
                    <a:pt x="49" y="42"/>
                    <a:pt x="49" y="42"/>
                  </a:cubicBezTo>
                  <a:cubicBezTo>
                    <a:pt x="48" y="44"/>
                    <a:pt x="46" y="46"/>
                    <a:pt x="43" y="46"/>
                  </a:cubicBezTo>
                  <a:cubicBezTo>
                    <a:pt x="13" y="46"/>
                    <a:pt x="13" y="46"/>
                    <a:pt x="13" y="46"/>
                  </a:cubicBezTo>
                  <a:cubicBezTo>
                    <a:pt x="13" y="46"/>
                    <a:pt x="12" y="46"/>
                    <a:pt x="12" y="46"/>
                  </a:cubicBezTo>
                  <a:cubicBezTo>
                    <a:pt x="12" y="48"/>
                    <a:pt x="12" y="48"/>
                    <a:pt x="12" y="48"/>
                  </a:cubicBezTo>
                  <a:cubicBezTo>
                    <a:pt x="12" y="49"/>
                    <a:pt x="12" y="49"/>
                    <a:pt x="13" y="49"/>
                  </a:cubicBezTo>
                  <a:cubicBezTo>
                    <a:pt x="47" y="49"/>
                    <a:pt x="47" y="49"/>
                    <a:pt x="47" y="49"/>
                  </a:cubicBezTo>
                  <a:cubicBezTo>
                    <a:pt x="47" y="49"/>
                    <a:pt x="48" y="50"/>
                    <a:pt x="48" y="51"/>
                  </a:cubicBezTo>
                  <a:cubicBezTo>
                    <a:pt x="48" y="52"/>
                    <a:pt x="47" y="52"/>
                    <a:pt x="47" y="52"/>
                  </a:cubicBezTo>
                  <a:cubicBezTo>
                    <a:pt x="13" y="52"/>
                    <a:pt x="13" y="52"/>
                    <a:pt x="13" y="52"/>
                  </a:cubicBezTo>
                  <a:cubicBezTo>
                    <a:pt x="11" y="52"/>
                    <a:pt x="9" y="50"/>
                    <a:pt x="9" y="48"/>
                  </a:cubicBezTo>
                  <a:cubicBezTo>
                    <a:pt x="9" y="45"/>
                    <a:pt x="9" y="45"/>
                    <a:pt x="9" y="45"/>
                  </a:cubicBezTo>
                  <a:cubicBezTo>
                    <a:pt x="9" y="45"/>
                    <a:pt x="9" y="44"/>
                    <a:pt x="9" y="44"/>
                  </a:cubicBezTo>
                  <a:cubicBezTo>
                    <a:pt x="8" y="44"/>
                    <a:pt x="8" y="43"/>
                    <a:pt x="7" y="42"/>
                  </a:cubicBezTo>
                  <a:cubicBezTo>
                    <a:pt x="0" y="25"/>
                    <a:pt x="0" y="25"/>
                    <a:pt x="0" y="25"/>
                  </a:cubicBezTo>
                  <a:cubicBezTo>
                    <a:pt x="0" y="24"/>
                    <a:pt x="0" y="23"/>
                    <a:pt x="1" y="23"/>
                  </a:cubicBezTo>
                  <a:cubicBezTo>
                    <a:pt x="1" y="22"/>
                    <a:pt x="2" y="23"/>
                    <a:pt x="3" y="24"/>
                  </a:cubicBezTo>
                  <a:cubicBezTo>
                    <a:pt x="10" y="41"/>
                    <a:pt x="10" y="41"/>
                    <a:pt x="10" y="41"/>
                  </a:cubicBezTo>
                  <a:cubicBezTo>
                    <a:pt x="11" y="42"/>
                    <a:pt x="12" y="43"/>
                    <a:pt x="13" y="43"/>
                  </a:cubicBezTo>
                  <a:cubicBezTo>
                    <a:pt x="43" y="43"/>
                    <a:pt x="43" y="43"/>
                    <a:pt x="43" y="43"/>
                  </a:cubicBezTo>
                  <a:cubicBezTo>
                    <a:pt x="44" y="43"/>
                    <a:pt x="46" y="42"/>
                    <a:pt x="46" y="41"/>
                  </a:cubicBezTo>
                  <a:cubicBezTo>
                    <a:pt x="54" y="17"/>
                    <a:pt x="54" y="17"/>
                    <a:pt x="54" y="17"/>
                  </a:cubicBezTo>
                  <a:cubicBezTo>
                    <a:pt x="54" y="15"/>
                    <a:pt x="57" y="13"/>
                    <a:pt x="59" y="13"/>
                  </a:cubicBezTo>
                  <a:cubicBezTo>
                    <a:pt x="70" y="13"/>
                    <a:pt x="70" y="13"/>
                    <a:pt x="70" y="13"/>
                  </a:cubicBezTo>
                  <a:cubicBezTo>
                    <a:pt x="71" y="13"/>
                    <a:pt x="72" y="13"/>
                    <a:pt x="72" y="14"/>
                  </a:cubicBezTo>
                  <a:close/>
                  <a:moveTo>
                    <a:pt x="18" y="57"/>
                  </a:moveTo>
                  <a:cubicBezTo>
                    <a:pt x="18" y="59"/>
                    <a:pt x="16" y="61"/>
                    <a:pt x="14" y="61"/>
                  </a:cubicBezTo>
                  <a:cubicBezTo>
                    <a:pt x="12" y="61"/>
                    <a:pt x="11" y="59"/>
                    <a:pt x="11" y="57"/>
                  </a:cubicBezTo>
                  <a:cubicBezTo>
                    <a:pt x="11" y="55"/>
                    <a:pt x="12" y="53"/>
                    <a:pt x="14" y="53"/>
                  </a:cubicBezTo>
                  <a:cubicBezTo>
                    <a:pt x="16" y="53"/>
                    <a:pt x="18" y="55"/>
                    <a:pt x="18" y="57"/>
                  </a:cubicBezTo>
                  <a:close/>
                  <a:moveTo>
                    <a:pt x="16" y="57"/>
                  </a:moveTo>
                  <a:cubicBezTo>
                    <a:pt x="16" y="56"/>
                    <a:pt x="15" y="55"/>
                    <a:pt x="14" y="55"/>
                  </a:cubicBezTo>
                  <a:cubicBezTo>
                    <a:pt x="14" y="55"/>
                    <a:pt x="13" y="56"/>
                    <a:pt x="13" y="57"/>
                  </a:cubicBezTo>
                  <a:cubicBezTo>
                    <a:pt x="13" y="58"/>
                    <a:pt x="14" y="59"/>
                    <a:pt x="14" y="59"/>
                  </a:cubicBezTo>
                  <a:cubicBezTo>
                    <a:pt x="15" y="59"/>
                    <a:pt x="16" y="58"/>
                    <a:pt x="16" y="57"/>
                  </a:cubicBezTo>
                  <a:close/>
                  <a:moveTo>
                    <a:pt x="45" y="57"/>
                  </a:moveTo>
                  <a:cubicBezTo>
                    <a:pt x="45" y="59"/>
                    <a:pt x="43" y="61"/>
                    <a:pt x="41" y="61"/>
                  </a:cubicBezTo>
                  <a:cubicBezTo>
                    <a:pt x="39" y="61"/>
                    <a:pt x="38" y="59"/>
                    <a:pt x="38" y="57"/>
                  </a:cubicBezTo>
                  <a:cubicBezTo>
                    <a:pt x="38" y="55"/>
                    <a:pt x="39" y="53"/>
                    <a:pt x="41" y="53"/>
                  </a:cubicBezTo>
                  <a:cubicBezTo>
                    <a:pt x="43" y="53"/>
                    <a:pt x="45" y="55"/>
                    <a:pt x="45" y="57"/>
                  </a:cubicBezTo>
                  <a:close/>
                  <a:moveTo>
                    <a:pt x="43" y="57"/>
                  </a:moveTo>
                  <a:cubicBezTo>
                    <a:pt x="43" y="56"/>
                    <a:pt x="42" y="55"/>
                    <a:pt x="41" y="55"/>
                  </a:cubicBezTo>
                  <a:cubicBezTo>
                    <a:pt x="40" y="55"/>
                    <a:pt x="40" y="56"/>
                    <a:pt x="40" y="57"/>
                  </a:cubicBezTo>
                  <a:cubicBezTo>
                    <a:pt x="40" y="58"/>
                    <a:pt x="40" y="59"/>
                    <a:pt x="41" y="59"/>
                  </a:cubicBezTo>
                  <a:cubicBezTo>
                    <a:pt x="42" y="59"/>
                    <a:pt x="43" y="58"/>
                    <a:pt x="43" y="57"/>
                  </a:cubicBezTo>
                  <a:close/>
                  <a:moveTo>
                    <a:pt x="12" y="37"/>
                  </a:moveTo>
                  <a:cubicBezTo>
                    <a:pt x="44" y="37"/>
                    <a:pt x="44" y="37"/>
                    <a:pt x="44" y="37"/>
                  </a:cubicBezTo>
                  <a:cubicBezTo>
                    <a:pt x="45" y="37"/>
                    <a:pt x="45" y="36"/>
                    <a:pt x="45" y="36"/>
                  </a:cubicBezTo>
                  <a:cubicBezTo>
                    <a:pt x="45" y="35"/>
                    <a:pt x="45" y="35"/>
                    <a:pt x="44" y="35"/>
                  </a:cubicBezTo>
                  <a:cubicBezTo>
                    <a:pt x="12" y="35"/>
                    <a:pt x="12" y="35"/>
                    <a:pt x="12" y="35"/>
                  </a:cubicBezTo>
                  <a:cubicBezTo>
                    <a:pt x="11" y="35"/>
                    <a:pt x="11" y="35"/>
                    <a:pt x="11" y="36"/>
                  </a:cubicBezTo>
                  <a:cubicBezTo>
                    <a:pt x="11" y="36"/>
                    <a:pt x="11" y="37"/>
                    <a:pt x="12" y="37"/>
                  </a:cubicBezTo>
                  <a:close/>
                  <a:moveTo>
                    <a:pt x="13" y="39"/>
                  </a:moveTo>
                  <a:cubicBezTo>
                    <a:pt x="13" y="39"/>
                    <a:pt x="12" y="40"/>
                    <a:pt x="12" y="40"/>
                  </a:cubicBezTo>
                  <a:cubicBezTo>
                    <a:pt x="12" y="41"/>
                    <a:pt x="13" y="41"/>
                    <a:pt x="13" y="41"/>
                  </a:cubicBezTo>
                  <a:cubicBezTo>
                    <a:pt x="43" y="41"/>
                    <a:pt x="43" y="41"/>
                    <a:pt x="43" y="41"/>
                  </a:cubicBezTo>
                  <a:cubicBezTo>
                    <a:pt x="44" y="41"/>
                    <a:pt x="44" y="41"/>
                    <a:pt x="44" y="40"/>
                  </a:cubicBezTo>
                  <a:cubicBezTo>
                    <a:pt x="44" y="40"/>
                    <a:pt x="44" y="39"/>
                    <a:pt x="43" y="39"/>
                  </a:cubicBezTo>
                  <a:lnTo>
                    <a:pt x="13" y="39"/>
                  </a:lnTo>
                  <a:close/>
                  <a:moveTo>
                    <a:pt x="37" y="31"/>
                  </a:moveTo>
                  <a:cubicBezTo>
                    <a:pt x="43" y="31"/>
                    <a:pt x="43" y="31"/>
                    <a:pt x="43" y="31"/>
                  </a:cubicBezTo>
                  <a:cubicBezTo>
                    <a:pt x="43" y="31"/>
                    <a:pt x="44" y="30"/>
                    <a:pt x="44" y="30"/>
                  </a:cubicBezTo>
                  <a:cubicBezTo>
                    <a:pt x="44" y="0"/>
                    <a:pt x="44" y="0"/>
                    <a:pt x="44" y="0"/>
                  </a:cubicBezTo>
                  <a:cubicBezTo>
                    <a:pt x="44" y="0"/>
                    <a:pt x="43" y="0"/>
                    <a:pt x="43" y="0"/>
                  </a:cubicBezTo>
                  <a:cubicBezTo>
                    <a:pt x="37" y="0"/>
                    <a:pt x="37" y="0"/>
                    <a:pt x="37" y="0"/>
                  </a:cubicBezTo>
                  <a:cubicBezTo>
                    <a:pt x="36" y="0"/>
                    <a:pt x="36" y="0"/>
                    <a:pt x="36" y="0"/>
                  </a:cubicBezTo>
                  <a:cubicBezTo>
                    <a:pt x="36" y="30"/>
                    <a:pt x="36" y="30"/>
                    <a:pt x="36" y="30"/>
                  </a:cubicBezTo>
                  <a:cubicBezTo>
                    <a:pt x="36" y="30"/>
                    <a:pt x="36" y="31"/>
                    <a:pt x="37" y="31"/>
                  </a:cubicBezTo>
                  <a:close/>
                  <a:moveTo>
                    <a:pt x="25" y="31"/>
                  </a:moveTo>
                  <a:cubicBezTo>
                    <a:pt x="31" y="31"/>
                    <a:pt x="31" y="31"/>
                    <a:pt x="31" y="31"/>
                  </a:cubicBezTo>
                  <a:cubicBezTo>
                    <a:pt x="32" y="31"/>
                    <a:pt x="32" y="30"/>
                    <a:pt x="32" y="30"/>
                  </a:cubicBezTo>
                  <a:cubicBezTo>
                    <a:pt x="32" y="8"/>
                    <a:pt x="32" y="8"/>
                    <a:pt x="32" y="8"/>
                  </a:cubicBezTo>
                  <a:cubicBezTo>
                    <a:pt x="32" y="8"/>
                    <a:pt x="32" y="8"/>
                    <a:pt x="31" y="8"/>
                  </a:cubicBezTo>
                  <a:cubicBezTo>
                    <a:pt x="25" y="8"/>
                    <a:pt x="25" y="8"/>
                    <a:pt x="25" y="8"/>
                  </a:cubicBezTo>
                  <a:cubicBezTo>
                    <a:pt x="25" y="8"/>
                    <a:pt x="24" y="8"/>
                    <a:pt x="24" y="8"/>
                  </a:cubicBezTo>
                  <a:cubicBezTo>
                    <a:pt x="24" y="30"/>
                    <a:pt x="24" y="30"/>
                    <a:pt x="24" y="30"/>
                  </a:cubicBezTo>
                  <a:cubicBezTo>
                    <a:pt x="24" y="30"/>
                    <a:pt x="25" y="31"/>
                    <a:pt x="25" y="31"/>
                  </a:cubicBezTo>
                  <a:close/>
                  <a:moveTo>
                    <a:pt x="13" y="31"/>
                  </a:moveTo>
                  <a:cubicBezTo>
                    <a:pt x="20" y="31"/>
                    <a:pt x="20" y="31"/>
                    <a:pt x="20" y="31"/>
                  </a:cubicBezTo>
                  <a:cubicBezTo>
                    <a:pt x="20" y="31"/>
                    <a:pt x="20" y="30"/>
                    <a:pt x="20" y="30"/>
                  </a:cubicBezTo>
                  <a:cubicBezTo>
                    <a:pt x="20" y="16"/>
                    <a:pt x="20" y="16"/>
                    <a:pt x="20" y="16"/>
                  </a:cubicBezTo>
                  <a:cubicBezTo>
                    <a:pt x="20" y="16"/>
                    <a:pt x="20" y="16"/>
                    <a:pt x="20" y="16"/>
                  </a:cubicBezTo>
                  <a:cubicBezTo>
                    <a:pt x="13" y="16"/>
                    <a:pt x="13" y="16"/>
                    <a:pt x="13" y="16"/>
                  </a:cubicBezTo>
                  <a:cubicBezTo>
                    <a:pt x="13" y="16"/>
                    <a:pt x="13" y="16"/>
                    <a:pt x="13" y="16"/>
                  </a:cubicBezTo>
                  <a:cubicBezTo>
                    <a:pt x="13" y="30"/>
                    <a:pt x="13" y="30"/>
                    <a:pt x="13" y="30"/>
                  </a:cubicBezTo>
                  <a:cubicBezTo>
                    <a:pt x="13" y="30"/>
                    <a:pt x="13" y="31"/>
                    <a:pt x="13" y="31"/>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81" name="Freeform 32"/>
            <p:cNvSpPr>
              <a:spLocks noEditPoints="1"/>
            </p:cNvSpPr>
            <p:nvPr/>
          </p:nvSpPr>
          <p:spPr bwMode="auto">
            <a:xfrm>
              <a:off x="7709719" y="3927654"/>
              <a:ext cx="267607" cy="298800"/>
            </a:xfrm>
            <a:custGeom>
              <a:avLst/>
              <a:gdLst>
                <a:gd name="T0" fmla="*/ 55 w 69"/>
                <a:gd name="T1" fmla="*/ 0 h 77"/>
                <a:gd name="T2" fmla="*/ 45 w 69"/>
                <a:gd name="T3" fmla="*/ 5 h 77"/>
                <a:gd name="T4" fmla="*/ 31 w 69"/>
                <a:gd name="T5" fmla="*/ 7 h 77"/>
                <a:gd name="T6" fmla="*/ 24 w 69"/>
                <a:gd name="T7" fmla="*/ 7 h 77"/>
                <a:gd name="T8" fmla="*/ 10 w 69"/>
                <a:gd name="T9" fmla="*/ 5 h 77"/>
                <a:gd name="T10" fmla="*/ 0 w 69"/>
                <a:gd name="T11" fmla="*/ 69 h 77"/>
                <a:gd name="T12" fmla="*/ 69 w 69"/>
                <a:gd name="T13" fmla="*/ 14 h 77"/>
                <a:gd name="T14" fmla="*/ 10 w 69"/>
                <a:gd name="T15" fmla="*/ 13 h 77"/>
                <a:gd name="T16" fmla="*/ 24 w 69"/>
                <a:gd name="T17" fmla="*/ 10 h 77"/>
                <a:gd name="T18" fmla="*/ 31 w 69"/>
                <a:gd name="T19" fmla="*/ 10 h 77"/>
                <a:gd name="T20" fmla="*/ 45 w 69"/>
                <a:gd name="T21" fmla="*/ 13 h 77"/>
                <a:gd name="T22" fmla="*/ 55 w 69"/>
                <a:gd name="T23" fmla="*/ 17 h 77"/>
                <a:gd name="T24" fmla="*/ 66 w 69"/>
                <a:gd name="T25" fmla="*/ 14 h 77"/>
                <a:gd name="T26" fmla="*/ 7 w 69"/>
                <a:gd name="T27" fmla="*/ 10 h 77"/>
                <a:gd name="T28" fmla="*/ 61 w 69"/>
                <a:gd name="T29" fmla="*/ 74 h 77"/>
                <a:gd name="T30" fmla="*/ 34 w 69"/>
                <a:gd name="T31" fmla="*/ 39 h 77"/>
                <a:gd name="T32" fmla="*/ 34 w 69"/>
                <a:gd name="T33" fmla="*/ 39 h 77"/>
                <a:gd name="T34" fmla="*/ 33 w 69"/>
                <a:gd name="T35" fmla="*/ 36 h 77"/>
                <a:gd name="T36" fmla="*/ 44 w 69"/>
                <a:gd name="T37" fmla="*/ 33 h 77"/>
                <a:gd name="T38" fmla="*/ 45 w 69"/>
                <a:gd name="T39" fmla="*/ 36 h 77"/>
                <a:gd name="T40" fmla="*/ 54 w 69"/>
                <a:gd name="T41" fmla="*/ 39 h 77"/>
                <a:gd name="T42" fmla="*/ 54 w 69"/>
                <a:gd name="T43" fmla="*/ 39 h 77"/>
                <a:gd name="T44" fmla="*/ 53 w 69"/>
                <a:gd name="T45" fmla="*/ 36 h 77"/>
                <a:gd name="T46" fmla="*/ 14 w 69"/>
                <a:gd name="T47" fmla="*/ 43 h 77"/>
                <a:gd name="T48" fmla="*/ 15 w 69"/>
                <a:gd name="T49" fmla="*/ 46 h 77"/>
                <a:gd name="T50" fmla="*/ 24 w 69"/>
                <a:gd name="T51" fmla="*/ 49 h 77"/>
                <a:gd name="T52" fmla="*/ 24 w 69"/>
                <a:gd name="T53" fmla="*/ 49 h 77"/>
                <a:gd name="T54" fmla="*/ 23 w 69"/>
                <a:gd name="T55" fmla="*/ 46 h 77"/>
                <a:gd name="T56" fmla="*/ 34 w 69"/>
                <a:gd name="T57" fmla="*/ 43 h 77"/>
                <a:gd name="T58" fmla="*/ 35 w 69"/>
                <a:gd name="T59" fmla="*/ 46 h 77"/>
                <a:gd name="T60" fmla="*/ 44 w 69"/>
                <a:gd name="T61" fmla="*/ 49 h 77"/>
                <a:gd name="T62" fmla="*/ 44 w 69"/>
                <a:gd name="T63" fmla="*/ 49 h 77"/>
                <a:gd name="T64" fmla="*/ 43 w 69"/>
                <a:gd name="T65" fmla="*/ 46 h 77"/>
                <a:gd name="T66" fmla="*/ 54 w 69"/>
                <a:gd name="T67" fmla="*/ 43 h 77"/>
                <a:gd name="T68" fmla="*/ 55 w 69"/>
                <a:gd name="T69" fmla="*/ 46 h 77"/>
                <a:gd name="T70" fmla="*/ 14 w 69"/>
                <a:gd name="T71" fmla="*/ 59 h 77"/>
                <a:gd name="T72" fmla="*/ 14 w 69"/>
                <a:gd name="T73" fmla="*/ 59 h 77"/>
                <a:gd name="T74" fmla="*/ 13 w 69"/>
                <a:gd name="T75" fmla="*/ 56 h 77"/>
                <a:gd name="T76" fmla="*/ 24 w 69"/>
                <a:gd name="T77" fmla="*/ 53 h 77"/>
                <a:gd name="T78" fmla="*/ 25 w 69"/>
                <a:gd name="T79" fmla="*/ 56 h 77"/>
                <a:gd name="T80" fmla="*/ 34 w 69"/>
                <a:gd name="T81" fmla="*/ 59 h 77"/>
                <a:gd name="T82" fmla="*/ 34 w 69"/>
                <a:gd name="T83" fmla="*/ 59 h 77"/>
                <a:gd name="T84" fmla="*/ 33 w 69"/>
                <a:gd name="T85" fmla="*/ 56 h 77"/>
                <a:gd name="T86" fmla="*/ 44 w 69"/>
                <a:gd name="T87" fmla="*/ 53 h 77"/>
                <a:gd name="T88" fmla="*/ 45 w 69"/>
                <a:gd name="T89" fmla="*/ 56 h 77"/>
                <a:gd name="T90" fmla="*/ 54 w 69"/>
                <a:gd name="T91" fmla="*/ 59 h 77"/>
                <a:gd name="T92" fmla="*/ 54 w 69"/>
                <a:gd name="T93" fmla="*/ 59 h 77"/>
                <a:gd name="T94" fmla="*/ 53 w 69"/>
                <a:gd name="T95" fmla="*/ 56 h 77"/>
                <a:gd name="T96" fmla="*/ 14 w 69"/>
                <a:gd name="T97" fmla="*/ 63 h 77"/>
                <a:gd name="T98" fmla="*/ 15 w 69"/>
                <a:gd name="T99" fmla="*/ 65 h 77"/>
                <a:gd name="T100" fmla="*/ 24 w 69"/>
                <a:gd name="T101" fmla="*/ 68 h 77"/>
                <a:gd name="T102" fmla="*/ 24 w 69"/>
                <a:gd name="T103" fmla="*/ 68 h 77"/>
                <a:gd name="T104" fmla="*/ 23 w 69"/>
                <a:gd name="T10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77">
                  <a:moveTo>
                    <a:pt x="61" y="7"/>
                  </a:moveTo>
                  <a:cubicBezTo>
                    <a:pt x="59" y="7"/>
                    <a:pt x="59" y="7"/>
                    <a:pt x="59" y="7"/>
                  </a:cubicBezTo>
                  <a:cubicBezTo>
                    <a:pt x="59" y="5"/>
                    <a:pt x="59" y="5"/>
                    <a:pt x="59" y="5"/>
                  </a:cubicBezTo>
                  <a:cubicBezTo>
                    <a:pt x="59" y="2"/>
                    <a:pt x="57" y="0"/>
                    <a:pt x="55" y="0"/>
                  </a:cubicBezTo>
                  <a:cubicBezTo>
                    <a:pt x="53" y="0"/>
                    <a:pt x="51" y="2"/>
                    <a:pt x="51" y="5"/>
                  </a:cubicBezTo>
                  <a:cubicBezTo>
                    <a:pt x="51" y="7"/>
                    <a:pt x="51" y="7"/>
                    <a:pt x="51" y="7"/>
                  </a:cubicBezTo>
                  <a:cubicBezTo>
                    <a:pt x="45" y="7"/>
                    <a:pt x="45" y="7"/>
                    <a:pt x="45" y="7"/>
                  </a:cubicBezTo>
                  <a:cubicBezTo>
                    <a:pt x="45" y="5"/>
                    <a:pt x="45" y="5"/>
                    <a:pt x="45" y="5"/>
                  </a:cubicBezTo>
                  <a:cubicBezTo>
                    <a:pt x="45" y="2"/>
                    <a:pt x="43" y="0"/>
                    <a:pt x="41" y="0"/>
                  </a:cubicBezTo>
                  <a:cubicBezTo>
                    <a:pt x="39" y="0"/>
                    <a:pt x="37" y="2"/>
                    <a:pt x="37" y="5"/>
                  </a:cubicBezTo>
                  <a:cubicBezTo>
                    <a:pt x="37" y="7"/>
                    <a:pt x="37" y="7"/>
                    <a:pt x="37" y="7"/>
                  </a:cubicBezTo>
                  <a:cubicBezTo>
                    <a:pt x="31" y="7"/>
                    <a:pt x="31" y="7"/>
                    <a:pt x="31" y="7"/>
                  </a:cubicBezTo>
                  <a:cubicBezTo>
                    <a:pt x="31" y="5"/>
                    <a:pt x="31" y="5"/>
                    <a:pt x="31" y="5"/>
                  </a:cubicBezTo>
                  <a:cubicBezTo>
                    <a:pt x="31" y="2"/>
                    <a:pt x="29" y="0"/>
                    <a:pt x="27" y="0"/>
                  </a:cubicBezTo>
                  <a:cubicBezTo>
                    <a:pt x="25" y="0"/>
                    <a:pt x="24" y="2"/>
                    <a:pt x="24" y="5"/>
                  </a:cubicBezTo>
                  <a:cubicBezTo>
                    <a:pt x="24" y="7"/>
                    <a:pt x="24" y="7"/>
                    <a:pt x="24" y="7"/>
                  </a:cubicBezTo>
                  <a:cubicBezTo>
                    <a:pt x="17" y="7"/>
                    <a:pt x="17" y="7"/>
                    <a:pt x="17" y="7"/>
                  </a:cubicBezTo>
                  <a:cubicBezTo>
                    <a:pt x="17" y="5"/>
                    <a:pt x="17" y="5"/>
                    <a:pt x="17" y="5"/>
                  </a:cubicBezTo>
                  <a:cubicBezTo>
                    <a:pt x="17" y="2"/>
                    <a:pt x="16" y="0"/>
                    <a:pt x="14" y="0"/>
                  </a:cubicBezTo>
                  <a:cubicBezTo>
                    <a:pt x="11" y="0"/>
                    <a:pt x="10" y="2"/>
                    <a:pt x="10" y="5"/>
                  </a:cubicBezTo>
                  <a:cubicBezTo>
                    <a:pt x="10" y="7"/>
                    <a:pt x="10" y="7"/>
                    <a:pt x="10" y="7"/>
                  </a:cubicBezTo>
                  <a:cubicBezTo>
                    <a:pt x="7" y="7"/>
                    <a:pt x="7" y="7"/>
                    <a:pt x="7" y="7"/>
                  </a:cubicBezTo>
                  <a:cubicBezTo>
                    <a:pt x="3" y="7"/>
                    <a:pt x="0" y="10"/>
                    <a:pt x="0" y="14"/>
                  </a:cubicBezTo>
                  <a:cubicBezTo>
                    <a:pt x="0" y="69"/>
                    <a:pt x="0" y="69"/>
                    <a:pt x="0" y="69"/>
                  </a:cubicBezTo>
                  <a:cubicBezTo>
                    <a:pt x="0" y="74"/>
                    <a:pt x="3" y="77"/>
                    <a:pt x="7" y="77"/>
                  </a:cubicBezTo>
                  <a:cubicBezTo>
                    <a:pt x="61" y="77"/>
                    <a:pt x="61" y="77"/>
                    <a:pt x="61" y="77"/>
                  </a:cubicBezTo>
                  <a:cubicBezTo>
                    <a:pt x="65" y="77"/>
                    <a:pt x="69" y="74"/>
                    <a:pt x="69" y="69"/>
                  </a:cubicBezTo>
                  <a:cubicBezTo>
                    <a:pt x="69" y="14"/>
                    <a:pt x="69" y="14"/>
                    <a:pt x="69" y="14"/>
                  </a:cubicBezTo>
                  <a:cubicBezTo>
                    <a:pt x="69" y="10"/>
                    <a:pt x="65" y="7"/>
                    <a:pt x="61" y="7"/>
                  </a:cubicBezTo>
                  <a:close/>
                  <a:moveTo>
                    <a:pt x="7" y="10"/>
                  </a:moveTo>
                  <a:cubicBezTo>
                    <a:pt x="10" y="10"/>
                    <a:pt x="10" y="10"/>
                    <a:pt x="10" y="10"/>
                  </a:cubicBezTo>
                  <a:cubicBezTo>
                    <a:pt x="10" y="13"/>
                    <a:pt x="10" y="13"/>
                    <a:pt x="10" y="13"/>
                  </a:cubicBezTo>
                  <a:cubicBezTo>
                    <a:pt x="10" y="15"/>
                    <a:pt x="11" y="17"/>
                    <a:pt x="14" y="17"/>
                  </a:cubicBezTo>
                  <a:cubicBezTo>
                    <a:pt x="16" y="17"/>
                    <a:pt x="17" y="15"/>
                    <a:pt x="17" y="13"/>
                  </a:cubicBezTo>
                  <a:cubicBezTo>
                    <a:pt x="17" y="10"/>
                    <a:pt x="17" y="10"/>
                    <a:pt x="17" y="10"/>
                  </a:cubicBezTo>
                  <a:cubicBezTo>
                    <a:pt x="24" y="10"/>
                    <a:pt x="24" y="10"/>
                    <a:pt x="24" y="10"/>
                  </a:cubicBezTo>
                  <a:cubicBezTo>
                    <a:pt x="24" y="13"/>
                    <a:pt x="24" y="13"/>
                    <a:pt x="24" y="13"/>
                  </a:cubicBezTo>
                  <a:cubicBezTo>
                    <a:pt x="24" y="15"/>
                    <a:pt x="25" y="17"/>
                    <a:pt x="27" y="17"/>
                  </a:cubicBezTo>
                  <a:cubicBezTo>
                    <a:pt x="29" y="17"/>
                    <a:pt x="31" y="15"/>
                    <a:pt x="31" y="13"/>
                  </a:cubicBezTo>
                  <a:cubicBezTo>
                    <a:pt x="31" y="10"/>
                    <a:pt x="31" y="10"/>
                    <a:pt x="31" y="10"/>
                  </a:cubicBezTo>
                  <a:cubicBezTo>
                    <a:pt x="37" y="10"/>
                    <a:pt x="37" y="10"/>
                    <a:pt x="37" y="10"/>
                  </a:cubicBezTo>
                  <a:cubicBezTo>
                    <a:pt x="37" y="13"/>
                    <a:pt x="37" y="13"/>
                    <a:pt x="37" y="13"/>
                  </a:cubicBezTo>
                  <a:cubicBezTo>
                    <a:pt x="37" y="15"/>
                    <a:pt x="39" y="17"/>
                    <a:pt x="41" y="17"/>
                  </a:cubicBezTo>
                  <a:cubicBezTo>
                    <a:pt x="43" y="17"/>
                    <a:pt x="45" y="15"/>
                    <a:pt x="45" y="13"/>
                  </a:cubicBezTo>
                  <a:cubicBezTo>
                    <a:pt x="45" y="10"/>
                    <a:pt x="45" y="10"/>
                    <a:pt x="45" y="10"/>
                  </a:cubicBezTo>
                  <a:cubicBezTo>
                    <a:pt x="51" y="10"/>
                    <a:pt x="51" y="10"/>
                    <a:pt x="51" y="10"/>
                  </a:cubicBezTo>
                  <a:cubicBezTo>
                    <a:pt x="51" y="13"/>
                    <a:pt x="51" y="13"/>
                    <a:pt x="51" y="13"/>
                  </a:cubicBezTo>
                  <a:cubicBezTo>
                    <a:pt x="51" y="15"/>
                    <a:pt x="53" y="17"/>
                    <a:pt x="55" y="17"/>
                  </a:cubicBezTo>
                  <a:cubicBezTo>
                    <a:pt x="57" y="17"/>
                    <a:pt x="59" y="15"/>
                    <a:pt x="59" y="13"/>
                  </a:cubicBezTo>
                  <a:cubicBezTo>
                    <a:pt x="59" y="10"/>
                    <a:pt x="59" y="10"/>
                    <a:pt x="59" y="10"/>
                  </a:cubicBezTo>
                  <a:cubicBezTo>
                    <a:pt x="61" y="10"/>
                    <a:pt x="61" y="10"/>
                    <a:pt x="61" y="10"/>
                  </a:cubicBezTo>
                  <a:cubicBezTo>
                    <a:pt x="64" y="10"/>
                    <a:pt x="66" y="12"/>
                    <a:pt x="66" y="14"/>
                  </a:cubicBezTo>
                  <a:cubicBezTo>
                    <a:pt x="66" y="26"/>
                    <a:pt x="66" y="26"/>
                    <a:pt x="66" y="26"/>
                  </a:cubicBezTo>
                  <a:cubicBezTo>
                    <a:pt x="3" y="26"/>
                    <a:pt x="3" y="26"/>
                    <a:pt x="3" y="26"/>
                  </a:cubicBezTo>
                  <a:cubicBezTo>
                    <a:pt x="3" y="14"/>
                    <a:pt x="3" y="14"/>
                    <a:pt x="3" y="14"/>
                  </a:cubicBezTo>
                  <a:cubicBezTo>
                    <a:pt x="3" y="12"/>
                    <a:pt x="5" y="10"/>
                    <a:pt x="7" y="10"/>
                  </a:cubicBezTo>
                  <a:close/>
                  <a:moveTo>
                    <a:pt x="3" y="28"/>
                  </a:moveTo>
                  <a:cubicBezTo>
                    <a:pt x="66" y="28"/>
                    <a:pt x="66" y="28"/>
                    <a:pt x="66" y="28"/>
                  </a:cubicBezTo>
                  <a:cubicBezTo>
                    <a:pt x="66" y="69"/>
                    <a:pt x="66" y="69"/>
                    <a:pt x="66" y="69"/>
                  </a:cubicBezTo>
                  <a:cubicBezTo>
                    <a:pt x="66" y="72"/>
                    <a:pt x="64" y="74"/>
                    <a:pt x="61" y="74"/>
                  </a:cubicBezTo>
                  <a:cubicBezTo>
                    <a:pt x="7" y="74"/>
                    <a:pt x="7" y="74"/>
                    <a:pt x="7" y="74"/>
                  </a:cubicBezTo>
                  <a:cubicBezTo>
                    <a:pt x="5" y="74"/>
                    <a:pt x="3" y="72"/>
                    <a:pt x="3" y="69"/>
                  </a:cubicBezTo>
                  <a:lnTo>
                    <a:pt x="3" y="28"/>
                  </a:lnTo>
                  <a:close/>
                  <a:moveTo>
                    <a:pt x="34" y="39"/>
                  </a:moveTo>
                  <a:cubicBezTo>
                    <a:pt x="36" y="39"/>
                    <a:pt x="37" y="38"/>
                    <a:pt x="37" y="36"/>
                  </a:cubicBezTo>
                  <a:cubicBezTo>
                    <a:pt x="37" y="34"/>
                    <a:pt x="36" y="33"/>
                    <a:pt x="34" y="33"/>
                  </a:cubicBezTo>
                  <a:cubicBezTo>
                    <a:pt x="33" y="33"/>
                    <a:pt x="31" y="34"/>
                    <a:pt x="31" y="36"/>
                  </a:cubicBezTo>
                  <a:cubicBezTo>
                    <a:pt x="31" y="38"/>
                    <a:pt x="33" y="39"/>
                    <a:pt x="34" y="39"/>
                  </a:cubicBezTo>
                  <a:close/>
                  <a:moveTo>
                    <a:pt x="34" y="35"/>
                  </a:moveTo>
                  <a:cubicBezTo>
                    <a:pt x="35" y="35"/>
                    <a:pt x="35" y="36"/>
                    <a:pt x="35" y="36"/>
                  </a:cubicBezTo>
                  <a:cubicBezTo>
                    <a:pt x="35" y="36"/>
                    <a:pt x="35" y="37"/>
                    <a:pt x="34" y="37"/>
                  </a:cubicBezTo>
                  <a:cubicBezTo>
                    <a:pt x="34" y="37"/>
                    <a:pt x="33" y="36"/>
                    <a:pt x="33" y="36"/>
                  </a:cubicBezTo>
                  <a:cubicBezTo>
                    <a:pt x="33" y="36"/>
                    <a:pt x="34" y="35"/>
                    <a:pt x="34" y="35"/>
                  </a:cubicBezTo>
                  <a:close/>
                  <a:moveTo>
                    <a:pt x="44" y="39"/>
                  </a:moveTo>
                  <a:cubicBezTo>
                    <a:pt x="46" y="39"/>
                    <a:pt x="47" y="38"/>
                    <a:pt x="47" y="36"/>
                  </a:cubicBezTo>
                  <a:cubicBezTo>
                    <a:pt x="47" y="34"/>
                    <a:pt x="46" y="33"/>
                    <a:pt x="44" y="33"/>
                  </a:cubicBezTo>
                  <a:cubicBezTo>
                    <a:pt x="43" y="33"/>
                    <a:pt x="41" y="34"/>
                    <a:pt x="41" y="36"/>
                  </a:cubicBezTo>
                  <a:cubicBezTo>
                    <a:pt x="41" y="38"/>
                    <a:pt x="43" y="39"/>
                    <a:pt x="44" y="39"/>
                  </a:cubicBezTo>
                  <a:close/>
                  <a:moveTo>
                    <a:pt x="44" y="35"/>
                  </a:moveTo>
                  <a:cubicBezTo>
                    <a:pt x="45" y="35"/>
                    <a:pt x="45" y="36"/>
                    <a:pt x="45" y="36"/>
                  </a:cubicBezTo>
                  <a:cubicBezTo>
                    <a:pt x="45" y="36"/>
                    <a:pt x="45" y="37"/>
                    <a:pt x="44" y="37"/>
                  </a:cubicBezTo>
                  <a:cubicBezTo>
                    <a:pt x="44" y="37"/>
                    <a:pt x="43" y="36"/>
                    <a:pt x="43" y="36"/>
                  </a:cubicBezTo>
                  <a:cubicBezTo>
                    <a:pt x="43" y="36"/>
                    <a:pt x="44" y="35"/>
                    <a:pt x="44" y="35"/>
                  </a:cubicBezTo>
                  <a:close/>
                  <a:moveTo>
                    <a:pt x="54" y="39"/>
                  </a:moveTo>
                  <a:cubicBezTo>
                    <a:pt x="56" y="39"/>
                    <a:pt x="57" y="38"/>
                    <a:pt x="57" y="36"/>
                  </a:cubicBezTo>
                  <a:cubicBezTo>
                    <a:pt x="57" y="34"/>
                    <a:pt x="56" y="33"/>
                    <a:pt x="54" y="33"/>
                  </a:cubicBezTo>
                  <a:cubicBezTo>
                    <a:pt x="52" y="33"/>
                    <a:pt x="51" y="34"/>
                    <a:pt x="51" y="36"/>
                  </a:cubicBezTo>
                  <a:cubicBezTo>
                    <a:pt x="51" y="38"/>
                    <a:pt x="52" y="39"/>
                    <a:pt x="54" y="39"/>
                  </a:cubicBezTo>
                  <a:close/>
                  <a:moveTo>
                    <a:pt x="54" y="35"/>
                  </a:moveTo>
                  <a:cubicBezTo>
                    <a:pt x="55" y="35"/>
                    <a:pt x="55" y="36"/>
                    <a:pt x="55" y="36"/>
                  </a:cubicBezTo>
                  <a:cubicBezTo>
                    <a:pt x="55" y="36"/>
                    <a:pt x="55" y="37"/>
                    <a:pt x="54" y="37"/>
                  </a:cubicBezTo>
                  <a:cubicBezTo>
                    <a:pt x="54" y="37"/>
                    <a:pt x="53" y="36"/>
                    <a:pt x="53" y="36"/>
                  </a:cubicBezTo>
                  <a:cubicBezTo>
                    <a:pt x="53" y="36"/>
                    <a:pt x="54" y="35"/>
                    <a:pt x="54" y="35"/>
                  </a:cubicBezTo>
                  <a:close/>
                  <a:moveTo>
                    <a:pt x="14" y="49"/>
                  </a:moveTo>
                  <a:cubicBezTo>
                    <a:pt x="16" y="49"/>
                    <a:pt x="17" y="47"/>
                    <a:pt x="17" y="46"/>
                  </a:cubicBezTo>
                  <a:cubicBezTo>
                    <a:pt x="17" y="44"/>
                    <a:pt x="16" y="43"/>
                    <a:pt x="14" y="43"/>
                  </a:cubicBezTo>
                  <a:cubicBezTo>
                    <a:pt x="13" y="43"/>
                    <a:pt x="11" y="44"/>
                    <a:pt x="11" y="46"/>
                  </a:cubicBezTo>
                  <a:cubicBezTo>
                    <a:pt x="11" y="47"/>
                    <a:pt x="13" y="49"/>
                    <a:pt x="14" y="49"/>
                  </a:cubicBezTo>
                  <a:close/>
                  <a:moveTo>
                    <a:pt x="14" y="45"/>
                  </a:moveTo>
                  <a:cubicBezTo>
                    <a:pt x="15" y="45"/>
                    <a:pt x="15" y="45"/>
                    <a:pt x="15" y="46"/>
                  </a:cubicBezTo>
                  <a:cubicBezTo>
                    <a:pt x="15" y="46"/>
                    <a:pt x="15" y="47"/>
                    <a:pt x="14" y="47"/>
                  </a:cubicBezTo>
                  <a:cubicBezTo>
                    <a:pt x="14" y="47"/>
                    <a:pt x="13" y="46"/>
                    <a:pt x="13" y="46"/>
                  </a:cubicBezTo>
                  <a:cubicBezTo>
                    <a:pt x="13" y="45"/>
                    <a:pt x="14" y="45"/>
                    <a:pt x="14" y="45"/>
                  </a:cubicBezTo>
                  <a:close/>
                  <a:moveTo>
                    <a:pt x="24" y="49"/>
                  </a:moveTo>
                  <a:cubicBezTo>
                    <a:pt x="26" y="49"/>
                    <a:pt x="27" y="47"/>
                    <a:pt x="27" y="46"/>
                  </a:cubicBezTo>
                  <a:cubicBezTo>
                    <a:pt x="27" y="44"/>
                    <a:pt x="26" y="43"/>
                    <a:pt x="24" y="43"/>
                  </a:cubicBezTo>
                  <a:cubicBezTo>
                    <a:pt x="23" y="43"/>
                    <a:pt x="21" y="44"/>
                    <a:pt x="21" y="46"/>
                  </a:cubicBezTo>
                  <a:cubicBezTo>
                    <a:pt x="21" y="47"/>
                    <a:pt x="23" y="49"/>
                    <a:pt x="24" y="49"/>
                  </a:cubicBezTo>
                  <a:close/>
                  <a:moveTo>
                    <a:pt x="24" y="45"/>
                  </a:moveTo>
                  <a:cubicBezTo>
                    <a:pt x="25" y="45"/>
                    <a:pt x="25" y="45"/>
                    <a:pt x="25" y="46"/>
                  </a:cubicBezTo>
                  <a:cubicBezTo>
                    <a:pt x="25" y="46"/>
                    <a:pt x="25" y="47"/>
                    <a:pt x="24" y="47"/>
                  </a:cubicBezTo>
                  <a:cubicBezTo>
                    <a:pt x="24" y="47"/>
                    <a:pt x="23" y="46"/>
                    <a:pt x="23" y="46"/>
                  </a:cubicBezTo>
                  <a:cubicBezTo>
                    <a:pt x="23" y="45"/>
                    <a:pt x="24" y="45"/>
                    <a:pt x="24" y="45"/>
                  </a:cubicBezTo>
                  <a:close/>
                  <a:moveTo>
                    <a:pt x="34" y="49"/>
                  </a:moveTo>
                  <a:cubicBezTo>
                    <a:pt x="36" y="49"/>
                    <a:pt x="37" y="47"/>
                    <a:pt x="37" y="46"/>
                  </a:cubicBezTo>
                  <a:cubicBezTo>
                    <a:pt x="37" y="44"/>
                    <a:pt x="36" y="43"/>
                    <a:pt x="34" y="43"/>
                  </a:cubicBezTo>
                  <a:cubicBezTo>
                    <a:pt x="33" y="43"/>
                    <a:pt x="31" y="44"/>
                    <a:pt x="31" y="46"/>
                  </a:cubicBezTo>
                  <a:cubicBezTo>
                    <a:pt x="31" y="47"/>
                    <a:pt x="33" y="49"/>
                    <a:pt x="34" y="49"/>
                  </a:cubicBezTo>
                  <a:close/>
                  <a:moveTo>
                    <a:pt x="34" y="45"/>
                  </a:moveTo>
                  <a:cubicBezTo>
                    <a:pt x="35" y="45"/>
                    <a:pt x="35" y="45"/>
                    <a:pt x="35" y="46"/>
                  </a:cubicBezTo>
                  <a:cubicBezTo>
                    <a:pt x="35" y="46"/>
                    <a:pt x="35" y="47"/>
                    <a:pt x="34" y="47"/>
                  </a:cubicBezTo>
                  <a:cubicBezTo>
                    <a:pt x="34" y="47"/>
                    <a:pt x="33" y="46"/>
                    <a:pt x="33" y="46"/>
                  </a:cubicBezTo>
                  <a:cubicBezTo>
                    <a:pt x="33" y="45"/>
                    <a:pt x="34" y="45"/>
                    <a:pt x="34" y="45"/>
                  </a:cubicBezTo>
                  <a:close/>
                  <a:moveTo>
                    <a:pt x="44" y="49"/>
                  </a:moveTo>
                  <a:cubicBezTo>
                    <a:pt x="46" y="49"/>
                    <a:pt x="47" y="47"/>
                    <a:pt x="47" y="46"/>
                  </a:cubicBezTo>
                  <a:cubicBezTo>
                    <a:pt x="47" y="44"/>
                    <a:pt x="46" y="43"/>
                    <a:pt x="44" y="43"/>
                  </a:cubicBezTo>
                  <a:cubicBezTo>
                    <a:pt x="43" y="43"/>
                    <a:pt x="41" y="44"/>
                    <a:pt x="41" y="46"/>
                  </a:cubicBezTo>
                  <a:cubicBezTo>
                    <a:pt x="41" y="47"/>
                    <a:pt x="43" y="49"/>
                    <a:pt x="44" y="49"/>
                  </a:cubicBezTo>
                  <a:close/>
                  <a:moveTo>
                    <a:pt x="44" y="45"/>
                  </a:moveTo>
                  <a:cubicBezTo>
                    <a:pt x="45" y="45"/>
                    <a:pt x="45" y="45"/>
                    <a:pt x="45" y="46"/>
                  </a:cubicBezTo>
                  <a:cubicBezTo>
                    <a:pt x="45" y="46"/>
                    <a:pt x="45" y="47"/>
                    <a:pt x="44" y="47"/>
                  </a:cubicBezTo>
                  <a:cubicBezTo>
                    <a:pt x="44" y="47"/>
                    <a:pt x="43" y="46"/>
                    <a:pt x="43" y="46"/>
                  </a:cubicBezTo>
                  <a:cubicBezTo>
                    <a:pt x="43" y="45"/>
                    <a:pt x="44" y="45"/>
                    <a:pt x="44" y="45"/>
                  </a:cubicBezTo>
                  <a:close/>
                  <a:moveTo>
                    <a:pt x="54" y="49"/>
                  </a:moveTo>
                  <a:cubicBezTo>
                    <a:pt x="56" y="49"/>
                    <a:pt x="57" y="47"/>
                    <a:pt x="57" y="46"/>
                  </a:cubicBezTo>
                  <a:cubicBezTo>
                    <a:pt x="57" y="44"/>
                    <a:pt x="56" y="43"/>
                    <a:pt x="54" y="43"/>
                  </a:cubicBezTo>
                  <a:cubicBezTo>
                    <a:pt x="52" y="43"/>
                    <a:pt x="51" y="44"/>
                    <a:pt x="51" y="46"/>
                  </a:cubicBezTo>
                  <a:cubicBezTo>
                    <a:pt x="51" y="47"/>
                    <a:pt x="52" y="49"/>
                    <a:pt x="54" y="49"/>
                  </a:cubicBezTo>
                  <a:close/>
                  <a:moveTo>
                    <a:pt x="54" y="45"/>
                  </a:moveTo>
                  <a:cubicBezTo>
                    <a:pt x="55" y="45"/>
                    <a:pt x="55" y="45"/>
                    <a:pt x="55" y="46"/>
                  </a:cubicBezTo>
                  <a:cubicBezTo>
                    <a:pt x="55" y="46"/>
                    <a:pt x="55" y="47"/>
                    <a:pt x="54" y="47"/>
                  </a:cubicBezTo>
                  <a:cubicBezTo>
                    <a:pt x="54" y="47"/>
                    <a:pt x="53" y="46"/>
                    <a:pt x="53" y="46"/>
                  </a:cubicBezTo>
                  <a:cubicBezTo>
                    <a:pt x="53" y="45"/>
                    <a:pt x="54" y="45"/>
                    <a:pt x="54" y="45"/>
                  </a:cubicBezTo>
                  <a:close/>
                  <a:moveTo>
                    <a:pt x="14" y="59"/>
                  </a:moveTo>
                  <a:cubicBezTo>
                    <a:pt x="16" y="59"/>
                    <a:pt x="17" y="57"/>
                    <a:pt x="17" y="56"/>
                  </a:cubicBezTo>
                  <a:cubicBezTo>
                    <a:pt x="17" y="54"/>
                    <a:pt x="16" y="53"/>
                    <a:pt x="14" y="53"/>
                  </a:cubicBezTo>
                  <a:cubicBezTo>
                    <a:pt x="13" y="53"/>
                    <a:pt x="11" y="54"/>
                    <a:pt x="11" y="56"/>
                  </a:cubicBezTo>
                  <a:cubicBezTo>
                    <a:pt x="11" y="57"/>
                    <a:pt x="13" y="59"/>
                    <a:pt x="14" y="59"/>
                  </a:cubicBezTo>
                  <a:close/>
                  <a:moveTo>
                    <a:pt x="14" y="55"/>
                  </a:moveTo>
                  <a:cubicBezTo>
                    <a:pt x="15" y="55"/>
                    <a:pt x="15" y="55"/>
                    <a:pt x="15" y="56"/>
                  </a:cubicBezTo>
                  <a:cubicBezTo>
                    <a:pt x="15" y="56"/>
                    <a:pt x="15" y="57"/>
                    <a:pt x="14" y="57"/>
                  </a:cubicBezTo>
                  <a:cubicBezTo>
                    <a:pt x="14" y="57"/>
                    <a:pt x="13" y="56"/>
                    <a:pt x="13" y="56"/>
                  </a:cubicBezTo>
                  <a:cubicBezTo>
                    <a:pt x="13" y="55"/>
                    <a:pt x="14" y="55"/>
                    <a:pt x="14" y="55"/>
                  </a:cubicBezTo>
                  <a:close/>
                  <a:moveTo>
                    <a:pt x="24" y="59"/>
                  </a:moveTo>
                  <a:cubicBezTo>
                    <a:pt x="26" y="59"/>
                    <a:pt x="27" y="57"/>
                    <a:pt x="27" y="56"/>
                  </a:cubicBezTo>
                  <a:cubicBezTo>
                    <a:pt x="27" y="54"/>
                    <a:pt x="26" y="53"/>
                    <a:pt x="24" y="53"/>
                  </a:cubicBezTo>
                  <a:cubicBezTo>
                    <a:pt x="23" y="53"/>
                    <a:pt x="21" y="54"/>
                    <a:pt x="21" y="56"/>
                  </a:cubicBezTo>
                  <a:cubicBezTo>
                    <a:pt x="21" y="57"/>
                    <a:pt x="23" y="59"/>
                    <a:pt x="24" y="59"/>
                  </a:cubicBezTo>
                  <a:close/>
                  <a:moveTo>
                    <a:pt x="24" y="55"/>
                  </a:moveTo>
                  <a:cubicBezTo>
                    <a:pt x="25" y="55"/>
                    <a:pt x="25" y="55"/>
                    <a:pt x="25" y="56"/>
                  </a:cubicBezTo>
                  <a:cubicBezTo>
                    <a:pt x="25" y="56"/>
                    <a:pt x="25" y="57"/>
                    <a:pt x="24" y="57"/>
                  </a:cubicBezTo>
                  <a:cubicBezTo>
                    <a:pt x="24" y="57"/>
                    <a:pt x="23" y="56"/>
                    <a:pt x="23" y="56"/>
                  </a:cubicBezTo>
                  <a:cubicBezTo>
                    <a:pt x="23" y="55"/>
                    <a:pt x="24" y="55"/>
                    <a:pt x="24" y="55"/>
                  </a:cubicBezTo>
                  <a:close/>
                  <a:moveTo>
                    <a:pt x="34" y="59"/>
                  </a:moveTo>
                  <a:cubicBezTo>
                    <a:pt x="36" y="59"/>
                    <a:pt x="37" y="57"/>
                    <a:pt x="37" y="56"/>
                  </a:cubicBezTo>
                  <a:cubicBezTo>
                    <a:pt x="37" y="54"/>
                    <a:pt x="36" y="53"/>
                    <a:pt x="34" y="53"/>
                  </a:cubicBezTo>
                  <a:cubicBezTo>
                    <a:pt x="33" y="53"/>
                    <a:pt x="31" y="54"/>
                    <a:pt x="31" y="56"/>
                  </a:cubicBezTo>
                  <a:cubicBezTo>
                    <a:pt x="31" y="57"/>
                    <a:pt x="33" y="59"/>
                    <a:pt x="34" y="59"/>
                  </a:cubicBezTo>
                  <a:close/>
                  <a:moveTo>
                    <a:pt x="34" y="55"/>
                  </a:moveTo>
                  <a:cubicBezTo>
                    <a:pt x="35" y="55"/>
                    <a:pt x="35" y="55"/>
                    <a:pt x="35" y="56"/>
                  </a:cubicBezTo>
                  <a:cubicBezTo>
                    <a:pt x="35" y="56"/>
                    <a:pt x="35" y="57"/>
                    <a:pt x="34" y="57"/>
                  </a:cubicBezTo>
                  <a:cubicBezTo>
                    <a:pt x="34" y="57"/>
                    <a:pt x="33" y="56"/>
                    <a:pt x="33" y="56"/>
                  </a:cubicBezTo>
                  <a:cubicBezTo>
                    <a:pt x="33" y="55"/>
                    <a:pt x="34" y="55"/>
                    <a:pt x="34" y="55"/>
                  </a:cubicBezTo>
                  <a:close/>
                  <a:moveTo>
                    <a:pt x="44" y="59"/>
                  </a:moveTo>
                  <a:cubicBezTo>
                    <a:pt x="46" y="59"/>
                    <a:pt x="47" y="57"/>
                    <a:pt x="47" y="56"/>
                  </a:cubicBezTo>
                  <a:cubicBezTo>
                    <a:pt x="47" y="54"/>
                    <a:pt x="46" y="53"/>
                    <a:pt x="44" y="53"/>
                  </a:cubicBezTo>
                  <a:cubicBezTo>
                    <a:pt x="43" y="53"/>
                    <a:pt x="41" y="54"/>
                    <a:pt x="41" y="56"/>
                  </a:cubicBezTo>
                  <a:cubicBezTo>
                    <a:pt x="41" y="57"/>
                    <a:pt x="43" y="59"/>
                    <a:pt x="44" y="59"/>
                  </a:cubicBezTo>
                  <a:close/>
                  <a:moveTo>
                    <a:pt x="44" y="55"/>
                  </a:moveTo>
                  <a:cubicBezTo>
                    <a:pt x="45" y="55"/>
                    <a:pt x="45" y="55"/>
                    <a:pt x="45" y="56"/>
                  </a:cubicBezTo>
                  <a:cubicBezTo>
                    <a:pt x="45" y="56"/>
                    <a:pt x="45" y="57"/>
                    <a:pt x="44" y="57"/>
                  </a:cubicBezTo>
                  <a:cubicBezTo>
                    <a:pt x="44" y="57"/>
                    <a:pt x="43" y="56"/>
                    <a:pt x="43" y="56"/>
                  </a:cubicBezTo>
                  <a:cubicBezTo>
                    <a:pt x="43" y="55"/>
                    <a:pt x="44" y="55"/>
                    <a:pt x="44" y="55"/>
                  </a:cubicBezTo>
                  <a:close/>
                  <a:moveTo>
                    <a:pt x="54" y="59"/>
                  </a:moveTo>
                  <a:cubicBezTo>
                    <a:pt x="56" y="59"/>
                    <a:pt x="57" y="57"/>
                    <a:pt x="57" y="56"/>
                  </a:cubicBezTo>
                  <a:cubicBezTo>
                    <a:pt x="57" y="54"/>
                    <a:pt x="56" y="53"/>
                    <a:pt x="54" y="53"/>
                  </a:cubicBezTo>
                  <a:cubicBezTo>
                    <a:pt x="52" y="53"/>
                    <a:pt x="51" y="54"/>
                    <a:pt x="51" y="56"/>
                  </a:cubicBezTo>
                  <a:cubicBezTo>
                    <a:pt x="51" y="57"/>
                    <a:pt x="52" y="59"/>
                    <a:pt x="54" y="59"/>
                  </a:cubicBezTo>
                  <a:close/>
                  <a:moveTo>
                    <a:pt x="54" y="55"/>
                  </a:moveTo>
                  <a:cubicBezTo>
                    <a:pt x="55" y="55"/>
                    <a:pt x="55" y="55"/>
                    <a:pt x="55" y="56"/>
                  </a:cubicBezTo>
                  <a:cubicBezTo>
                    <a:pt x="55" y="56"/>
                    <a:pt x="55" y="57"/>
                    <a:pt x="54" y="57"/>
                  </a:cubicBezTo>
                  <a:cubicBezTo>
                    <a:pt x="54" y="57"/>
                    <a:pt x="53" y="56"/>
                    <a:pt x="53" y="56"/>
                  </a:cubicBezTo>
                  <a:cubicBezTo>
                    <a:pt x="53" y="55"/>
                    <a:pt x="54" y="55"/>
                    <a:pt x="54" y="55"/>
                  </a:cubicBezTo>
                  <a:close/>
                  <a:moveTo>
                    <a:pt x="14" y="68"/>
                  </a:moveTo>
                  <a:cubicBezTo>
                    <a:pt x="16" y="68"/>
                    <a:pt x="17" y="67"/>
                    <a:pt x="17" y="65"/>
                  </a:cubicBezTo>
                  <a:cubicBezTo>
                    <a:pt x="17" y="64"/>
                    <a:pt x="16" y="63"/>
                    <a:pt x="14" y="63"/>
                  </a:cubicBezTo>
                  <a:cubicBezTo>
                    <a:pt x="13" y="63"/>
                    <a:pt x="11" y="64"/>
                    <a:pt x="11" y="65"/>
                  </a:cubicBezTo>
                  <a:cubicBezTo>
                    <a:pt x="11" y="67"/>
                    <a:pt x="13" y="68"/>
                    <a:pt x="14" y="68"/>
                  </a:cubicBezTo>
                  <a:close/>
                  <a:moveTo>
                    <a:pt x="14" y="65"/>
                  </a:moveTo>
                  <a:cubicBezTo>
                    <a:pt x="15" y="65"/>
                    <a:pt x="15" y="65"/>
                    <a:pt x="15" y="65"/>
                  </a:cubicBezTo>
                  <a:cubicBezTo>
                    <a:pt x="15" y="66"/>
                    <a:pt x="15" y="66"/>
                    <a:pt x="14" y="66"/>
                  </a:cubicBezTo>
                  <a:cubicBezTo>
                    <a:pt x="14" y="66"/>
                    <a:pt x="13" y="66"/>
                    <a:pt x="13" y="65"/>
                  </a:cubicBezTo>
                  <a:cubicBezTo>
                    <a:pt x="13" y="65"/>
                    <a:pt x="14" y="65"/>
                    <a:pt x="14" y="65"/>
                  </a:cubicBezTo>
                  <a:close/>
                  <a:moveTo>
                    <a:pt x="24" y="68"/>
                  </a:moveTo>
                  <a:cubicBezTo>
                    <a:pt x="26" y="68"/>
                    <a:pt x="27" y="67"/>
                    <a:pt x="27" y="65"/>
                  </a:cubicBezTo>
                  <a:cubicBezTo>
                    <a:pt x="27" y="64"/>
                    <a:pt x="26" y="63"/>
                    <a:pt x="24" y="63"/>
                  </a:cubicBezTo>
                  <a:cubicBezTo>
                    <a:pt x="23" y="63"/>
                    <a:pt x="21" y="64"/>
                    <a:pt x="21" y="65"/>
                  </a:cubicBezTo>
                  <a:cubicBezTo>
                    <a:pt x="21" y="67"/>
                    <a:pt x="23" y="68"/>
                    <a:pt x="24" y="68"/>
                  </a:cubicBezTo>
                  <a:close/>
                  <a:moveTo>
                    <a:pt x="24" y="65"/>
                  </a:moveTo>
                  <a:cubicBezTo>
                    <a:pt x="25" y="65"/>
                    <a:pt x="25" y="65"/>
                    <a:pt x="25" y="65"/>
                  </a:cubicBezTo>
                  <a:cubicBezTo>
                    <a:pt x="25" y="66"/>
                    <a:pt x="25" y="66"/>
                    <a:pt x="24" y="66"/>
                  </a:cubicBezTo>
                  <a:cubicBezTo>
                    <a:pt x="24" y="66"/>
                    <a:pt x="23" y="66"/>
                    <a:pt x="23" y="65"/>
                  </a:cubicBezTo>
                  <a:cubicBezTo>
                    <a:pt x="23" y="65"/>
                    <a:pt x="24" y="65"/>
                    <a:pt x="24" y="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82" name="Freeform 60"/>
            <p:cNvSpPr>
              <a:spLocks noEditPoints="1"/>
            </p:cNvSpPr>
            <p:nvPr/>
          </p:nvSpPr>
          <p:spPr bwMode="auto">
            <a:xfrm>
              <a:off x="5007514" y="1797752"/>
              <a:ext cx="299924" cy="195603"/>
            </a:xfrm>
            <a:custGeom>
              <a:avLst/>
              <a:gdLst>
                <a:gd name="T0" fmla="*/ 28 w 77"/>
                <a:gd name="T1" fmla="*/ 2 h 48"/>
                <a:gd name="T2" fmla="*/ 10 w 77"/>
                <a:gd name="T3" fmla="*/ 9 h 48"/>
                <a:gd name="T4" fmla="*/ 0 w 77"/>
                <a:gd name="T5" fmla="*/ 34 h 48"/>
                <a:gd name="T6" fmla="*/ 9 w 77"/>
                <a:gd name="T7" fmla="*/ 42 h 48"/>
                <a:gd name="T8" fmla="*/ 10 w 77"/>
                <a:gd name="T9" fmla="*/ 44 h 48"/>
                <a:gd name="T10" fmla="*/ 11 w 77"/>
                <a:gd name="T11" fmla="*/ 46 h 48"/>
                <a:gd name="T12" fmla="*/ 13 w 77"/>
                <a:gd name="T13" fmla="*/ 47 h 48"/>
                <a:gd name="T14" fmla="*/ 15 w 77"/>
                <a:gd name="T15" fmla="*/ 48 h 48"/>
                <a:gd name="T16" fmla="*/ 19 w 77"/>
                <a:gd name="T17" fmla="*/ 48 h 48"/>
                <a:gd name="T18" fmla="*/ 21 w 77"/>
                <a:gd name="T19" fmla="*/ 47 h 48"/>
                <a:gd name="T20" fmla="*/ 23 w 77"/>
                <a:gd name="T21" fmla="*/ 46 h 48"/>
                <a:gd name="T22" fmla="*/ 25 w 77"/>
                <a:gd name="T23" fmla="*/ 43 h 48"/>
                <a:gd name="T24" fmla="*/ 49 w 77"/>
                <a:gd name="T25" fmla="*/ 42 h 48"/>
                <a:gd name="T26" fmla="*/ 50 w 77"/>
                <a:gd name="T27" fmla="*/ 44 h 48"/>
                <a:gd name="T28" fmla="*/ 52 w 77"/>
                <a:gd name="T29" fmla="*/ 46 h 48"/>
                <a:gd name="T30" fmla="*/ 54 w 77"/>
                <a:gd name="T31" fmla="*/ 47 h 48"/>
                <a:gd name="T32" fmla="*/ 56 w 77"/>
                <a:gd name="T33" fmla="*/ 48 h 48"/>
                <a:gd name="T34" fmla="*/ 60 w 77"/>
                <a:gd name="T35" fmla="*/ 48 h 48"/>
                <a:gd name="T36" fmla="*/ 62 w 77"/>
                <a:gd name="T37" fmla="*/ 47 h 48"/>
                <a:gd name="T38" fmla="*/ 64 w 77"/>
                <a:gd name="T39" fmla="*/ 46 h 48"/>
                <a:gd name="T40" fmla="*/ 65 w 77"/>
                <a:gd name="T41" fmla="*/ 43 h 48"/>
                <a:gd name="T42" fmla="*/ 75 w 77"/>
                <a:gd name="T43" fmla="*/ 42 h 48"/>
                <a:gd name="T44" fmla="*/ 77 w 77"/>
                <a:gd name="T45" fmla="*/ 2 h 48"/>
                <a:gd name="T46" fmla="*/ 3 w 77"/>
                <a:gd name="T47" fmla="*/ 39 h 48"/>
                <a:gd name="T48" fmla="*/ 10 w 77"/>
                <a:gd name="T49" fmla="*/ 35 h 48"/>
                <a:gd name="T50" fmla="*/ 21 w 77"/>
                <a:gd name="T51" fmla="*/ 42 h 48"/>
                <a:gd name="T52" fmla="*/ 19 w 77"/>
                <a:gd name="T53" fmla="*/ 43 h 48"/>
                <a:gd name="T54" fmla="*/ 15 w 77"/>
                <a:gd name="T55" fmla="*/ 44 h 48"/>
                <a:gd name="T56" fmla="*/ 13 w 77"/>
                <a:gd name="T57" fmla="*/ 42 h 48"/>
                <a:gd name="T58" fmla="*/ 12 w 77"/>
                <a:gd name="T59" fmla="*/ 40 h 48"/>
                <a:gd name="T60" fmla="*/ 14 w 77"/>
                <a:gd name="T61" fmla="*/ 36 h 48"/>
                <a:gd name="T62" fmla="*/ 17 w 77"/>
                <a:gd name="T63" fmla="*/ 35 h 48"/>
                <a:gd name="T64" fmla="*/ 20 w 77"/>
                <a:gd name="T65" fmla="*/ 36 h 48"/>
                <a:gd name="T66" fmla="*/ 21 w 77"/>
                <a:gd name="T67" fmla="*/ 40 h 48"/>
                <a:gd name="T68" fmla="*/ 17 w 77"/>
                <a:gd name="T69" fmla="*/ 31 h 48"/>
                <a:gd name="T70" fmla="*/ 3 w 77"/>
                <a:gd name="T71" fmla="*/ 32 h 48"/>
                <a:gd name="T72" fmla="*/ 11 w 77"/>
                <a:gd name="T73" fmla="*/ 12 h 48"/>
                <a:gd name="T74" fmla="*/ 29 w 77"/>
                <a:gd name="T75" fmla="*/ 12 h 48"/>
                <a:gd name="T76" fmla="*/ 22 w 77"/>
                <a:gd name="T77" fmla="*/ 33 h 48"/>
                <a:gd name="T78" fmla="*/ 24 w 77"/>
                <a:gd name="T79" fmla="*/ 35 h 48"/>
                <a:gd name="T80" fmla="*/ 50 w 77"/>
                <a:gd name="T81" fmla="*/ 35 h 48"/>
                <a:gd name="T82" fmla="*/ 61 w 77"/>
                <a:gd name="T83" fmla="*/ 42 h 48"/>
                <a:gd name="T84" fmla="*/ 60 w 77"/>
                <a:gd name="T85" fmla="*/ 43 h 48"/>
                <a:gd name="T86" fmla="*/ 56 w 77"/>
                <a:gd name="T87" fmla="*/ 44 h 48"/>
                <a:gd name="T88" fmla="*/ 54 w 77"/>
                <a:gd name="T89" fmla="*/ 42 h 48"/>
                <a:gd name="T90" fmla="*/ 53 w 77"/>
                <a:gd name="T91" fmla="*/ 40 h 48"/>
                <a:gd name="T92" fmla="*/ 55 w 77"/>
                <a:gd name="T93" fmla="*/ 36 h 48"/>
                <a:gd name="T94" fmla="*/ 58 w 77"/>
                <a:gd name="T95" fmla="*/ 35 h 48"/>
                <a:gd name="T96" fmla="*/ 60 w 77"/>
                <a:gd name="T97" fmla="*/ 36 h 48"/>
                <a:gd name="T98" fmla="*/ 62 w 77"/>
                <a:gd name="T99" fmla="*/ 40 h 48"/>
                <a:gd name="T100" fmla="*/ 66 w 77"/>
                <a:gd name="T101" fmla="*/ 39 h 48"/>
                <a:gd name="T102" fmla="*/ 74 w 77"/>
                <a:gd name="T103" fmla="*/ 39 h 48"/>
                <a:gd name="T104" fmla="*/ 12 w 77"/>
                <a:gd name="T105" fmla="*/ 14 h 48"/>
                <a:gd name="T106" fmla="*/ 7 w 77"/>
                <a:gd name="T107" fmla="*/ 25 h 48"/>
                <a:gd name="T108" fmla="*/ 27 w 77"/>
                <a:gd name="T109" fmla="*/ 14 h 48"/>
                <a:gd name="T110" fmla="*/ 8 w 77"/>
                <a:gd name="T111" fmla="*/ 23 h 48"/>
                <a:gd name="T112" fmla="*/ 25 w 77"/>
                <a:gd name="T113" fmla="*/ 23 h 48"/>
                <a:gd name="T114" fmla="*/ 14 w 77"/>
                <a:gd name="T115" fmla="*/ 29 h 48"/>
                <a:gd name="T116" fmla="*/ 17 w 77"/>
                <a:gd name="T117"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48">
                  <a:moveTo>
                    <a:pt x="75" y="0"/>
                  </a:moveTo>
                  <a:cubicBezTo>
                    <a:pt x="30" y="0"/>
                    <a:pt x="30" y="0"/>
                    <a:pt x="30" y="0"/>
                  </a:cubicBezTo>
                  <a:cubicBezTo>
                    <a:pt x="29" y="0"/>
                    <a:pt x="28" y="1"/>
                    <a:pt x="28" y="2"/>
                  </a:cubicBezTo>
                  <a:cubicBezTo>
                    <a:pt x="28" y="8"/>
                    <a:pt x="28" y="8"/>
                    <a:pt x="28" y="8"/>
                  </a:cubicBezTo>
                  <a:cubicBezTo>
                    <a:pt x="11" y="8"/>
                    <a:pt x="11" y="8"/>
                    <a:pt x="11" y="8"/>
                  </a:cubicBezTo>
                  <a:cubicBezTo>
                    <a:pt x="11" y="8"/>
                    <a:pt x="10" y="8"/>
                    <a:pt x="10" y="9"/>
                  </a:cubicBezTo>
                  <a:cubicBezTo>
                    <a:pt x="0" y="22"/>
                    <a:pt x="0" y="22"/>
                    <a:pt x="0" y="22"/>
                  </a:cubicBezTo>
                  <a:cubicBezTo>
                    <a:pt x="0" y="22"/>
                    <a:pt x="0" y="22"/>
                    <a:pt x="0" y="23"/>
                  </a:cubicBezTo>
                  <a:cubicBezTo>
                    <a:pt x="0" y="34"/>
                    <a:pt x="0" y="34"/>
                    <a:pt x="0" y="34"/>
                  </a:cubicBezTo>
                  <a:cubicBezTo>
                    <a:pt x="0" y="40"/>
                    <a:pt x="0" y="40"/>
                    <a:pt x="0" y="40"/>
                  </a:cubicBezTo>
                  <a:cubicBezTo>
                    <a:pt x="0" y="41"/>
                    <a:pt x="1" y="42"/>
                    <a:pt x="2" y="42"/>
                  </a:cubicBezTo>
                  <a:cubicBezTo>
                    <a:pt x="9" y="42"/>
                    <a:pt x="9" y="42"/>
                    <a:pt x="9" y="42"/>
                  </a:cubicBezTo>
                  <a:cubicBezTo>
                    <a:pt x="9" y="42"/>
                    <a:pt x="9" y="43"/>
                    <a:pt x="9" y="43"/>
                  </a:cubicBezTo>
                  <a:cubicBezTo>
                    <a:pt x="9" y="43"/>
                    <a:pt x="9" y="43"/>
                    <a:pt x="9" y="43"/>
                  </a:cubicBezTo>
                  <a:cubicBezTo>
                    <a:pt x="9" y="44"/>
                    <a:pt x="10" y="44"/>
                    <a:pt x="10" y="44"/>
                  </a:cubicBezTo>
                  <a:cubicBezTo>
                    <a:pt x="10" y="45"/>
                    <a:pt x="10" y="45"/>
                    <a:pt x="10" y="45"/>
                  </a:cubicBezTo>
                  <a:cubicBezTo>
                    <a:pt x="10" y="45"/>
                    <a:pt x="11" y="45"/>
                    <a:pt x="11" y="46"/>
                  </a:cubicBezTo>
                  <a:cubicBezTo>
                    <a:pt x="11" y="46"/>
                    <a:pt x="11" y="46"/>
                    <a:pt x="11" y="46"/>
                  </a:cubicBezTo>
                  <a:cubicBezTo>
                    <a:pt x="11" y="46"/>
                    <a:pt x="12" y="46"/>
                    <a:pt x="12" y="47"/>
                  </a:cubicBezTo>
                  <a:cubicBezTo>
                    <a:pt x="12" y="47"/>
                    <a:pt x="12" y="47"/>
                    <a:pt x="12" y="47"/>
                  </a:cubicBezTo>
                  <a:cubicBezTo>
                    <a:pt x="13" y="47"/>
                    <a:pt x="13" y="47"/>
                    <a:pt x="13" y="47"/>
                  </a:cubicBezTo>
                  <a:cubicBezTo>
                    <a:pt x="13" y="48"/>
                    <a:pt x="14" y="48"/>
                    <a:pt x="14" y="48"/>
                  </a:cubicBezTo>
                  <a:cubicBezTo>
                    <a:pt x="14" y="48"/>
                    <a:pt x="14" y="48"/>
                    <a:pt x="15" y="48"/>
                  </a:cubicBezTo>
                  <a:cubicBezTo>
                    <a:pt x="15" y="48"/>
                    <a:pt x="15" y="48"/>
                    <a:pt x="15" y="48"/>
                  </a:cubicBezTo>
                  <a:cubicBezTo>
                    <a:pt x="16" y="48"/>
                    <a:pt x="16" y="48"/>
                    <a:pt x="17" y="48"/>
                  </a:cubicBezTo>
                  <a:cubicBezTo>
                    <a:pt x="17" y="48"/>
                    <a:pt x="18" y="48"/>
                    <a:pt x="19" y="48"/>
                  </a:cubicBezTo>
                  <a:cubicBezTo>
                    <a:pt x="19" y="48"/>
                    <a:pt x="19" y="48"/>
                    <a:pt x="19" y="48"/>
                  </a:cubicBezTo>
                  <a:cubicBezTo>
                    <a:pt x="19" y="48"/>
                    <a:pt x="20" y="48"/>
                    <a:pt x="20" y="48"/>
                  </a:cubicBezTo>
                  <a:cubicBezTo>
                    <a:pt x="20" y="48"/>
                    <a:pt x="20" y="48"/>
                    <a:pt x="21" y="47"/>
                  </a:cubicBezTo>
                  <a:cubicBezTo>
                    <a:pt x="21" y="47"/>
                    <a:pt x="21" y="47"/>
                    <a:pt x="21" y="47"/>
                  </a:cubicBezTo>
                  <a:cubicBezTo>
                    <a:pt x="22" y="47"/>
                    <a:pt x="22" y="47"/>
                    <a:pt x="22" y="47"/>
                  </a:cubicBezTo>
                  <a:cubicBezTo>
                    <a:pt x="22" y="46"/>
                    <a:pt x="22" y="46"/>
                    <a:pt x="23" y="46"/>
                  </a:cubicBezTo>
                  <a:cubicBezTo>
                    <a:pt x="23" y="46"/>
                    <a:pt x="23" y="46"/>
                    <a:pt x="23" y="46"/>
                  </a:cubicBezTo>
                  <a:cubicBezTo>
                    <a:pt x="23" y="45"/>
                    <a:pt x="24" y="45"/>
                    <a:pt x="24" y="45"/>
                  </a:cubicBezTo>
                  <a:cubicBezTo>
                    <a:pt x="24" y="45"/>
                    <a:pt x="24" y="45"/>
                    <a:pt x="24" y="44"/>
                  </a:cubicBezTo>
                  <a:cubicBezTo>
                    <a:pt x="24" y="44"/>
                    <a:pt x="25" y="44"/>
                    <a:pt x="25" y="43"/>
                  </a:cubicBezTo>
                  <a:cubicBezTo>
                    <a:pt x="25" y="43"/>
                    <a:pt x="25" y="43"/>
                    <a:pt x="25" y="43"/>
                  </a:cubicBezTo>
                  <a:cubicBezTo>
                    <a:pt x="25" y="43"/>
                    <a:pt x="25" y="42"/>
                    <a:pt x="25" y="42"/>
                  </a:cubicBezTo>
                  <a:cubicBezTo>
                    <a:pt x="49" y="42"/>
                    <a:pt x="49" y="42"/>
                    <a:pt x="49" y="42"/>
                  </a:cubicBezTo>
                  <a:cubicBezTo>
                    <a:pt x="49" y="42"/>
                    <a:pt x="49" y="43"/>
                    <a:pt x="50" y="43"/>
                  </a:cubicBezTo>
                  <a:cubicBezTo>
                    <a:pt x="50" y="43"/>
                    <a:pt x="50" y="43"/>
                    <a:pt x="50" y="43"/>
                  </a:cubicBezTo>
                  <a:cubicBezTo>
                    <a:pt x="50" y="44"/>
                    <a:pt x="50" y="44"/>
                    <a:pt x="50" y="44"/>
                  </a:cubicBezTo>
                  <a:cubicBezTo>
                    <a:pt x="51" y="45"/>
                    <a:pt x="51" y="45"/>
                    <a:pt x="51" y="45"/>
                  </a:cubicBezTo>
                  <a:cubicBezTo>
                    <a:pt x="51" y="45"/>
                    <a:pt x="51" y="45"/>
                    <a:pt x="51" y="46"/>
                  </a:cubicBezTo>
                  <a:cubicBezTo>
                    <a:pt x="52" y="46"/>
                    <a:pt x="52" y="46"/>
                    <a:pt x="52" y="46"/>
                  </a:cubicBezTo>
                  <a:cubicBezTo>
                    <a:pt x="52" y="46"/>
                    <a:pt x="52" y="46"/>
                    <a:pt x="53" y="47"/>
                  </a:cubicBezTo>
                  <a:cubicBezTo>
                    <a:pt x="53" y="47"/>
                    <a:pt x="53" y="47"/>
                    <a:pt x="53" y="47"/>
                  </a:cubicBezTo>
                  <a:cubicBezTo>
                    <a:pt x="53" y="47"/>
                    <a:pt x="54" y="47"/>
                    <a:pt x="54" y="47"/>
                  </a:cubicBezTo>
                  <a:cubicBezTo>
                    <a:pt x="54" y="48"/>
                    <a:pt x="54" y="48"/>
                    <a:pt x="54" y="48"/>
                  </a:cubicBezTo>
                  <a:cubicBezTo>
                    <a:pt x="55" y="48"/>
                    <a:pt x="55" y="48"/>
                    <a:pt x="55" y="48"/>
                  </a:cubicBezTo>
                  <a:cubicBezTo>
                    <a:pt x="56" y="48"/>
                    <a:pt x="56" y="48"/>
                    <a:pt x="56" y="48"/>
                  </a:cubicBezTo>
                  <a:cubicBezTo>
                    <a:pt x="56" y="48"/>
                    <a:pt x="57" y="48"/>
                    <a:pt x="58" y="48"/>
                  </a:cubicBezTo>
                  <a:cubicBezTo>
                    <a:pt x="58" y="48"/>
                    <a:pt x="59" y="48"/>
                    <a:pt x="59" y="48"/>
                  </a:cubicBezTo>
                  <a:cubicBezTo>
                    <a:pt x="59" y="48"/>
                    <a:pt x="59" y="48"/>
                    <a:pt x="60" y="48"/>
                  </a:cubicBezTo>
                  <a:cubicBezTo>
                    <a:pt x="60" y="48"/>
                    <a:pt x="60" y="48"/>
                    <a:pt x="61" y="48"/>
                  </a:cubicBezTo>
                  <a:cubicBezTo>
                    <a:pt x="61" y="48"/>
                    <a:pt x="61" y="48"/>
                    <a:pt x="61" y="47"/>
                  </a:cubicBezTo>
                  <a:cubicBezTo>
                    <a:pt x="61" y="47"/>
                    <a:pt x="62" y="47"/>
                    <a:pt x="62" y="47"/>
                  </a:cubicBezTo>
                  <a:cubicBezTo>
                    <a:pt x="62" y="47"/>
                    <a:pt x="62" y="47"/>
                    <a:pt x="63" y="47"/>
                  </a:cubicBezTo>
                  <a:cubicBezTo>
                    <a:pt x="63" y="46"/>
                    <a:pt x="63" y="46"/>
                    <a:pt x="63" y="46"/>
                  </a:cubicBezTo>
                  <a:cubicBezTo>
                    <a:pt x="63" y="46"/>
                    <a:pt x="64" y="46"/>
                    <a:pt x="64" y="46"/>
                  </a:cubicBezTo>
                  <a:cubicBezTo>
                    <a:pt x="64" y="45"/>
                    <a:pt x="64" y="45"/>
                    <a:pt x="64" y="45"/>
                  </a:cubicBezTo>
                  <a:cubicBezTo>
                    <a:pt x="64" y="45"/>
                    <a:pt x="65" y="45"/>
                    <a:pt x="65" y="44"/>
                  </a:cubicBezTo>
                  <a:cubicBezTo>
                    <a:pt x="65" y="44"/>
                    <a:pt x="65" y="44"/>
                    <a:pt x="65" y="43"/>
                  </a:cubicBezTo>
                  <a:cubicBezTo>
                    <a:pt x="65" y="43"/>
                    <a:pt x="65" y="43"/>
                    <a:pt x="65" y="43"/>
                  </a:cubicBezTo>
                  <a:cubicBezTo>
                    <a:pt x="66" y="43"/>
                    <a:pt x="66" y="42"/>
                    <a:pt x="66" y="42"/>
                  </a:cubicBezTo>
                  <a:cubicBezTo>
                    <a:pt x="75" y="42"/>
                    <a:pt x="75" y="42"/>
                    <a:pt x="75" y="42"/>
                  </a:cubicBezTo>
                  <a:cubicBezTo>
                    <a:pt x="76" y="42"/>
                    <a:pt x="77" y="41"/>
                    <a:pt x="77" y="40"/>
                  </a:cubicBezTo>
                  <a:cubicBezTo>
                    <a:pt x="77" y="34"/>
                    <a:pt x="77" y="34"/>
                    <a:pt x="77" y="34"/>
                  </a:cubicBezTo>
                  <a:cubicBezTo>
                    <a:pt x="77" y="2"/>
                    <a:pt x="77" y="2"/>
                    <a:pt x="77" y="2"/>
                  </a:cubicBezTo>
                  <a:cubicBezTo>
                    <a:pt x="77" y="1"/>
                    <a:pt x="76" y="0"/>
                    <a:pt x="75" y="0"/>
                  </a:cubicBezTo>
                  <a:close/>
                  <a:moveTo>
                    <a:pt x="8" y="39"/>
                  </a:moveTo>
                  <a:cubicBezTo>
                    <a:pt x="3" y="39"/>
                    <a:pt x="3" y="39"/>
                    <a:pt x="3" y="39"/>
                  </a:cubicBezTo>
                  <a:cubicBezTo>
                    <a:pt x="3" y="35"/>
                    <a:pt x="3" y="35"/>
                    <a:pt x="3" y="35"/>
                  </a:cubicBezTo>
                  <a:cubicBezTo>
                    <a:pt x="4" y="35"/>
                    <a:pt x="4" y="35"/>
                    <a:pt x="4" y="35"/>
                  </a:cubicBezTo>
                  <a:cubicBezTo>
                    <a:pt x="10" y="35"/>
                    <a:pt x="10" y="35"/>
                    <a:pt x="10" y="35"/>
                  </a:cubicBezTo>
                  <a:cubicBezTo>
                    <a:pt x="9" y="36"/>
                    <a:pt x="9" y="37"/>
                    <a:pt x="8" y="39"/>
                  </a:cubicBezTo>
                  <a:close/>
                  <a:moveTo>
                    <a:pt x="21" y="41"/>
                  </a:moveTo>
                  <a:cubicBezTo>
                    <a:pt x="21" y="41"/>
                    <a:pt x="21" y="42"/>
                    <a:pt x="21" y="42"/>
                  </a:cubicBezTo>
                  <a:cubicBezTo>
                    <a:pt x="21" y="42"/>
                    <a:pt x="21" y="42"/>
                    <a:pt x="21" y="42"/>
                  </a:cubicBezTo>
                  <a:cubicBezTo>
                    <a:pt x="20" y="43"/>
                    <a:pt x="20" y="43"/>
                    <a:pt x="20" y="43"/>
                  </a:cubicBezTo>
                  <a:cubicBezTo>
                    <a:pt x="20" y="43"/>
                    <a:pt x="19" y="43"/>
                    <a:pt x="19" y="43"/>
                  </a:cubicBezTo>
                  <a:cubicBezTo>
                    <a:pt x="19" y="44"/>
                    <a:pt x="19" y="44"/>
                    <a:pt x="19" y="44"/>
                  </a:cubicBezTo>
                  <a:cubicBezTo>
                    <a:pt x="18" y="44"/>
                    <a:pt x="17" y="44"/>
                    <a:pt x="17" y="44"/>
                  </a:cubicBezTo>
                  <a:cubicBezTo>
                    <a:pt x="16" y="44"/>
                    <a:pt x="16" y="44"/>
                    <a:pt x="15" y="44"/>
                  </a:cubicBezTo>
                  <a:cubicBezTo>
                    <a:pt x="15" y="44"/>
                    <a:pt x="15" y="44"/>
                    <a:pt x="15" y="43"/>
                  </a:cubicBezTo>
                  <a:cubicBezTo>
                    <a:pt x="14" y="43"/>
                    <a:pt x="14" y="43"/>
                    <a:pt x="14" y="43"/>
                  </a:cubicBezTo>
                  <a:cubicBezTo>
                    <a:pt x="14" y="43"/>
                    <a:pt x="13" y="43"/>
                    <a:pt x="13" y="42"/>
                  </a:cubicBezTo>
                  <a:cubicBezTo>
                    <a:pt x="13" y="42"/>
                    <a:pt x="13" y="42"/>
                    <a:pt x="13" y="42"/>
                  </a:cubicBezTo>
                  <a:cubicBezTo>
                    <a:pt x="13" y="42"/>
                    <a:pt x="13" y="41"/>
                    <a:pt x="13" y="41"/>
                  </a:cubicBezTo>
                  <a:cubicBezTo>
                    <a:pt x="13" y="40"/>
                    <a:pt x="12" y="40"/>
                    <a:pt x="12" y="40"/>
                  </a:cubicBezTo>
                  <a:cubicBezTo>
                    <a:pt x="12" y="39"/>
                    <a:pt x="13" y="38"/>
                    <a:pt x="13" y="37"/>
                  </a:cubicBezTo>
                  <a:cubicBezTo>
                    <a:pt x="13" y="37"/>
                    <a:pt x="13" y="37"/>
                    <a:pt x="13" y="37"/>
                  </a:cubicBezTo>
                  <a:cubicBezTo>
                    <a:pt x="13" y="37"/>
                    <a:pt x="14" y="37"/>
                    <a:pt x="14" y="36"/>
                  </a:cubicBezTo>
                  <a:cubicBezTo>
                    <a:pt x="14" y="36"/>
                    <a:pt x="14" y="36"/>
                    <a:pt x="15" y="36"/>
                  </a:cubicBezTo>
                  <a:cubicBezTo>
                    <a:pt x="15" y="36"/>
                    <a:pt x="15" y="36"/>
                    <a:pt x="15" y="36"/>
                  </a:cubicBezTo>
                  <a:cubicBezTo>
                    <a:pt x="16" y="35"/>
                    <a:pt x="16" y="35"/>
                    <a:pt x="17" y="35"/>
                  </a:cubicBezTo>
                  <a:cubicBezTo>
                    <a:pt x="17" y="35"/>
                    <a:pt x="18" y="35"/>
                    <a:pt x="19" y="36"/>
                  </a:cubicBezTo>
                  <a:cubicBezTo>
                    <a:pt x="19" y="36"/>
                    <a:pt x="19" y="36"/>
                    <a:pt x="19" y="36"/>
                  </a:cubicBezTo>
                  <a:cubicBezTo>
                    <a:pt x="19" y="36"/>
                    <a:pt x="20" y="36"/>
                    <a:pt x="20" y="36"/>
                  </a:cubicBezTo>
                  <a:cubicBezTo>
                    <a:pt x="20" y="37"/>
                    <a:pt x="20" y="37"/>
                    <a:pt x="21" y="37"/>
                  </a:cubicBezTo>
                  <a:cubicBezTo>
                    <a:pt x="21" y="37"/>
                    <a:pt x="21" y="37"/>
                    <a:pt x="21" y="37"/>
                  </a:cubicBezTo>
                  <a:cubicBezTo>
                    <a:pt x="21" y="38"/>
                    <a:pt x="21" y="39"/>
                    <a:pt x="21" y="40"/>
                  </a:cubicBezTo>
                  <a:cubicBezTo>
                    <a:pt x="21" y="40"/>
                    <a:pt x="21" y="40"/>
                    <a:pt x="21" y="41"/>
                  </a:cubicBezTo>
                  <a:close/>
                  <a:moveTo>
                    <a:pt x="22" y="33"/>
                  </a:moveTo>
                  <a:cubicBezTo>
                    <a:pt x="21" y="32"/>
                    <a:pt x="19" y="31"/>
                    <a:pt x="17" y="31"/>
                  </a:cubicBezTo>
                  <a:cubicBezTo>
                    <a:pt x="15" y="31"/>
                    <a:pt x="13" y="32"/>
                    <a:pt x="12" y="33"/>
                  </a:cubicBezTo>
                  <a:cubicBezTo>
                    <a:pt x="4" y="33"/>
                    <a:pt x="4" y="33"/>
                    <a:pt x="4" y="33"/>
                  </a:cubicBezTo>
                  <a:cubicBezTo>
                    <a:pt x="3" y="33"/>
                    <a:pt x="3" y="33"/>
                    <a:pt x="3" y="32"/>
                  </a:cubicBezTo>
                  <a:cubicBezTo>
                    <a:pt x="3" y="25"/>
                    <a:pt x="3" y="25"/>
                    <a:pt x="3" y="25"/>
                  </a:cubicBezTo>
                  <a:cubicBezTo>
                    <a:pt x="3" y="24"/>
                    <a:pt x="3" y="23"/>
                    <a:pt x="4" y="22"/>
                  </a:cubicBezTo>
                  <a:cubicBezTo>
                    <a:pt x="11" y="12"/>
                    <a:pt x="11" y="12"/>
                    <a:pt x="11" y="12"/>
                  </a:cubicBezTo>
                  <a:cubicBezTo>
                    <a:pt x="12" y="11"/>
                    <a:pt x="13" y="11"/>
                    <a:pt x="13" y="11"/>
                  </a:cubicBezTo>
                  <a:cubicBezTo>
                    <a:pt x="28" y="11"/>
                    <a:pt x="28" y="11"/>
                    <a:pt x="28" y="11"/>
                  </a:cubicBezTo>
                  <a:cubicBezTo>
                    <a:pt x="28" y="11"/>
                    <a:pt x="29" y="11"/>
                    <a:pt x="29" y="12"/>
                  </a:cubicBezTo>
                  <a:cubicBezTo>
                    <a:pt x="29" y="32"/>
                    <a:pt x="29" y="32"/>
                    <a:pt x="29" y="32"/>
                  </a:cubicBezTo>
                  <a:cubicBezTo>
                    <a:pt x="29" y="33"/>
                    <a:pt x="28" y="33"/>
                    <a:pt x="28" y="33"/>
                  </a:cubicBezTo>
                  <a:lnTo>
                    <a:pt x="22" y="33"/>
                  </a:lnTo>
                  <a:close/>
                  <a:moveTo>
                    <a:pt x="49" y="39"/>
                  </a:moveTo>
                  <a:cubicBezTo>
                    <a:pt x="25" y="39"/>
                    <a:pt x="25" y="39"/>
                    <a:pt x="25" y="39"/>
                  </a:cubicBezTo>
                  <a:cubicBezTo>
                    <a:pt x="25" y="37"/>
                    <a:pt x="25" y="36"/>
                    <a:pt x="24" y="35"/>
                  </a:cubicBezTo>
                  <a:cubicBezTo>
                    <a:pt x="28" y="35"/>
                    <a:pt x="28" y="35"/>
                    <a:pt x="28" y="35"/>
                  </a:cubicBezTo>
                  <a:cubicBezTo>
                    <a:pt x="30" y="35"/>
                    <a:pt x="30" y="35"/>
                    <a:pt x="30" y="35"/>
                  </a:cubicBezTo>
                  <a:cubicBezTo>
                    <a:pt x="50" y="35"/>
                    <a:pt x="50" y="35"/>
                    <a:pt x="50" y="35"/>
                  </a:cubicBezTo>
                  <a:cubicBezTo>
                    <a:pt x="50" y="36"/>
                    <a:pt x="49" y="37"/>
                    <a:pt x="49" y="39"/>
                  </a:cubicBezTo>
                  <a:close/>
                  <a:moveTo>
                    <a:pt x="62" y="41"/>
                  </a:moveTo>
                  <a:cubicBezTo>
                    <a:pt x="62" y="41"/>
                    <a:pt x="62" y="42"/>
                    <a:pt x="61" y="42"/>
                  </a:cubicBezTo>
                  <a:cubicBezTo>
                    <a:pt x="61" y="42"/>
                    <a:pt x="61" y="42"/>
                    <a:pt x="61" y="42"/>
                  </a:cubicBezTo>
                  <a:cubicBezTo>
                    <a:pt x="61" y="43"/>
                    <a:pt x="61" y="43"/>
                    <a:pt x="60" y="43"/>
                  </a:cubicBezTo>
                  <a:cubicBezTo>
                    <a:pt x="60" y="43"/>
                    <a:pt x="60" y="43"/>
                    <a:pt x="60" y="43"/>
                  </a:cubicBezTo>
                  <a:cubicBezTo>
                    <a:pt x="60" y="44"/>
                    <a:pt x="59" y="44"/>
                    <a:pt x="59" y="44"/>
                  </a:cubicBezTo>
                  <a:cubicBezTo>
                    <a:pt x="59" y="44"/>
                    <a:pt x="58" y="44"/>
                    <a:pt x="58" y="44"/>
                  </a:cubicBezTo>
                  <a:cubicBezTo>
                    <a:pt x="57" y="44"/>
                    <a:pt x="56" y="44"/>
                    <a:pt x="56" y="44"/>
                  </a:cubicBezTo>
                  <a:cubicBezTo>
                    <a:pt x="56" y="44"/>
                    <a:pt x="55" y="44"/>
                    <a:pt x="55" y="43"/>
                  </a:cubicBezTo>
                  <a:cubicBezTo>
                    <a:pt x="55" y="43"/>
                    <a:pt x="55" y="43"/>
                    <a:pt x="55" y="43"/>
                  </a:cubicBezTo>
                  <a:cubicBezTo>
                    <a:pt x="54" y="43"/>
                    <a:pt x="54" y="43"/>
                    <a:pt x="54" y="42"/>
                  </a:cubicBezTo>
                  <a:cubicBezTo>
                    <a:pt x="54" y="42"/>
                    <a:pt x="54" y="42"/>
                    <a:pt x="54" y="42"/>
                  </a:cubicBezTo>
                  <a:cubicBezTo>
                    <a:pt x="54" y="42"/>
                    <a:pt x="53" y="41"/>
                    <a:pt x="53" y="41"/>
                  </a:cubicBezTo>
                  <a:cubicBezTo>
                    <a:pt x="53" y="40"/>
                    <a:pt x="53" y="40"/>
                    <a:pt x="53" y="40"/>
                  </a:cubicBezTo>
                  <a:cubicBezTo>
                    <a:pt x="53" y="39"/>
                    <a:pt x="53" y="38"/>
                    <a:pt x="54" y="37"/>
                  </a:cubicBezTo>
                  <a:cubicBezTo>
                    <a:pt x="54" y="37"/>
                    <a:pt x="54" y="37"/>
                    <a:pt x="54" y="37"/>
                  </a:cubicBezTo>
                  <a:cubicBezTo>
                    <a:pt x="54" y="37"/>
                    <a:pt x="54" y="37"/>
                    <a:pt x="55" y="36"/>
                  </a:cubicBezTo>
                  <a:cubicBezTo>
                    <a:pt x="55" y="36"/>
                    <a:pt x="55" y="36"/>
                    <a:pt x="55" y="36"/>
                  </a:cubicBezTo>
                  <a:cubicBezTo>
                    <a:pt x="55" y="36"/>
                    <a:pt x="56" y="36"/>
                    <a:pt x="56" y="36"/>
                  </a:cubicBezTo>
                  <a:cubicBezTo>
                    <a:pt x="56" y="35"/>
                    <a:pt x="57" y="35"/>
                    <a:pt x="58" y="35"/>
                  </a:cubicBezTo>
                  <a:cubicBezTo>
                    <a:pt x="58" y="35"/>
                    <a:pt x="59" y="35"/>
                    <a:pt x="59" y="36"/>
                  </a:cubicBezTo>
                  <a:cubicBezTo>
                    <a:pt x="59" y="36"/>
                    <a:pt x="60" y="36"/>
                    <a:pt x="60" y="36"/>
                  </a:cubicBezTo>
                  <a:cubicBezTo>
                    <a:pt x="60" y="36"/>
                    <a:pt x="60" y="36"/>
                    <a:pt x="60" y="36"/>
                  </a:cubicBezTo>
                  <a:cubicBezTo>
                    <a:pt x="61" y="37"/>
                    <a:pt x="61" y="37"/>
                    <a:pt x="61" y="37"/>
                  </a:cubicBezTo>
                  <a:cubicBezTo>
                    <a:pt x="61" y="37"/>
                    <a:pt x="61" y="37"/>
                    <a:pt x="61" y="37"/>
                  </a:cubicBezTo>
                  <a:cubicBezTo>
                    <a:pt x="62" y="38"/>
                    <a:pt x="62" y="39"/>
                    <a:pt x="62" y="40"/>
                  </a:cubicBezTo>
                  <a:cubicBezTo>
                    <a:pt x="62" y="40"/>
                    <a:pt x="62" y="40"/>
                    <a:pt x="62" y="41"/>
                  </a:cubicBezTo>
                  <a:close/>
                  <a:moveTo>
                    <a:pt x="74" y="39"/>
                  </a:moveTo>
                  <a:cubicBezTo>
                    <a:pt x="66" y="39"/>
                    <a:pt x="66" y="39"/>
                    <a:pt x="66" y="39"/>
                  </a:cubicBezTo>
                  <a:cubicBezTo>
                    <a:pt x="66" y="37"/>
                    <a:pt x="65" y="36"/>
                    <a:pt x="65" y="35"/>
                  </a:cubicBezTo>
                  <a:cubicBezTo>
                    <a:pt x="74" y="35"/>
                    <a:pt x="74" y="35"/>
                    <a:pt x="74" y="35"/>
                  </a:cubicBezTo>
                  <a:lnTo>
                    <a:pt x="74" y="39"/>
                  </a:lnTo>
                  <a:close/>
                  <a:moveTo>
                    <a:pt x="26" y="13"/>
                  </a:moveTo>
                  <a:cubicBezTo>
                    <a:pt x="13" y="13"/>
                    <a:pt x="13" y="13"/>
                    <a:pt x="13" y="13"/>
                  </a:cubicBezTo>
                  <a:cubicBezTo>
                    <a:pt x="12" y="13"/>
                    <a:pt x="12" y="14"/>
                    <a:pt x="12" y="14"/>
                  </a:cubicBezTo>
                  <a:cubicBezTo>
                    <a:pt x="6" y="23"/>
                    <a:pt x="6" y="23"/>
                    <a:pt x="6" y="23"/>
                  </a:cubicBezTo>
                  <a:cubicBezTo>
                    <a:pt x="5" y="24"/>
                    <a:pt x="5" y="24"/>
                    <a:pt x="6" y="24"/>
                  </a:cubicBezTo>
                  <a:cubicBezTo>
                    <a:pt x="6" y="25"/>
                    <a:pt x="6" y="25"/>
                    <a:pt x="7" y="25"/>
                  </a:cubicBezTo>
                  <a:cubicBezTo>
                    <a:pt x="26" y="25"/>
                    <a:pt x="26" y="25"/>
                    <a:pt x="26" y="25"/>
                  </a:cubicBezTo>
                  <a:cubicBezTo>
                    <a:pt x="26" y="25"/>
                    <a:pt x="27" y="25"/>
                    <a:pt x="27" y="24"/>
                  </a:cubicBezTo>
                  <a:cubicBezTo>
                    <a:pt x="27" y="14"/>
                    <a:pt x="27" y="14"/>
                    <a:pt x="27" y="14"/>
                  </a:cubicBezTo>
                  <a:cubicBezTo>
                    <a:pt x="27" y="14"/>
                    <a:pt x="26" y="13"/>
                    <a:pt x="26" y="13"/>
                  </a:cubicBezTo>
                  <a:close/>
                  <a:moveTo>
                    <a:pt x="25" y="23"/>
                  </a:moveTo>
                  <a:cubicBezTo>
                    <a:pt x="8" y="23"/>
                    <a:pt x="8" y="23"/>
                    <a:pt x="8" y="23"/>
                  </a:cubicBezTo>
                  <a:cubicBezTo>
                    <a:pt x="13" y="15"/>
                    <a:pt x="13" y="15"/>
                    <a:pt x="13" y="15"/>
                  </a:cubicBezTo>
                  <a:cubicBezTo>
                    <a:pt x="25" y="15"/>
                    <a:pt x="25" y="15"/>
                    <a:pt x="25" y="15"/>
                  </a:cubicBezTo>
                  <a:lnTo>
                    <a:pt x="25" y="23"/>
                  </a:lnTo>
                  <a:close/>
                  <a:moveTo>
                    <a:pt x="18" y="28"/>
                  </a:moveTo>
                  <a:cubicBezTo>
                    <a:pt x="18" y="28"/>
                    <a:pt x="18" y="29"/>
                    <a:pt x="17" y="29"/>
                  </a:cubicBezTo>
                  <a:cubicBezTo>
                    <a:pt x="14" y="29"/>
                    <a:pt x="14" y="29"/>
                    <a:pt x="14" y="29"/>
                  </a:cubicBezTo>
                  <a:cubicBezTo>
                    <a:pt x="13" y="29"/>
                    <a:pt x="13" y="28"/>
                    <a:pt x="13" y="28"/>
                  </a:cubicBezTo>
                  <a:cubicBezTo>
                    <a:pt x="13" y="27"/>
                    <a:pt x="13" y="27"/>
                    <a:pt x="14" y="27"/>
                  </a:cubicBezTo>
                  <a:cubicBezTo>
                    <a:pt x="17" y="27"/>
                    <a:pt x="17" y="27"/>
                    <a:pt x="17" y="27"/>
                  </a:cubicBezTo>
                  <a:cubicBezTo>
                    <a:pt x="18" y="27"/>
                    <a:pt x="18" y="27"/>
                    <a:pt x="18" y="28"/>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83" name="Freeform 60"/>
            <p:cNvSpPr>
              <a:spLocks noEditPoints="1"/>
            </p:cNvSpPr>
            <p:nvPr/>
          </p:nvSpPr>
          <p:spPr bwMode="auto">
            <a:xfrm>
              <a:off x="3668030" y="4983937"/>
              <a:ext cx="299924" cy="195603"/>
            </a:xfrm>
            <a:custGeom>
              <a:avLst/>
              <a:gdLst>
                <a:gd name="T0" fmla="*/ 28 w 77"/>
                <a:gd name="T1" fmla="*/ 2 h 48"/>
                <a:gd name="T2" fmla="*/ 10 w 77"/>
                <a:gd name="T3" fmla="*/ 9 h 48"/>
                <a:gd name="T4" fmla="*/ 0 w 77"/>
                <a:gd name="T5" fmla="*/ 34 h 48"/>
                <a:gd name="T6" fmla="*/ 9 w 77"/>
                <a:gd name="T7" fmla="*/ 42 h 48"/>
                <a:gd name="T8" fmla="*/ 10 w 77"/>
                <a:gd name="T9" fmla="*/ 44 h 48"/>
                <a:gd name="T10" fmla="*/ 11 w 77"/>
                <a:gd name="T11" fmla="*/ 46 h 48"/>
                <a:gd name="T12" fmla="*/ 13 w 77"/>
                <a:gd name="T13" fmla="*/ 47 h 48"/>
                <a:gd name="T14" fmla="*/ 15 w 77"/>
                <a:gd name="T15" fmla="*/ 48 h 48"/>
                <a:gd name="T16" fmla="*/ 19 w 77"/>
                <a:gd name="T17" fmla="*/ 48 h 48"/>
                <a:gd name="T18" fmla="*/ 21 w 77"/>
                <a:gd name="T19" fmla="*/ 47 h 48"/>
                <a:gd name="T20" fmla="*/ 23 w 77"/>
                <a:gd name="T21" fmla="*/ 46 h 48"/>
                <a:gd name="T22" fmla="*/ 25 w 77"/>
                <a:gd name="T23" fmla="*/ 43 h 48"/>
                <a:gd name="T24" fmla="*/ 49 w 77"/>
                <a:gd name="T25" fmla="*/ 42 h 48"/>
                <a:gd name="T26" fmla="*/ 50 w 77"/>
                <a:gd name="T27" fmla="*/ 44 h 48"/>
                <a:gd name="T28" fmla="*/ 52 w 77"/>
                <a:gd name="T29" fmla="*/ 46 h 48"/>
                <a:gd name="T30" fmla="*/ 54 w 77"/>
                <a:gd name="T31" fmla="*/ 47 h 48"/>
                <a:gd name="T32" fmla="*/ 56 w 77"/>
                <a:gd name="T33" fmla="*/ 48 h 48"/>
                <a:gd name="T34" fmla="*/ 60 w 77"/>
                <a:gd name="T35" fmla="*/ 48 h 48"/>
                <a:gd name="T36" fmla="*/ 62 w 77"/>
                <a:gd name="T37" fmla="*/ 47 h 48"/>
                <a:gd name="T38" fmla="*/ 64 w 77"/>
                <a:gd name="T39" fmla="*/ 46 h 48"/>
                <a:gd name="T40" fmla="*/ 65 w 77"/>
                <a:gd name="T41" fmla="*/ 43 h 48"/>
                <a:gd name="T42" fmla="*/ 75 w 77"/>
                <a:gd name="T43" fmla="*/ 42 h 48"/>
                <a:gd name="T44" fmla="*/ 77 w 77"/>
                <a:gd name="T45" fmla="*/ 2 h 48"/>
                <a:gd name="T46" fmla="*/ 3 w 77"/>
                <a:gd name="T47" fmla="*/ 39 h 48"/>
                <a:gd name="T48" fmla="*/ 10 w 77"/>
                <a:gd name="T49" fmla="*/ 35 h 48"/>
                <a:gd name="T50" fmla="*/ 21 w 77"/>
                <a:gd name="T51" fmla="*/ 42 h 48"/>
                <a:gd name="T52" fmla="*/ 19 w 77"/>
                <a:gd name="T53" fmla="*/ 43 h 48"/>
                <a:gd name="T54" fmla="*/ 15 w 77"/>
                <a:gd name="T55" fmla="*/ 44 h 48"/>
                <a:gd name="T56" fmla="*/ 13 w 77"/>
                <a:gd name="T57" fmla="*/ 42 h 48"/>
                <a:gd name="T58" fmla="*/ 12 w 77"/>
                <a:gd name="T59" fmla="*/ 40 h 48"/>
                <a:gd name="T60" fmla="*/ 14 w 77"/>
                <a:gd name="T61" fmla="*/ 36 h 48"/>
                <a:gd name="T62" fmla="*/ 17 w 77"/>
                <a:gd name="T63" fmla="*/ 35 h 48"/>
                <a:gd name="T64" fmla="*/ 20 w 77"/>
                <a:gd name="T65" fmla="*/ 36 h 48"/>
                <a:gd name="T66" fmla="*/ 21 w 77"/>
                <a:gd name="T67" fmla="*/ 40 h 48"/>
                <a:gd name="T68" fmla="*/ 17 w 77"/>
                <a:gd name="T69" fmla="*/ 31 h 48"/>
                <a:gd name="T70" fmla="*/ 3 w 77"/>
                <a:gd name="T71" fmla="*/ 32 h 48"/>
                <a:gd name="T72" fmla="*/ 11 w 77"/>
                <a:gd name="T73" fmla="*/ 12 h 48"/>
                <a:gd name="T74" fmla="*/ 29 w 77"/>
                <a:gd name="T75" fmla="*/ 12 h 48"/>
                <a:gd name="T76" fmla="*/ 22 w 77"/>
                <a:gd name="T77" fmla="*/ 33 h 48"/>
                <a:gd name="T78" fmla="*/ 24 w 77"/>
                <a:gd name="T79" fmla="*/ 35 h 48"/>
                <a:gd name="T80" fmla="*/ 50 w 77"/>
                <a:gd name="T81" fmla="*/ 35 h 48"/>
                <a:gd name="T82" fmla="*/ 61 w 77"/>
                <a:gd name="T83" fmla="*/ 42 h 48"/>
                <a:gd name="T84" fmla="*/ 60 w 77"/>
                <a:gd name="T85" fmla="*/ 43 h 48"/>
                <a:gd name="T86" fmla="*/ 56 w 77"/>
                <a:gd name="T87" fmla="*/ 44 h 48"/>
                <a:gd name="T88" fmla="*/ 54 w 77"/>
                <a:gd name="T89" fmla="*/ 42 h 48"/>
                <a:gd name="T90" fmla="*/ 53 w 77"/>
                <a:gd name="T91" fmla="*/ 40 h 48"/>
                <a:gd name="T92" fmla="*/ 55 w 77"/>
                <a:gd name="T93" fmla="*/ 36 h 48"/>
                <a:gd name="T94" fmla="*/ 58 w 77"/>
                <a:gd name="T95" fmla="*/ 35 h 48"/>
                <a:gd name="T96" fmla="*/ 60 w 77"/>
                <a:gd name="T97" fmla="*/ 36 h 48"/>
                <a:gd name="T98" fmla="*/ 62 w 77"/>
                <a:gd name="T99" fmla="*/ 40 h 48"/>
                <a:gd name="T100" fmla="*/ 66 w 77"/>
                <a:gd name="T101" fmla="*/ 39 h 48"/>
                <a:gd name="T102" fmla="*/ 74 w 77"/>
                <a:gd name="T103" fmla="*/ 39 h 48"/>
                <a:gd name="T104" fmla="*/ 12 w 77"/>
                <a:gd name="T105" fmla="*/ 14 h 48"/>
                <a:gd name="T106" fmla="*/ 7 w 77"/>
                <a:gd name="T107" fmla="*/ 25 h 48"/>
                <a:gd name="T108" fmla="*/ 27 w 77"/>
                <a:gd name="T109" fmla="*/ 14 h 48"/>
                <a:gd name="T110" fmla="*/ 8 w 77"/>
                <a:gd name="T111" fmla="*/ 23 h 48"/>
                <a:gd name="T112" fmla="*/ 25 w 77"/>
                <a:gd name="T113" fmla="*/ 23 h 48"/>
                <a:gd name="T114" fmla="*/ 14 w 77"/>
                <a:gd name="T115" fmla="*/ 29 h 48"/>
                <a:gd name="T116" fmla="*/ 17 w 77"/>
                <a:gd name="T117"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48">
                  <a:moveTo>
                    <a:pt x="75" y="0"/>
                  </a:moveTo>
                  <a:cubicBezTo>
                    <a:pt x="30" y="0"/>
                    <a:pt x="30" y="0"/>
                    <a:pt x="30" y="0"/>
                  </a:cubicBezTo>
                  <a:cubicBezTo>
                    <a:pt x="29" y="0"/>
                    <a:pt x="28" y="1"/>
                    <a:pt x="28" y="2"/>
                  </a:cubicBezTo>
                  <a:cubicBezTo>
                    <a:pt x="28" y="8"/>
                    <a:pt x="28" y="8"/>
                    <a:pt x="28" y="8"/>
                  </a:cubicBezTo>
                  <a:cubicBezTo>
                    <a:pt x="11" y="8"/>
                    <a:pt x="11" y="8"/>
                    <a:pt x="11" y="8"/>
                  </a:cubicBezTo>
                  <a:cubicBezTo>
                    <a:pt x="11" y="8"/>
                    <a:pt x="10" y="8"/>
                    <a:pt x="10" y="9"/>
                  </a:cubicBezTo>
                  <a:cubicBezTo>
                    <a:pt x="0" y="22"/>
                    <a:pt x="0" y="22"/>
                    <a:pt x="0" y="22"/>
                  </a:cubicBezTo>
                  <a:cubicBezTo>
                    <a:pt x="0" y="22"/>
                    <a:pt x="0" y="22"/>
                    <a:pt x="0" y="23"/>
                  </a:cubicBezTo>
                  <a:cubicBezTo>
                    <a:pt x="0" y="34"/>
                    <a:pt x="0" y="34"/>
                    <a:pt x="0" y="34"/>
                  </a:cubicBezTo>
                  <a:cubicBezTo>
                    <a:pt x="0" y="40"/>
                    <a:pt x="0" y="40"/>
                    <a:pt x="0" y="40"/>
                  </a:cubicBezTo>
                  <a:cubicBezTo>
                    <a:pt x="0" y="41"/>
                    <a:pt x="1" y="42"/>
                    <a:pt x="2" y="42"/>
                  </a:cubicBezTo>
                  <a:cubicBezTo>
                    <a:pt x="9" y="42"/>
                    <a:pt x="9" y="42"/>
                    <a:pt x="9" y="42"/>
                  </a:cubicBezTo>
                  <a:cubicBezTo>
                    <a:pt x="9" y="42"/>
                    <a:pt x="9" y="43"/>
                    <a:pt x="9" y="43"/>
                  </a:cubicBezTo>
                  <a:cubicBezTo>
                    <a:pt x="9" y="43"/>
                    <a:pt x="9" y="43"/>
                    <a:pt x="9" y="43"/>
                  </a:cubicBezTo>
                  <a:cubicBezTo>
                    <a:pt x="9" y="44"/>
                    <a:pt x="10" y="44"/>
                    <a:pt x="10" y="44"/>
                  </a:cubicBezTo>
                  <a:cubicBezTo>
                    <a:pt x="10" y="45"/>
                    <a:pt x="10" y="45"/>
                    <a:pt x="10" y="45"/>
                  </a:cubicBezTo>
                  <a:cubicBezTo>
                    <a:pt x="10" y="45"/>
                    <a:pt x="11" y="45"/>
                    <a:pt x="11" y="46"/>
                  </a:cubicBezTo>
                  <a:cubicBezTo>
                    <a:pt x="11" y="46"/>
                    <a:pt x="11" y="46"/>
                    <a:pt x="11" y="46"/>
                  </a:cubicBezTo>
                  <a:cubicBezTo>
                    <a:pt x="11" y="46"/>
                    <a:pt x="12" y="46"/>
                    <a:pt x="12" y="47"/>
                  </a:cubicBezTo>
                  <a:cubicBezTo>
                    <a:pt x="12" y="47"/>
                    <a:pt x="12" y="47"/>
                    <a:pt x="12" y="47"/>
                  </a:cubicBezTo>
                  <a:cubicBezTo>
                    <a:pt x="13" y="47"/>
                    <a:pt x="13" y="47"/>
                    <a:pt x="13" y="47"/>
                  </a:cubicBezTo>
                  <a:cubicBezTo>
                    <a:pt x="13" y="48"/>
                    <a:pt x="14" y="48"/>
                    <a:pt x="14" y="48"/>
                  </a:cubicBezTo>
                  <a:cubicBezTo>
                    <a:pt x="14" y="48"/>
                    <a:pt x="14" y="48"/>
                    <a:pt x="15" y="48"/>
                  </a:cubicBezTo>
                  <a:cubicBezTo>
                    <a:pt x="15" y="48"/>
                    <a:pt x="15" y="48"/>
                    <a:pt x="15" y="48"/>
                  </a:cubicBezTo>
                  <a:cubicBezTo>
                    <a:pt x="16" y="48"/>
                    <a:pt x="16" y="48"/>
                    <a:pt x="17" y="48"/>
                  </a:cubicBezTo>
                  <a:cubicBezTo>
                    <a:pt x="17" y="48"/>
                    <a:pt x="18" y="48"/>
                    <a:pt x="19" y="48"/>
                  </a:cubicBezTo>
                  <a:cubicBezTo>
                    <a:pt x="19" y="48"/>
                    <a:pt x="19" y="48"/>
                    <a:pt x="19" y="48"/>
                  </a:cubicBezTo>
                  <a:cubicBezTo>
                    <a:pt x="19" y="48"/>
                    <a:pt x="20" y="48"/>
                    <a:pt x="20" y="48"/>
                  </a:cubicBezTo>
                  <a:cubicBezTo>
                    <a:pt x="20" y="48"/>
                    <a:pt x="20" y="48"/>
                    <a:pt x="21" y="47"/>
                  </a:cubicBezTo>
                  <a:cubicBezTo>
                    <a:pt x="21" y="47"/>
                    <a:pt x="21" y="47"/>
                    <a:pt x="21" y="47"/>
                  </a:cubicBezTo>
                  <a:cubicBezTo>
                    <a:pt x="22" y="47"/>
                    <a:pt x="22" y="47"/>
                    <a:pt x="22" y="47"/>
                  </a:cubicBezTo>
                  <a:cubicBezTo>
                    <a:pt x="22" y="46"/>
                    <a:pt x="22" y="46"/>
                    <a:pt x="23" y="46"/>
                  </a:cubicBezTo>
                  <a:cubicBezTo>
                    <a:pt x="23" y="46"/>
                    <a:pt x="23" y="46"/>
                    <a:pt x="23" y="46"/>
                  </a:cubicBezTo>
                  <a:cubicBezTo>
                    <a:pt x="23" y="45"/>
                    <a:pt x="24" y="45"/>
                    <a:pt x="24" y="45"/>
                  </a:cubicBezTo>
                  <a:cubicBezTo>
                    <a:pt x="24" y="45"/>
                    <a:pt x="24" y="45"/>
                    <a:pt x="24" y="44"/>
                  </a:cubicBezTo>
                  <a:cubicBezTo>
                    <a:pt x="24" y="44"/>
                    <a:pt x="25" y="44"/>
                    <a:pt x="25" y="43"/>
                  </a:cubicBezTo>
                  <a:cubicBezTo>
                    <a:pt x="25" y="43"/>
                    <a:pt x="25" y="43"/>
                    <a:pt x="25" y="43"/>
                  </a:cubicBezTo>
                  <a:cubicBezTo>
                    <a:pt x="25" y="43"/>
                    <a:pt x="25" y="42"/>
                    <a:pt x="25" y="42"/>
                  </a:cubicBezTo>
                  <a:cubicBezTo>
                    <a:pt x="49" y="42"/>
                    <a:pt x="49" y="42"/>
                    <a:pt x="49" y="42"/>
                  </a:cubicBezTo>
                  <a:cubicBezTo>
                    <a:pt x="49" y="42"/>
                    <a:pt x="49" y="43"/>
                    <a:pt x="50" y="43"/>
                  </a:cubicBezTo>
                  <a:cubicBezTo>
                    <a:pt x="50" y="43"/>
                    <a:pt x="50" y="43"/>
                    <a:pt x="50" y="43"/>
                  </a:cubicBezTo>
                  <a:cubicBezTo>
                    <a:pt x="50" y="44"/>
                    <a:pt x="50" y="44"/>
                    <a:pt x="50" y="44"/>
                  </a:cubicBezTo>
                  <a:cubicBezTo>
                    <a:pt x="51" y="45"/>
                    <a:pt x="51" y="45"/>
                    <a:pt x="51" y="45"/>
                  </a:cubicBezTo>
                  <a:cubicBezTo>
                    <a:pt x="51" y="45"/>
                    <a:pt x="51" y="45"/>
                    <a:pt x="51" y="46"/>
                  </a:cubicBezTo>
                  <a:cubicBezTo>
                    <a:pt x="52" y="46"/>
                    <a:pt x="52" y="46"/>
                    <a:pt x="52" y="46"/>
                  </a:cubicBezTo>
                  <a:cubicBezTo>
                    <a:pt x="52" y="46"/>
                    <a:pt x="52" y="46"/>
                    <a:pt x="53" y="47"/>
                  </a:cubicBezTo>
                  <a:cubicBezTo>
                    <a:pt x="53" y="47"/>
                    <a:pt x="53" y="47"/>
                    <a:pt x="53" y="47"/>
                  </a:cubicBezTo>
                  <a:cubicBezTo>
                    <a:pt x="53" y="47"/>
                    <a:pt x="54" y="47"/>
                    <a:pt x="54" y="47"/>
                  </a:cubicBezTo>
                  <a:cubicBezTo>
                    <a:pt x="54" y="48"/>
                    <a:pt x="54" y="48"/>
                    <a:pt x="54" y="48"/>
                  </a:cubicBezTo>
                  <a:cubicBezTo>
                    <a:pt x="55" y="48"/>
                    <a:pt x="55" y="48"/>
                    <a:pt x="55" y="48"/>
                  </a:cubicBezTo>
                  <a:cubicBezTo>
                    <a:pt x="56" y="48"/>
                    <a:pt x="56" y="48"/>
                    <a:pt x="56" y="48"/>
                  </a:cubicBezTo>
                  <a:cubicBezTo>
                    <a:pt x="56" y="48"/>
                    <a:pt x="57" y="48"/>
                    <a:pt x="58" y="48"/>
                  </a:cubicBezTo>
                  <a:cubicBezTo>
                    <a:pt x="58" y="48"/>
                    <a:pt x="59" y="48"/>
                    <a:pt x="59" y="48"/>
                  </a:cubicBezTo>
                  <a:cubicBezTo>
                    <a:pt x="59" y="48"/>
                    <a:pt x="59" y="48"/>
                    <a:pt x="60" y="48"/>
                  </a:cubicBezTo>
                  <a:cubicBezTo>
                    <a:pt x="60" y="48"/>
                    <a:pt x="60" y="48"/>
                    <a:pt x="61" y="48"/>
                  </a:cubicBezTo>
                  <a:cubicBezTo>
                    <a:pt x="61" y="48"/>
                    <a:pt x="61" y="48"/>
                    <a:pt x="61" y="47"/>
                  </a:cubicBezTo>
                  <a:cubicBezTo>
                    <a:pt x="61" y="47"/>
                    <a:pt x="62" y="47"/>
                    <a:pt x="62" y="47"/>
                  </a:cubicBezTo>
                  <a:cubicBezTo>
                    <a:pt x="62" y="47"/>
                    <a:pt x="62" y="47"/>
                    <a:pt x="63" y="47"/>
                  </a:cubicBezTo>
                  <a:cubicBezTo>
                    <a:pt x="63" y="46"/>
                    <a:pt x="63" y="46"/>
                    <a:pt x="63" y="46"/>
                  </a:cubicBezTo>
                  <a:cubicBezTo>
                    <a:pt x="63" y="46"/>
                    <a:pt x="64" y="46"/>
                    <a:pt x="64" y="46"/>
                  </a:cubicBezTo>
                  <a:cubicBezTo>
                    <a:pt x="64" y="45"/>
                    <a:pt x="64" y="45"/>
                    <a:pt x="64" y="45"/>
                  </a:cubicBezTo>
                  <a:cubicBezTo>
                    <a:pt x="64" y="45"/>
                    <a:pt x="65" y="45"/>
                    <a:pt x="65" y="44"/>
                  </a:cubicBezTo>
                  <a:cubicBezTo>
                    <a:pt x="65" y="44"/>
                    <a:pt x="65" y="44"/>
                    <a:pt x="65" y="43"/>
                  </a:cubicBezTo>
                  <a:cubicBezTo>
                    <a:pt x="65" y="43"/>
                    <a:pt x="65" y="43"/>
                    <a:pt x="65" y="43"/>
                  </a:cubicBezTo>
                  <a:cubicBezTo>
                    <a:pt x="66" y="43"/>
                    <a:pt x="66" y="42"/>
                    <a:pt x="66" y="42"/>
                  </a:cubicBezTo>
                  <a:cubicBezTo>
                    <a:pt x="75" y="42"/>
                    <a:pt x="75" y="42"/>
                    <a:pt x="75" y="42"/>
                  </a:cubicBezTo>
                  <a:cubicBezTo>
                    <a:pt x="76" y="42"/>
                    <a:pt x="77" y="41"/>
                    <a:pt x="77" y="40"/>
                  </a:cubicBezTo>
                  <a:cubicBezTo>
                    <a:pt x="77" y="34"/>
                    <a:pt x="77" y="34"/>
                    <a:pt x="77" y="34"/>
                  </a:cubicBezTo>
                  <a:cubicBezTo>
                    <a:pt x="77" y="2"/>
                    <a:pt x="77" y="2"/>
                    <a:pt x="77" y="2"/>
                  </a:cubicBezTo>
                  <a:cubicBezTo>
                    <a:pt x="77" y="1"/>
                    <a:pt x="76" y="0"/>
                    <a:pt x="75" y="0"/>
                  </a:cubicBezTo>
                  <a:close/>
                  <a:moveTo>
                    <a:pt x="8" y="39"/>
                  </a:moveTo>
                  <a:cubicBezTo>
                    <a:pt x="3" y="39"/>
                    <a:pt x="3" y="39"/>
                    <a:pt x="3" y="39"/>
                  </a:cubicBezTo>
                  <a:cubicBezTo>
                    <a:pt x="3" y="35"/>
                    <a:pt x="3" y="35"/>
                    <a:pt x="3" y="35"/>
                  </a:cubicBezTo>
                  <a:cubicBezTo>
                    <a:pt x="4" y="35"/>
                    <a:pt x="4" y="35"/>
                    <a:pt x="4" y="35"/>
                  </a:cubicBezTo>
                  <a:cubicBezTo>
                    <a:pt x="10" y="35"/>
                    <a:pt x="10" y="35"/>
                    <a:pt x="10" y="35"/>
                  </a:cubicBezTo>
                  <a:cubicBezTo>
                    <a:pt x="9" y="36"/>
                    <a:pt x="9" y="37"/>
                    <a:pt x="8" y="39"/>
                  </a:cubicBezTo>
                  <a:close/>
                  <a:moveTo>
                    <a:pt x="21" y="41"/>
                  </a:moveTo>
                  <a:cubicBezTo>
                    <a:pt x="21" y="41"/>
                    <a:pt x="21" y="42"/>
                    <a:pt x="21" y="42"/>
                  </a:cubicBezTo>
                  <a:cubicBezTo>
                    <a:pt x="21" y="42"/>
                    <a:pt x="21" y="42"/>
                    <a:pt x="21" y="42"/>
                  </a:cubicBezTo>
                  <a:cubicBezTo>
                    <a:pt x="20" y="43"/>
                    <a:pt x="20" y="43"/>
                    <a:pt x="20" y="43"/>
                  </a:cubicBezTo>
                  <a:cubicBezTo>
                    <a:pt x="20" y="43"/>
                    <a:pt x="19" y="43"/>
                    <a:pt x="19" y="43"/>
                  </a:cubicBezTo>
                  <a:cubicBezTo>
                    <a:pt x="19" y="44"/>
                    <a:pt x="19" y="44"/>
                    <a:pt x="19" y="44"/>
                  </a:cubicBezTo>
                  <a:cubicBezTo>
                    <a:pt x="18" y="44"/>
                    <a:pt x="17" y="44"/>
                    <a:pt x="17" y="44"/>
                  </a:cubicBezTo>
                  <a:cubicBezTo>
                    <a:pt x="16" y="44"/>
                    <a:pt x="16" y="44"/>
                    <a:pt x="15" y="44"/>
                  </a:cubicBezTo>
                  <a:cubicBezTo>
                    <a:pt x="15" y="44"/>
                    <a:pt x="15" y="44"/>
                    <a:pt x="15" y="43"/>
                  </a:cubicBezTo>
                  <a:cubicBezTo>
                    <a:pt x="14" y="43"/>
                    <a:pt x="14" y="43"/>
                    <a:pt x="14" y="43"/>
                  </a:cubicBezTo>
                  <a:cubicBezTo>
                    <a:pt x="14" y="43"/>
                    <a:pt x="13" y="43"/>
                    <a:pt x="13" y="42"/>
                  </a:cubicBezTo>
                  <a:cubicBezTo>
                    <a:pt x="13" y="42"/>
                    <a:pt x="13" y="42"/>
                    <a:pt x="13" y="42"/>
                  </a:cubicBezTo>
                  <a:cubicBezTo>
                    <a:pt x="13" y="42"/>
                    <a:pt x="13" y="41"/>
                    <a:pt x="13" y="41"/>
                  </a:cubicBezTo>
                  <a:cubicBezTo>
                    <a:pt x="13" y="40"/>
                    <a:pt x="12" y="40"/>
                    <a:pt x="12" y="40"/>
                  </a:cubicBezTo>
                  <a:cubicBezTo>
                    <a:pt x="12" y="39"/>
                    <a:pt x="13" y="38"/>
                    <a:pt x="13" y="37"/>
                  </a:cubicBezTo>
                  <a:cubicBezTo>
                    <a:pt x="13" y="37"/>
                    <a:pt x="13" y="37"/>
                    <a:pt x="13" y="37"/>
                  </a:cubicBezTo>
                  <a:cubicBezTo>
                    <a:pt x="13" y="37"/>
                    <a:pt x="14" y="37"/>
                    <a:pt x="14" y="36"/>
                  </a:cubicBezTo>
                  <a:cubicBezTo>
                    <a:pt x="14" y="36"/>
                    <a:pt x="14" y="36"/>
                    <a:pt x="15" y="36"/>
                  </a:cubicBezTo>
                  <a:cubicBezTo>
                    <a:pt x="15" y="36"/>
                    <a:pt x="15" y="36"/>
                    <a:pt x="15" y="36"/>
                  </a:cubicBezTo>
                  <a:cubicBezTo>
                    <a:pt x="16" y="35"/>
                    <a:pt x="16" y="35"/>
                    <a:pt x="17" y="35"/>
                  </a:cubicBezTo>
                  <a:cubicBezTo>
                    <a:pt x="17" y="35"/>
                    <a:pt x="18" y="35"/>
                    <a:pt x="19" y="36"/>
                  </a:cubicBezTo>
                  <a:cubicBezTo>
                    <a:pt x="19" y="36"/>
                    <a:pt x="19" y="36"/>
                    <a:pt x="19" y="36"/>
                  </a:cubicBezTo>
                  <a:cubicBezTo>
                    <a:pt x="19" y="36"/>
                    <a:pt x="20" y="36"/>
                    <a:pt x="20" y="36"/>
                  </a:cubicBezTo>
                  <a:cubicBezTo>
                    <a:pt x="20" y="37"/>
                    <a:pt x="20" y="37"/>
                    <a:pt x="21" y="37"/>
                  </a:cubicBezTo>
                  <a:cubicBezTo>
                    <a:pt x="21" y="37"/>
                    <a:pt x="21" y="37"/>
                    <a:pt x="21" y="37"/>
                  </a:cubicBezTo>
                  <a:cubicBezTo>
                    <a:pt x="21" y="38"/>
                    <a:pt x="21" y="39"/>
                    <a:pt x="21" y="40"/>
                  </a:cubicBezTo>
                  <a:cubicBezTo>
                    <a:pt x="21" y="40"/>
                    <a:pt x="21" y="40"/>
                    <a:pt x="21" y="41"/>
                  </a:cubicBezTo>
                  <a:close/>
                  <a:moveTo>
                    <a:pt x="22" y="33"/>
                  </a:moveTo>
                  <a:cubicBezTo>
                    <a:pt x="21" y="32"/>
                    <a:pt x="19" y="31"/>
                    <a:pt x="17" y="31"/>
                  </a:cubicBezTo>
                  <a:cubicBezTo>
                    <a:pt x="15" y="31"/>
                    <a:pt x="13" y="32"/>
                    <a:pt x="12" y="33"/>
                  </a:cubicBezTo>
                  <a:cubicBezTo>
                    <a:pt x="4" y="33"/>
                    <a:pt x="4" y="33"/>
                    <a:pt x="4" y="33"/>
                  </a:cubicBezTo>
                  <a:cubicBezTo>
                    <a:pt x="3" y="33"/>
                    <a:pt x="3" y="33"/>
                    <a:pt x="3" y="32"/>
                  </a:cubicBezTo>
                  <a:cubicBezTo>
                    <a:pt x="3" y="25"/>
                    <a:pt x="3" y="25"/>
                    <a:pt x="3" y="25"/>
                  </a:cubicBezTo>
                  <a:cubicBezTo>
                    <a:pt x="3" y="24"/>
                    <a:pt x="3" y="23"/>
                    <a:pt x="4" y="22"/>
                  </a:cubicBezTo>
                  <a:cubicBezTo>
                    <a:pt x="11" y="12"/>
                    <a:pt x="11" y="12"/>
                    <a:pt x="11" y="12"/>
                  </a:cubicBezTo>
                  <a:cubicBezTo>
                    <a:pt x="12" y="11"/>
                    <a:pt x="13" y="11"/>
                    <a:pt x="13" y="11"/>
                  </a:cubicBezTo>
                  <a:cubicBezTo>
                    <a:pt x="28" y="11"/>
                    <a:pt x="28" y="11"/>
                    <a:pt x="28" y="11"/>
                  </a:cubicBezTo>
                  <a:cubicBezTo>
                    <a:pt x="28" y="11"/>
                    <a:pt x="29" y="11"/>
                    <a:pt x="29" y="12"/>
                  </a:cubicBezTo>
                  <a:cubicBezTo>
                    <a:pt x="29" y="32"/>
                    <a:pt x="29" y="32"/>
                    <a:pt x="29" y="32"/>
                  </a:cubicBezTo>
                  <a:cubicBezTo>
                    <a:pt x="29" y="33"/>
                    <a:pt x="28" y="33"/>
                    <a:pt x="28" y="33"/>
                  </a:cubicBezTo>
                  <a:lnTo>
                    <a:pt x="22" y="33"/>
                  </a:lnTo>
                  <a:close/>
                  <a:moveTo>
                    <a:pt x="49" y="39"/>
                  </a:moveTo>
                  <a:cubicBezTo>
                    <a:pt x="25" y="39"/>
                    <a:pt x="25" y="39"/>
                    <a:pt x="25" y="39"/>
                  </a:cubicBezTo>
                  <a:cubicBezTo>
                    <a:pt x="25" y="37"/>
                    <a:pt x="25" y="36"/>
                    <a:pt x="24" y="35"/>
                  </a:cubicBezTo>
                  <a:cubicBezTo>
                    <a:pt x="28" y="35"/>
                    <a:pt x="28" y="35"/>
                    <a:pt x="28" y="35"/>
                  </a:cubicBezTo>
                  <a:cubicBezTo>
                    <a:pt x="30" y="35"/>
                    <a:pt x="30" y="35"/>
                    <a:pt x="30" y="35"/>
                  </a:cubicBezTo>
                  <a:cubicBezTo>
                    <a:pt x="50" y="35"/>
                    <a:pt x="50" y="35"/>
                    <a:pt x="50" y="35"/>
                  </a:cubicBezTo>
                  <a:cubicBezTo>
                    <a:pt x="50" y="36"/>
                    <a:pt x="49" y="37"/>
                    <a:pt x="49" y="39"/>
                  </a:cubicBezTo>
                  <a:close/>
                  <a:moveTo>
                    <a:pt x="62" y="41"/>
                  </a:moveTo>
                  <a:cubicBezTo>
                    <a:pt x="62" y="41"/>
                    <a:pt x="62" y="42"/>
                    <a:pt x="61" y="42"/>
                  </a:cubicBezTo>
                  <a:cubicBezTo>
                    <a:pt x="61" y="42"/>
                    <a:pt x="61" y="42"/>
                    <a:pt x="61" y="42"/>
                  </a:cubicBezTo>
                  <a:cubicBezTo>
                    <a:pt x="61" y="43"/>
                    <a:pt x="61" y="43"/>
                    <a:pt x="60" y="43"/>
                  </a:cubicBezTo>
                  <a:cubicBezTo>
                    <a:pt x="60" y="43"/>
                    <a:pt x="60" y="43"/>
                    <a:pt x="60" y="43"/>
                  </a:cubicBezTo>
                  <a:cubicBezTo>
                    <a:pt x="60" y="44"/>
                    <a:pt x="59" y="44"/>
                    <a:pt x="59" y="44"/>
                  </a:cubicBezTo>
                  <a:cubicBezTo>
                    <a:pt x="59" y="44"/>
                    <a:pt x="58" y="44"/>
                    <a:pt x="58" y="44"/>
                  </a:cubicBezTo>
                  <a:cubicBezTo>
                    <a:pt x="57" y="44"/>
                    <a:pt x="56" y="44"/>
                    <a:pt x="56" y="44"/>
                  </a:cubicBezTo>
                  <a:cubicBezTo>
                    <a:pt x="56" y="44"/>
                    <a:pt x="55" y="44"/>
                    <a:pt x="55" y="43"/>
                  </a:cubicBezTo>
                  <a:cubicBezTo>
                    <a:pt x="55" y="43"/>
                    <a:pt x="55" y="43"/>
                    <a:pt x="55" y="43"/>
                  </a:cubicBezTo>
                  <a:cubicBezTo>
                    <a:pt x="54" y="43"/>
                    <a:pt x="54" y="43"/>
                    <a:pt x="54" y="42"/>
                  </a:cubicBezTo>
                  <a:cubicBezTo>
                    <a:pt x="54" y="42"/>
                    <a:pt x="54" y="42"/>
                    <a:pt x="54" y="42"/>
                  </a:cubicBezTo>
                  <a:cubicBezTo>
                    <a:pt x="54" y="42"/>
                    <a:pt x="53" y="41"/>
                    <a:pt x="53" y="41"/>
                  </a:cubicBezTo>
                  <a:cubicBezTo>
                    <a:pt x="53" y="40"/>
                    <a:pt x="53" y="40"/>
                    <a:pt x="53" y="40"/>
                  </a:cubicBezTo>
                  <a:cubicBezTo>
                    <a:pt x="53" y="39"/>
                    <a:pt x="53" y="38"/>
                    <a:pt x="54" y="37"/>
                  </a:cubicBezTo>
                  <a:cubicBezTo>
                    <a:pt x="54" y="37"/>
                    <a:pt x="54" y="37"/>
                    <a:pt x="54" y="37"/>
                  </a:cubicBezTo>
                  <a:cubicBezTo>
                    <a:pt x="54" y="37"/>
                    <a:pt x="54" y="37"/>
                    <a:pt x="55" y="36"/>
                  </a:cubicBezTo>
                  <a:cubicBezTo>
                    <a:pt x="55" y="36"/>
                    <a:pt x="55" y="36"/>
                    <a:pt x="55" y="36"/>
                  </a:cubicBezTo>
                  <a:cubicBezTo>
                    <a:pt x="55" y="36"/>
                    <a:pt x="56" y="36"/>
                    <a:pt x="56" y="36"/>
                  </a:cubicBezTo>
                  <a:cubicBezTo>
                    <a:pt x="56" y="35"/>
                    <a:pt x="57" y="35"/>
                    <a:pt x="58" y="35"/>
                  </a:cubicBezTo>
                  <a:cubicBezTo>
                    <a:pt x="58" y="35"/>
                    <a:pt x="59" y="35"/>
                    <a:pt x="59" y="36"/>
                  </a:cubicBezTo>
                  <a:cubicBezTo>
                    <a:pt x="59" y="36"/>
                    <a:pt x="60" y="36"/>
                    <a:pt x="60" y="36"/>
                  </a:cubicBezTo>
                  <a:cubicBezTo>
                    <a:pt x="60" y="36"/>
                    <a:pt x="60" y="36"/>
                    <a:pt x="60" y="36"/>
                  </a:cubicBezTo>
                  <a:cubicBezTo>
                    <a:pt x="61" y="37"/>
                    <a:pt x="61" y="37"/>
                    <a:pt x="61" y="37"/>
                  </a:cubicBezTo>
                  <a:cubicBezTo>
                    <a:pt x="61" y="37"/>
                    <a:pt x="61" y="37"/>
                    <a:pt x="61" y="37"/>
                  </a:cubicBezTo>
                  <a:cubicBezTo>
                    <a:pt x="62" y="38"/>
                    <a:pt x="62" y="39"/>
                    <a:pt x="62" y="40"/>
                  </a:cubicBezTo>
                  <a:cubicBezTo>
                    <a:pt x="62" y="40"/>
                    <a:pt x="62" y="40"/>
                    <a:pt x="62" y="41"/>
                  </a:cubicBezTo>
                  <a:close/>
                  <a:moveTo>
                    <a:pt x="74" y="39"/>
                  </a:moveTo>
                  <a:cubicBezTo>
                    <a:pt x="66" y="39"/>
                    <a:pt x="66" y="39"/>
                    <a:pt x="66" y="39"/>
                  </a:cubicBezTo>
                  <a:cubicBezTo>
                    <a:pt x="66" y="37"/>
                    <a:pt x="65" y="36"/>
                    <a:pt x="65" y="35"/>
                  </a:cubicBezTo>
                  <a:cubicBezTo>
                    <a:pt x="74" y="35"/>
                    <a:pt x="74" y="35"/>
                    <a:pt x="74" y="35"/>
                  </a:cubicBezTo>
                  <a:lnTo>
                    <a:pt x="74" y="39"/>
                  </a:lnTo>
                  <a:close/>
                  <a:moveTo>
                    <a:pt x="26" y="13"/>
                  </a:moveTo>
                  <a:cubicBezTo>
                    <a:pt x="13" y="13"/>
                    <a:pt x="13" y="13"/>
                    <a:pt x="13" y="13"/>
                  </a:cubicBezTo>
                  <a:cubicBezTo>
                    <a:pt x="12" y="13"/>
                    <a:pt x="12" y="14"/>
                    <a:pt x="12" y="14"/>
                  </a:cubicBezTo>
                  <a:cubicBezTo>
                    <a:pt x="6" y="23"/>
                    <a:pt x="6" y="23"/>
                    <a:pt x="6" y="23"/>
                  </a:cubicBezTo>
                  <a:cubicBezTo>
                    <a:pt x="5" y="24"/>
                    <a:pt x="5" y="24"/>
                    <a:pt x="6" y="24"/>
                  </a:cubicBezTo>
                  <a:cubicBezTo>
                    <a:pt x="6" y="25"/>
                    <a:pt x="6" y="25"/>
                    <a:pt x="7" y="25"/>
                  </a:cubicBezTo>
                  <a:cubicBezTo>
                    <a:pt x="26" y="25"/>
                    <a:pt x="26" y="25"/>
                    <a:pt x="26" y="25"/>
                  </a:cubicBezTo>
                  <a:cubicBezTo>
                    <a:pt x="26" y="25"/>
                    <a:pt x="27" y="25"/>
                    <a:pt x="27" y="24"/>
                  </a:cubicBezTo>
                  <a:cubicBezTo>
                    <a:pt x="27" y="14"/>
                    <a:pt x="27" y="14"/>
                    <a:pt x="27" y="14"/>
                  </a:cubicBezTo>
                  <a:cubicBezTo>
                    <a:pt x="27" y="14"/>
                    <a:pt x="26" y="13"/>
                    <a:pt x="26" y="13"/>
                  </a:cubicBezTo>
                  <a:close/>
                  <a:moveTo>
                    <a:pt x="25" y="23"/>
                  </a:moveTo>
                  <a:cubicBezTo>
                    <a:pt x="8" y="23"/>
                    <a:pt x="8" y="23"/>
                    <a:pt x="8" y="23"/>
                  </a:cubicBezTo>
                  <a:cubicBezTo>
                    <a:pt x="13" y="15"/>
                    <a:pt x="13" y="15"/>
                    <a:pt x="13" y="15"/>
                  </a:cubicBezTo>
                  <a:cubicBezTo>
                    <a:pt x="25" y="15"/>
                    <a:pt x="25" y="15"/>
                    <a:pt x="25" y="15"/>
                  </a:cubicBezTo>
                  <a:lnTo>
                    <a:pt x="25" y="23"/>
                  </a:lnTo>
                  <a:close/>
                  <a:moveTo>
                    <a:pt x="18" y="28"/>
                  </a:moveTo>
                  <a:cubicBezTo>
                    <a:pt x="18" y="28"/>
                    <a:pt x="18" y="29"/>
                    <a:pt x="17" y="29"/>
                  </a:cubicBezTo>
                  <a:cubicBezTo>
                    <a:pt x="14" y="29"/>
                    <a:pt x="14" y="29"/>
                    <a:pt x="14" y="29"/>
                  </a:cubicBezTo>
                  <a:cubicBezTo>
                    <a:pt x="13" y="29"/>
                    <a:pt x="13" y="28"/>
                    <a:pt x="13" y="28"/>
                  </a:cubicBezTo>
                  <a:cubicBezTo>
                    <a:pt x="13" y="27"/>
                    <a:pt x="13" y="27"/>
                    <a:pt x="14" y="27"/>
                  </a:cubicBezTo>
                  <a:cubicBezTo>
                    <a:pt x="17" y="27"/>
                    <a:pt x="17" y="27"/>
                    <a:pt x="17" y="27"/>
                  </a:cubicBezTo>
                  <a:cubicBezTo>
                    <a:pt x="18" y="27"/>
                    <a:pt x="18" y="27"/>
                    <a:pt x="18" y="28"/>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84" name="Freeform 64"/>
            <p:cNvSpPr>
              <a:spLocks noEditPoints="1"/>
            </p:cNvSpPr>
            <p:nvPr/>
          </p:nvSpPr>
          <p:spPr bwMode="auto">
            <a:xfrm>
              <a:off x="4446233" y="1761946"/>
              <a:ext cx="284921" cy="192035"/>
            </a:xfrm>
            <a:custGeom>
              <a:avLst/>
              <a:gdLst>
                <a:gd name="T0" fmla="*/ 58 w 58"/>
                <a:gd name="T1" fmla="*/ 18 h 38"/>
                <a:gd name="T2" fmla="*/ 31 w 58"/>
                <a:gd name="T3" fmla="*/ 0 h 38"/>
                <a:gd name="T4" fmla="*/ 1 w 58"/>
                <a:gd name="T5" fmla="*/ 18 h 38"/>
                <a:gd name="T6" fmla="*/ 0 w 58"/>
                <a:gd name="T7" fmla="*/ 20 h 38"/>
                <a:gd name="T8" fmla="*/ 31 w 58"/>
                <a:gd name="T9" fmla="*/ 38 h 38"/>
                <a:gd name="T10" fmla="*/ 58 w 58"/>
                <a:gd name="T11" fmla="*/ 20 h 38"/>
                <a:gd name="T12" fmla="*/ 58 w 58"/>
                <a:gd name="T13" fmla="*/ 18 h 38"/>
                <a:gd name="T14" fmla="*/ 18 w 58"/>
                <a:gd name="T15" fmla="*/ 19 h 38"/>
                <a:gd name="T16" fmla="*/ 16 w 58"/>
                <a:gd name="T17" fmla="*/ 19 h 38"/>
                <a:gd name="T18" fmla="*/ 28 w 58"/>
                <a:gd name="T19" fmla="*/ 34 h 38"/>
                <a:gd name="T20" fmla="*/ 4 w 58"/>
                <a:gd name="T21" fmla="*/ 19 h 38"/>
                <a:gd name="T22" fmla="*/ 27 w 58"/>
                <a:gd name="T23" fmla="*/ 4 h 38"/>
                <a:gd name="T24" fmla="*/ 19 w 58"/>
                <a:gd name="T25" fmla="*/ 9 h 38"/>
                <a:gd name="T26" fmla="*/ 21 w 58"/>
                <a:gd name="T27" fmla="*/ 10 h 38"/>
                <a:gd name="T28" fmla="*/ 31 w 58"/>
                <a:gd name="T29" fmla="*/ 5 h 38"/>
                <a:gd name="T30" fmla="*/ 45 w 58"/>
                <a:gd name="T31" fmla="*/ 19 h 38"/>
                <a:gd name="T32" fmla="*/ 31 w 58"/>
                <a:gd name="T33" fmla="*/ 33 h 38"/>
                <a:gd name="T34" fmla="*/ 18 w 58"/>
                <a:gd name="T35" fmla="*/ 19 h 38"/>
                <a:gd name="T36" fmla="*/ 36 w 58"/>
                <a:gd name="T37" fmla="*/ 34 h 38"/>
                <a:gd name="T38" fmla="*/ 47 w 58"/>
                <a:gd name="T39" fmla="*/ 19 h 38"/>
                <a:gd name="T40" fmla="*/ 38 w 58"/>
                <a:gd name="T41" fmla="*/ 4 h 38"/>
                <a:gd name="T42" fmla="*/ 55 w 58"/>
                <a:gd name="T43" fmla="*/ 19 h 38"/>
                <a:gd name="T44" fmla="*/ 36 w 58"/>
                <a:gd name="T45" fmla="*/ 34 h 38"/>
                <a:gd name="T46" fmla="*/ 40 w 58"/>
                <a:gd name="T47" fmla="*/ 19 h 38"/>
                <a:gd name="T48" fmla="*/ 31 w 58"/>
                <a:gd name="T49" fmla="*/ 28 h 38"/>
                <a:gd name="T50" fmla="*/ 23 w 58"/>
                <a:gd name="T51" fmla="*/ 19 h 38"/>
                <a:gd name="T52" fmla="*/ 31 w 58"/>
                <a:gd name="T53" fmla="*/ 19 h 38"/>
                <a:gd name="T54" fmla="*/ 24 w 58"/>
                <a:gd name="T55" fmla="*/ 14 h 38"/>
                <a:gd name="T56" fmla="*/ 31 w 58"/>
                <a:gd name="T57" fmla="*/ 10 h 38"/>
                <a:gd name="T58" fmla="*/ 40 w 58"/>
                <a:gd name="T5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38">
                  <a:moveTo>
                    <a:pt x="58" y="18"/>
                  </a:moveTo>
                  <a:cubicBezTo>
                    <a:pt x="57" y="18"/>
                    <a:pt x="47" y="0"/>
                    <a:pt x="31" y="0"/>
                  </a:cubicBezTo>
                  <a:cubicBezTo>
                    <a:pt x="15" y="0"/>
                    <a:pt x="1" y="17"/>
                    <a:pt x="1" y="18"/>
                  </a:cubicBezTo>
                  <a:cubicBezTo>
                    <a:pt x="0" y="19"/>
                    <a:pt x="0" y="19"/>
                    <a:pt x="0" y="20"/>
                  </a:cubicBezTo>
                  <a:cubicBezTo>
                    <a:pt x="1" y="21"/>
                    <a:pt x="13" y="38"/>
                    <a:pt x="31" y="38"/>
                  </a:cubicBezTo>
                  <a:cubicBezTo>
                    <a:pt x="49" y="38"/>
                    <a:pt x="57" y="20"/>
                    <a:pt x="58" y="20"/>
                  </a:cubicBezTo>
                  <a:cubicBezTo>
                    <a:pt x="58" y="19"/>
                    <a:pt x="58" y="19"/>
                    <a:pt x="58" y="18"/>
                  </a:cubicBezTo>
                  <a:close/>
                  <a:moveTo>
                    <a:pt x="18" y="19"/>
                  </a:moveTo>
                  <a:cubicBezTo>
                    <a:pt x="16" y="19"/>
                    <a:pt x="16" y="19"/>
                    <a:pt x="16" y="19"/>
                  </a:cubicBezTo>
                  <a:cubicBezTo>
                    <a:pt x="16" y="27"/>
                    <a:pt x="21" y="33"/>
                    <a:pt x="28" y="34"/>
                  </a:cubicBezTo>
                  <a:cubicBezTo>
                    <a:pt x="16" y="33"/>
                    <a:pt x="6" y="22"/>
                    <a:pt x="4" y="19"/>
                  </a:cubicBezTo>
                  <a:cubicBezTo>
                    <a:pt x="6" y="16"/>
                    <a:pt x="16" y="6"/>
                    <a:pt x="27" y="4"/>
                  </a:cubicBezTo>
                  <a:cubicBezTo>
                    <a:pt x="24" y="5"/>
                    <a:pt x="21" y="7"/>
                    <a:pt x="19" y="9"/>
                  </a:cubicBezTo>
                  <a:cubicBezTo>
                    <a:pt x="21" y="10"/>
                    <a:pt x="21" y="10"/>
                    <a:pt x="21" y="10"/>
                  </a:cubicBezTo>
                  <a:cubicBezTo>
                    <a:pt x="23" y="7"/>
                    <a:pt x="27" y="5"/>
                    <a:pt x="31" y="5"/>
                  </a:cubicBezTo>
                  <a:cubicBezTo>
                    <a:pt x="39" y="5"/>
                    <a:pt x="45" y="11"/>
                    <a:pt x="45" y="19"/>
                  </a:cubicBezTo>
                  <a:cubicBezTo>
                    <a:pt x="45" y="27"/>
                    <a:pt x="39" y="33"/>
                    <a:pt x="31" y="33"/>
                  </a:cubicBezTo>
                  <a:cubicBezTo>
                    <a:pt x="24" y="33"/>
                    <a:pt x="18" y="27"/>
                    <a:pt x="18" y="19"/>
                  </a:cubicBezTo>
                  <a:close/>
                  <a:moveTo>
                    <a:pt x="36" y="34"/>
                  </a:moveTo>
                  <a:cubicBezTo>
                    <a:pt x="42" y="32"/>
                    <a:pt x="47" y="26"/>
                    <a:pt x="47" y="19"/>
                  </a:cubicBezTo>
                  <a:cubicBezTo>
                    <a:pt x="47" y="12"/>
                    <a:pt x="43" y="7"/>
                    <a:pt x="38" y="4"/>
                  </a:cubicBezTo>
                  <a:cubicBezTo>
                    <a:pt x="47" y="8"/>
                    <a:pt x="53" y="17"/>
                    <a:pt x="55" y="19"/>
                  </a:cubicBezTo>
                  <a:cubicBezTo>
                    <a:pt x="53" y="22"/>
                    <a:pt x="47" y="32"/>
                    <a:pt x="36" y="34"/>
                  </a:cubicBezTo>
                  <a:close/>
                  <a:moveTo>
                    <a:pt x="40" y="19"/>
                  </a:moveTo>
                  <a:cubicBezTo>
                    <a:pt x="40" y="24"/>
                    <a:pt x="36" y="28"/>
                    <a:pt x="31" y="28"/>
                  </a:cubicBezTo>
                  <a:cubicBezTo>
                    <a:pt x="27" y="28"/>
                    <a:pt x="23" y="24"/>
                    <a:pt x="23" y="19"/>
                  </a:cubicBezTo>
                  <a:cubicBezTo>
                    <a:pt x="31" y="19"/>
                    <a:pt x="31" y="19"/>
                    <a:pt x="31" y="19"/>
                  </a:cubicBezTo>
                  <a:cubicBezTo>
                    <a:pt x="24" y="14"/>
                    <a:pt x="24" y="14"/>
                    <a:pt x="24" y="14"/>
                  </a:cubicBezTo>
                  <a:cubicBezTo>
                    <a:pt x="26" y="12"/>
                    <a:pt x="29" y="10"/>
                    <a:pt x="31" y="10"/>
                  </a:cubicBezTo>
                  <a:cubicBezTo>
                    <a:pt x="36" y="10"/>
                    <a:pt x="40" y="14"/>
                    <a:pt x="40" y="19"/>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85" name="Freeform 20"/>
            <p:cNvSpPr>
              <a:spLocks noEditPoints="1"/>
            </p:cNvSpPr>
            <p:nvPr/>
          </p:nvSpPr>
          <p:spPr bwMode="auto">
            <a:xfrm>
              <a:off x="7966245" y="4370787"/>
              <a:ext cx="248280" cy="230333"/>
            </a:xfrm>
            <a:custGeom>
              <a:avLst/>
              <a:gdLst>
                <a:gd name="T0" fmla="*/ 55 w 70"/>
                <a:gd name="T1" fmla="*/ 45 h 65"/>
                <a:gd name="T2" fmla="*/ 55 w 70"/>
                <a:gd name="T3" fmla="*/ 35 h 65"/>
                <a:gd name="T4" fmla="*/ 29 w 70"/>
                <a:gd name="T5" fmla="*/ 25 h 65"/>
                <a:gd name="T6" fmla="*/ 40 w 70"/>
                <a:gd name="T7" fmla="*/ 50 h 65"/>
                <a:gd name="T8" fmla="*/ 49 w 70"/>
                <a:gd name="T9" fmla="*/ 51 h 65"/>
                <a:gd name="T10" fmla="*/ 64 w 70"/>
                <a:gd name="T11" fmla="*/ 65 h 65"/>
                <a:gd name="T12" fmla="*/ 48 w 70"/>
                <a:gd name="T13" fmla="*/ 44 h 65"/>
                <a:gd name="T14" fmla="*/ 28 w 70"/>
                <a:gd name="T15" fmla="*/ 35 h 65"/>
                <a:gd name="T16" fmla="*/ 48 w 70"/>
                <a:gd name="T17" fmla="*/ 27 h 65"/>
                <a:gd name="T18" fmla="*/ 50 w 70"/>
                <a:gd name="T19" fmla="*/ 47 h 65"/>
                <a:gd name="T20" fmla="*/ 51 w 70"/>
                <a:gd name="T21" fmla="*/ 45 h 65"/>
                <a:gd name="T22" fmla="*/ 66 w 70"/>
                <a:gd name="T23" fmla="*/ 61 h 65"/>
                <a:gd name="T24" fmla="*/ 52 w 70"/>
                <a:gd name="T25" fmla="*/ 50 h 65"/>
                <a:gd name="T26" fmla="*/ 53 w 70"/>
                <a:gd name="T27" fmla="*/ 49 h 65"/>
                <a:gd name="T28" fmla="*/ 55 w 70"/>
                <a:gd name="T29" fmla="*/ 48 h 65"/>
                <a:gd name="T30" fmla="*/ 66 w 70"/>
                <a:gd name="T31" fmla="*/ 61 h 65"/>
                <a:gd name="T32" fmla="*/ 34 w 70"/>
                <a:gd name="T33" fmla="*/ 42 h 65"/>
                <a:gd name="T34" fmla="*/ 32 w 70"/>
                <a:gd name="T35" fmla="*/ 43 h 65"/>
                <a:gd name="T36" fmla="*/ 34 w 70"/>
                <a:gd name="T37" fmla="*/ 28 h 65"/>
                <a:gd name="T38" fmla="*/ 39 w 70"/>
                <a:gd name="T39" fmla="*/ 60 h 65"/>
                <a:gd name="T40" fmla="*/ 33 w 70"/>
                <a:gd name="T41" fmla="*/ 60 h 65"/>
                <a:gd name="T42" fmla="*/ 31 w 70"/>
                <a:gd name="T43" fmla="*/ 60 h 65"/>
                <a:gd name="T44" fmla="*/ 28 w 70"/>
                <a:gd name="T45" fmla="*/ 47 h 65"/>
                <a:gd name="T46" fmla="*/ 18 w 70"/>
                <a:gd name="T47" fmla="*/ 33 h 65"/>
                <a:gd name="T48" fmla="*/ 18 w 70"/>
                <a:gd name="T49" fmla="*/ 31 h 65"/>
                <a:gd name="T50" fmla="*/ 31 w 70"/>
                <a:gd name="T51" fmla="*/ 21 h 65"/>
                <a:gd name="T52" fmla="*/ 45 w 70"/>
                <a:gd name="T53" fmla="*/ 19 h 65"/>
                <a:gd name="T54" fmla="*/ 47 w 70"/>
                <a:gd name="T55" fmla="*/ 19 h 65"/>
                <a:gd name="T56" fmla="*/ 56 w 70"/>
                <a:gd name="T57" fmla="*/ 33 h 65"/>
                <a:gd name="T58" fmla="*/ 55 w 70"/>
                <a:gd name="T59" fmla="*/ 43 h 65"/>
                <a:gd name="T60" fmla="*/ 60 w 70"/>
                <a:gd name="T61" fmla="*/ 45 h 65"/>
                <a:gd name="T62" fmla="*/ 32 w 70"/>
                <a:gd name="T63" fmla="*/ 0 h 65"/>
                <a:gd name="T64" fmla="*/ 51 w 70"/>
                <a:gd name="T65" fmla="*/ 57 h 65"/>
                <a:gd name="T66" fmla="*/ 60 w 70"/>
                <a:gd name="T67" fmla="*/ 24 h 65"/>
                <a:gd name="T68" fmla="*/ 60 w 70"/>
                <a:gd name="T69" fmla="*/ 24 h 65"/>
                <a:gd name="T70" fmla="*/ 33 w 70"/>
                <a:gd name="T71" fmla="*/ 15 h 65"/>
                <a:gd name="T72" fmla="*/ 31 w 70"/>
                <a:gd name="T73" fmla="*/ 15 h 65"/>
                <a:gd name="T74" fmla="*/ 25 w 70"/>
                <a:gd name="T75" fmla="*/ 4 h 65"/>
                <a:gd name="T76" fmla="*/ 25 w 70"/>
                <a:gd name="T77" fmla="*/ 4 h 65"/>
                <a:gd name="T78" fmla="*/ 3 w 70"/>
                <a:gd name="T79" fmla="*/ 31 h 65"/>
                <a:gd name="T80" fmla="*/ 17 w 70"/>
                <a:gd name="T81" fmla="*/ 44 h 65"/>
                <a:gd name="T82" fmla="*/ 4 w 70"/>
                <a:gd name="T83" fmla="*/ 39 h 65"/>
                <a:gd name="T84" fmla="*/ 4 w 70"/>
                <a:gd name="T85" fmla="*/ 3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 h="65">
                  <a:moveTo>
                    <a:pt x="68" y="55"/>
                  </a:moveTo>
                  <a:cubicBezTo>
                    <a:pt x="59" y="47"/>
                    <a:pt x="59" y="47"/>
                    <a:pt x="59" y="47"/>
                  </a:cubicBezTo>
                  <a:cubicBezTo>
                    <a:pt x="58" y="46"/>
                    <a:pt x="56" y="45"/>
                    <a:pt x="55" y="45"/>
                  </a:cubicBezTo>
                  <a:cubicBezTo>
                    <a:pt x="54" y="45"/>
                    <a:pt x="54" y="45"/>
                    <a:pt x="54" y="45"/>
                  </a:cubicBezTo>
                  <a:cubicBezTo>
                    <a:pt x="52" y="44"/>
                    <a:pt x="52" y="44"/>
                    <a:pt x="52" y="44"/>
                  </a:cubicBezTo>
                  <a:cubicBezTo>
                    <a:pt x="54" y="41"/>
                    <a:pt x="55" y="38"/>
                    <a:pt x="55" y="35"/>
                  </a:cubicBezTo>
                  <a:cubicBezTo>
                    <a:pt x="55" y="31"/>
                    <a:pt x="53" y="28"/>
                    <a:pt x="50" y="25"/>
                  </a:cubicBezTo>
                  <a:cubicBezTo>
                    <a:pt x="47" y="22"/>
                    <a:pt x="44" y="21"/>
                    <a:pt x="40" y="21"/>
                  </a:cubicBezTo>
                  <a:cubicBezTo>
                    <a:pt x="36" y="21"/>
                    <a:pt x="32" y="22"/>
                    <a:pt x="29" y="25"/>
                  </a:cubicBezTo>
                  <a:cubicBezTo>
                    <a:pt x="26" y="28"/>
                    <a:pt x="25" y="31"/>
                    <a:pt x="25" y="35"/>
                  </a:cubicBezTo>
                  <a:cubicBezTo>
                    <a:pt x="25" y="39"/>
                    <a:pt x="26" y="43"/>
                    <a:pt x="29" y="46"/>
                  </a:cubicBezTo>
                  <a:cubicBezTo>
                    <a:pt x="32" y="49"/>
                    <a:pt x="36" y="50"/>
                    <a:pt x="40" y="50"/>
                  </a:cubicBezTo>
                  <a:cubicBezTo>
                    <a:pt x="43" y="50"/>
                    <a:pt x="46" y="50"/>
                    <a:pt x="48" y="48"/>
                  </a:cubicBezTo>
                  <a:cubicBezTo>
                    <a:pt x="49" y="49"/>
                    <a:pt x="49" y="49"/>
                    <a:pt x="49" y="49"/>
                  </a:cubicBezTo>
                  <a:cubicBezTo>
                    <a:pt x="49" y="50"/>
                    <a:pt x="49" y="50"/>
                    <a:pt x="49" y="51"/>
                  </a:cubicBezTo>
                  <a:cubicBezTo>
                    <a:pt x="49" y="52"/>
                    <a:pt x="50" y="53"/>
                    <a:pt x="51" y="55"/>
                  </a:cubicBezTo>
                  <a:cubicBezTo>
                    <a:pt x="60" y="63"/>
                    <a:pt x="60" y="63"/>
                    <a:pt x="60" y="63"/>
                  </a:cubicBezTo>
                  <a:cubicBezTo>
                    <a:pt x="61" y="64"/>
                    <a:pt x="62" y="65"/>
                    <a:pt x="64" y="65"/>
                  </a:cubicBezTo>
                  <a:cubicBezTo>
                    <a:pt x="65" y="65"/>
                    <a:pt x="67" y="64"/>
                    <a:pt x="68" y="63"/>
                  </a:cubicBezTo>
                  <a:cubicBezTo>
                    <a:pt x="70" y="61"/>
                    <a:pt x="70" y="58"/>
                    <a:pt x="68" y="55"/>
                  </a:cubicBezTo>
                  <a:close/>
                  <a:moveTo>
                    <a:pt x="48" y="44"/>
                  </a:moveTo>
                  <a:cubicBezTo>
                    <a:pt x="46" y="46"/>
                    <a:pt x="43" y="47"/>
                    <a:pt x="40" y="47"/>
                  </a:cubicBezTo>
                  <a:cubicBezTo>
                    <a:pt x="37" y="47"/>
                    <a:pt x="34" y="46"/>
                    <a:pt x="31" y="44"/>
                  </a:cubicBezTo>
                  <a:cubicBezTo>
                    <a:pt x="29" y="42"/>
                    <a:pt x="28" y="39"/>
                    <a:pt x="28" y="35"/>
                  </a:cubicBezTo>
                  <a:cubicBezTo>
                    <a:pt x="28" y="32"/>
                    <a:pt x="29" y="29"/>
                    <a:pt x="31" y="27"/>
                  </a:cubicBezTo>
                  <a:cubicBezTo>
                    <a:pt x="34" y="25"/>
                    <a:pt x="37" y="24"/>
                    <a:pt x="40" y="24"/>
                  </a:cubicBezTo>
                  <a:cubicBezTo>
                    <a:pt x="43" y="24"/>
                    <a:pt x="46" y="25"/>
                    <a:pt x="48" y="27"/>
                  </a:cubicBezTo>
                  <a:cubicBezTo>
                    <a:pt x="53" y="32"/>
                    <a:pt x="53" y="39"/>
                    <a:pt x="48" y="44"/>
                  </a:cubicBezTo>
                  <a:close/>
                  <a:moveTo>
                    <a:pt x="51" y="47"/>
                  </a:moveTo>
                  <a:cubicBezTo>
                    <a:pt x="51" y="47"/>
                    <a:pt x="50" y="47"/>
                    <a:pt x="50" y="47"/>
                  </a:cubicBezTo>
                  <a:cubicBezTo>
                    <a:pt x="49" y="47"/>
                    <a:pt x="49" y="47"/>
                    <a:pt x="49" y="47"/>
                  </a:cubicBezTo>
                  <a:cubicBezTo>
                    <a:pt x="50" y="46"/>
                    <a:pt x="50" y="46"/>
                    <a:pt x="50" y="46"/>
                  </a:cubicBezTo>
                  <a:cubicBezTo>
                    <a:pt x="51" y="46"/>
                    <a:pt x="51" y="45"/>
                    <a:pt x="51" y="45"/>
                  </a:cubicBezTo>
                  <a:cubicBezTo>
                    <a:pt x="52" y="46"/>
                    <a:pt x="52" y="46"/>
                    <a:pt x="52" y="46"/>
                  </a:cubicBezTo>
                  <a:cubicBezTo>
                    <a:pt x="51" y="46"/>
                    <a:pt x="51" y="46"/>
                    <a:pt x="51" y="47"/>
                  </a:cubicBezTo>
                  <a:close/>
                  <a:moveTo>
                    <a:pt x="66" y="61"/>
                  </a:moveTo>
                  <a:cubicBezTo>
                    <a:pt x="65" y="62"/>
                    <a:pt x="63" y="62"/>
                    <a:pt x="62" y="61"/>
                  </a:cubicBezTo>
                  <a:cubicBezTo>
                    <a:pt x="53" y="52"/>
                    <a:pt x="53" y="52"/>
                    <a:pt x="53" y="52"/>
                  </a:cubicBezTo>
                  <a:cubicBezTo>
                    <a:pt x="53" y="52"/>
                    <a:pt x="52" y="51"/>
                    <a:pt x="52" y="50"/>
                  </a:cubicBezTo>
                  <a:cubicBezTo>
                    <a:pt x="52" y="50"/>
                    <a:pt x="52" y="50"/>
                    <a:pt x="52" y="50"/>
                  </a:cubicBezTo>
                  <a:cubicBezTo>
                    <a:pt x="52" y="50"/>
                    <a:pt x="52" y="49"/>
                    <a:pt x="52" y="49"/>
                  </a:cubicBezTo>
                  <a:cubicBezTo>
                    <a:pt x="53" y="49"/>
                    <a:pt x="53" y="49"/>
                    <a:pt x="53" y="49"/>
                  </a:cubicBezTo>
                  <a:cubicBezTo>
                    <a:pt x="53" y="48"/>
                    <a:pt x="53" y="48"/>
                    <a:pt x="54" y="48"/>
                  </a:cubicBezTo>
                  <a:cubicBezTo>
                    <a:pt x="54" y="48"/>
                    <a:pt x="54" y="48"/>
                    <a:pt x="54" y="48"/>
                  </a:cubicBezTo>
                  <a:cubicBezTo>
                    <a:pt x="54" y="48"/>
                    <a:pt x="54" y="48"/>
                    <a:pt x="55" y="48"/>
                  </a:cubicBezTo>
                  <a:cubicBezTo>
                    <a:pt x="55" y="48"/>
                    <a:pt x="56" y="48"/>
                    <a:pt x="57" y="49"/>
                  </a:cubicBezTo>
                  <a:cubicBezTo>
                    <a:pt x="65" y="58"/>
                    <a:pt x="65" y="58"/>
                    <a:pt x="65" y="58"/>
                  </a:cubicBezTo>
                  <a:cubicBezTo>
                    <a:pt x="66" y="59"/>
                    <a:pt x="67" y="60"/>
                    <a:pt x="66" y="61"/>
                  </a:cubicBezTo>
                  <a:close/>
                  <a:moveTo>
                    <a:pt x="34" y="29"/>
                  </a:moveTo>
                  <a:cubicBezTo>
                    <a:pt x="32" y="31"/>
                    <a:pt x="31" y="33"/>
                    <a:pt x="31" y="35"/>
                  </a:cubicBezTo>
                  <a:cubicBezTo>
                    <a:pt x="31" y="38"/>
                    <a:pt x="32" y="40"/>
                    <a:pt x="34" y="42"/>
                  </a:cubicBezTo>
                  <a:cubicBezTo>
                    <a:pt x="34" y="42"/>
                    <a:pt x="34" y="43"/>
                    <a:pt x="34" y="43"/>
                  </a:cubicBezTo>
                  <a:cubicBezTo>
                    <a:pt x="33" y="43"/>
                    <a:pt x="33" y="43"/>
                    <a:pt x="33" y="43"/>
                  </a:cubicBezTo>
                  <a:cubicBezTo>
                    <a:pt x="33" y="43"/>
                    <a:pt x="32" y="43"/>
                    <a:pt x="32" y="43"/>
                  </a:cubicBezTo>
                  <a:cubicBezTo>
                    <a:pt x="30" y="41"/>
                    <a:pt x="29" y="38"/>
                    <a:pt x="29" y="35"/>
                  </a:cubicBezTo>
                  <a:cubicBezTo>
                    <a:pt x="29" y="33"/>
                    <a:pt x="30" y="30"/>
                    <a:pt x="32" y="28"/>
                  </a:cubicBezTo>
                  <a:cubicBezTo>
                    <a:pt x="33" y="28"/>
                    <a:pt x="33" y="28"/>
                    <a:pt x="34" y="28"/>
                  </a:cubicBezTo>
                  <a:cubicBezTo>
                    <a:pt x="34" y="28"/>
                    <a:pt x="34" y="29"/>
                    <a:pt x="34" y="29"/>
                  </a:cubicBezTo>
                  <a:close/>
                  <a:moveTo>
                    <a:pt x="49" y="55"/>
                  </a:moveTo>
                  <a:cubicBezTo>
                    <a:pt x="46" y="57"/>
                    <a:pt x="43" y="59"/>
                    <a:pt x="39" y="60"/>
                  </a:cubicBezTo>
                  <a:cubicBezTo>
                    <a:pt x="41" y="58"/>
                    <a:pt x="43" y="55"/>
                    <a:pt x="45" y="52"/>
                  </a:cubicBezTo>
                  <a:cubicBezTo>
                    <a:pt x="44" y="52"/>
                    <a:pt x="43" y="52"/>
                    <a:pt x="42" y="52"/>
                  </a:cubicBezTo>
                  <a:cubicBezTo>
                    <a:pt x="40" y="57"/>
                    <a:pt x="37" y="60"/>
                    <a:pt x="33" y="60"/>
                  </a:cubicBezTo>
                  <a:cubicBezTo>
                    <a:pt x="33" y="51"/>
                    <a:pt x="33" y="51"/>
                    <a:pt x="33" y="51"/>
                  </a:cubicBezTo>
                  <a:cubicBezTo>
                    <a:pt x="32" y="51"/>
                    <a:pt x="32" y="50"/>
                    <a:pt x="31" y="50"/>
                  </a:cubicBezTo>
                  <a:cubicBezTo>
                    <a:pt x="31" y="60"/>
                    <a:pt x="31" y="60"/>
                    <a:pt x="31" y="60"/>
                  </a:cubicBezTo>
                  <a:cubicBezTo>
                    <a:pt x="26" y="60"/>
                    <a:pt x="22" y="54"/>
                    <a:pt x="20" y="47"/>
                  </a:cubicBezTo>
                  <a:cubicBezTo>
                    <a:pt x="22" y="47"/>
                    <a:pt x="25" y="48"/>
                    <a:pt x="28" y="48"/>
                  </a:cubicBezTo>
                  <a:cubicBezTo>
                    <a:pt x="28" y="48"/>
                    <a:pt x="28" y="48"/>
                    <a:pt x="28" y="47"/>
                  </a:cubicBezTo>
                  <a:cubicBezTo>
                    <a:pt x="27" y="47"/>
                    <a:pt x="27" y="46"/>
                    <a:pt x="26" y="46"/>
                  </a:cubicBezTo>
                  <a:cubicBezTo>
                    <a:pt x="24" y="45"/>
                    <a:pt x="21" y="45"/>
                    <a:pt x="19" y="44"/>
                  </a:cubicBezTo>
                  <a:cubicBezTo>
                    <a:pt x="18" y="41"/>
                    <a:pt x="18" y="37"/>
                    <a:pt x="18" y="33"/>
                  </a:cubicBezTo>
                  <a:cubicBezTo>
                    <a:pt x="23" y="33"/>
                    <a:pt x="23" y="33"/>
                    <a:pt x="23" y="33"/>
                  </a:cubicBezTo>
                  <a:cubicBezTo>
                    <a:pt x="23" y="32"/>
                    <a:pt x="23" y="31"/>
                    <a:pt x="24" y="31"/>
                  </a:cubicBezTo>
                  <a:cubicBezTo>
                    <a:pt x="18" y="31"/>
                    <a:pt x="18" y="31"/>
                    <a:pt x="18" y="31"/>
                  </a:cubicBezTo>
                  <a:cubicBezTo>
                    <a:pt x="18" y="26"/>
                    <a:pt x="18" y="22"/>
                    <a:pt x="19" y="19"/>
                  </a:cubicBezTo>
                  <a:cubicBezTo>
                    <a:pt x="23" y="18"/>
                    <a:pt x="27" y="17"/>
                    <a:pt x="31" y="17"/>
                  </a:cubicBezTo>
                  <a:cubicBezTo>
                    <a:pt x="31" y="21"/>
                    <a:pt x="31" y="21"/>
                    <a:pt x="31" y="21"/>
                  </a:cubicBezTo>
                  <a:cubicBezTo>
                    <a:pt x="32" y="21"/>
                    <a:pt x="32" y="20"/>
                    <a:pt x="33" y="20"/>
                  </a:cubicBezTo>
                  <a:cubicBezTo>
                    <a:pt x="33" y="17"/>
                    <a:pt x="33" y="17"/>
                    <a:pt x="33" y="17"/>
                  </a:cubicBezTo>
                  <a:cubicBezTo>
                    <a:pt x="37" y="17"/>
                    <a:pt x="41" y="18"/>
                    <a:pt x="45" y="19"/>
                  </a:cubicBezTo>
                  <a:cubicBezTo>
                    <a:pt x="45" y="19"/>
                    <a:pt x="45" y="19"/>
                    <a:pt x="45" y="20"/>
                  </a:cubicBezTo>
                  <a:cubicBezTo>
                    <a:pt x="46" y="20"/>
                    <a:pt x="47" y="20"/>
                    <a:pt x="48" y="21"/>
                  </a:cubicBezTo>
                  <a:cubicBezTo>
                    <a:pt x="47" y="20"/>
                    <a:pt x="47" y="20"/>
                    <a:pt x="47" y="19"/>
                  </a:cubicBezTo>
                  <a:cubicBezTo>
                    <a:pt x="55" y="22"/>
                    <a:pt x="60" y="26"/>
                    <a:pt x="61" y="31"/>
                  </a:cubicBezTo>
                  <a:cubicBezTo>
                    <a:pt x="56" y="31"/>
                    <a:pt x="56" y="31"/>
                    <a:pt x="56" y="31"/>
                  </a:cubicBezTo>
                  <a:cubicBezTo>
                    <a:pt x="56" y="31"/>
                    <a:pt x="56" y="32"/>
                    <a:pt x="56" y="33"/>
                  </a:cubicBezTo>
                  <a:cubicBezTo>
                    <a:pt x="61" y="33"/>
                    <a:pt x="61" y="33"/>
                    <a:pt x="61" y="33"/>
                  </a:cubicBezTo>
                  <a:cubicBezTo>
                    <a:pt x="61" y="35"/>
                    <a:pt x="59" y="38"/>
                    <a:pt x="56" y="40"/>
                  </a:cubicBezTo>
                  <a:cubicBezTo>
                    <a:pt x="56" y="41"/>
                    <a:pt x="55" y="42"/>
                    <a:pt x="55" y="43"/>
                  </a:cubicBezTo>
                  <a:cubicBezTo>
                    <a:pt x="57" y="41"/>
                    <a:pt x="59" y="40"/>
                    <a:pt x="60" y="39"/>
                  </a:cubicBezTo>
                  <a:cubicBezTo>
                    <a:pt x="60" y="40"/>
                    <a:pt x="59" y="42"/>
                    <a:pt x="58" y="44"/>
                  </a:cubicBezTo>
                  <a:cubicBezTo>
                    <a:pt x="59" y="44"/>
                    <a:pt x="60" y="45"/>
                    <a:pt x="60" y="45"/>
                  </a:cubicBezTo>
                  <a:cubicBezTo>
                    <a:pt x="61" y="46"/>
                    <a:pt x="61" y="46"/>
                    <a:pt x="61" y="46"/>
                  </a:cubicBezTo>
                  <a:cubicBezTo>
                    <a:pt x="63" y="41"/>
                    <a:pt x="64" y="37"/>
                    <a:pt x="64" y="32"/>
                  </a:cubicBezTo>
                  <a:cubicBezTo>
                    <a:pt x="64" y="14"/>
                    <a:pt x="50" y="0"/>
                    <a:pt x="32" y="0"/>
                  </a:cubicBezTo>
                  <a:cubicBezTo>
                    <a:pt x="15" y="0"/>
                    <a:pt x="0" y="14"/>
                    <a:pt x="0" y="32"/>
                  </a:cubicBezTo>
                  <a:cubicBezTo>
                    <a:pt x="0" y="49"/>
                    <a:pt x="15" y="63"/>
                    <a:pt x="32" y="63"/>
                  </a:cubicBezTo>
                  <a:cubicBezTo>
                    <a:pt x="39" y="63"/>
                    <a:pt x="46" y="61"/>
                    <a:pt x="51" y="57"/>
                  </a:cubicBezTo>
                  <a:cubicBezTo>
                    <a:pt x="50" y="56"/>
                    <a:pt x="50" y="56"/>
                    <a:pt x="50" y="56"/>
                  </a:cubicBezTo>
                  <a:cubicBezTo>
                    <a:pt x="49" y="56"/>
                    <a:pt x="49" y="55"/>
                    <a:pt x="49" y="55"/>
                  </a:cubicBezTo>
                  <a:close/>
                  <a:moveTo>
                    <a:pt x="60" y="24"/>
                  </a:moveTo>
                  <a:cubicBezTo>
                    <a:pt x="57" y="21"/>
                    <a:pt x="53" y="19"/>
                    <a:pt x="47" y="17"/>
                  </a:cubicBezTo>
                  <a:cubicBezTo>
                    <a:pt x="45" y="11"/>
                    <a:pt x="42" y="6"/>
                    <a:pt x="39" y="4"/>
                  </a:cubicBezTo>
                  <a:cubicBezTo>
                    <a:pt x="50" y="6"/>
                    <a:pt x="58" y="14"/>
                    <a:pt x="60" y="24"/>
                  </a:cubicBezTo>
                  <a:close/>
                  <a:moveTo>
                    <a:pt x="33" y="3"/>
                  </a:moveTo>
                  <a:cubicBezTo>
                    <a:pt x="38" y="3"/>
                    <a:pt x="42" y="9"/>
                    <a:pt x="44" y="16"/>
                  </a:cubicBezTo>
                  <a:cubicBezTo>
                    <a:pt x="41" y="16"/>
                    <a:pt x="37" y="15"/>
                    <a:pt x="33" y="15"/>
                  </a:cubicBezTo>
                  <a:lnTo>
                    <a:pt x="33" y="3"/>
                  </a:lnTo>
                  <a:close/>
                  <a:moveTo>
                    <a:pt x="31" y="3"/>
                  </a:moveTo>
                  <a:cubicBezTo>
                    <a:pt x="31" y="15"/>
                    <a:pt x="31" y="15"/>
                    <a:pt x="31" y="15"/>
                  </a:cubicBezTo>
                  <a:cubicBezTo>
                    <a:pt x="27" y="15"/>
                    <a:pt x="23" y="16"/>
                    <a:pt x="20" y="16"/>
                  </a:cubicBezTo>
                  <a:cubicBezTo>
                    <a:pt x="22" y="9"/>
                    <a:pt x="26" y="3"/>
                    <a:pt x="31" y="3"/>
                  </a:cubicBezTo>
                  <a:close/>
                  <a:moveTo>
                    <a:pt x="25" y="4"/>
                  </a:moveTo>
                  <a:cubicBezTo>
                    <a:pt x="22" y="6"/>
                    <a:pt x="19" y="11"/>
                    <a:pt x="18" y="17"/>
                  </a:cubicBezTo>
                  <a:cubicBezTo>
                    <a:pt x="12" y="19"/>
                    <a:pt x="7" y="21"/>
                    <a:pt x="4" y="24"/>
                  </a:cubicBezTo>
                  <a:cubicBezTo>
                    <a:pt x="7" y="14"/>
                    <a:pt x="15" y="6"/>
                    <a:pt x="25" y="4"/>
                  </a:cubicBezTo>
                  <a:close/>
                  <a:moveTo>
                    <a:pt x="17" y="19"/>
                  </a:moveTo>
                  <a:cubicBezTo>
                    <a:pt x="16" y="23"/>
                    <a:pt x="16" y="27"/>
                    <a:pt x="16" y="31"/>
                  </a:cubicBezTo>
                  <a:cubicBezTo>
                    <a:pt x="3" y="31"/>
                    <a:pt x="3" y="31"/>
                    <a:pt x="3" y="31"/>
                  </a:cubicBezTo>
                  <a:cubicBezTo>
                    <a:pt x="4" y="26"/>
                    <a:pt x="9" y="22"/>
                    <a:pt x="17" y="19"/>
                  </a:cubicBezTo>
                  <a:close/>
                  <a:moveTo>
                    <a:pt x="16" y="33"/>
                  </a:moveTo>
                  <a:cubicBezTo>
                    <a:pt x="16" y="37"/>
                    <a:pt x="16" y="40"/>
                    <a:pt x="17" y="44"/>
                  </a:cubicBezTo>
                  <a:cubicBezTo>
                    <a:pt x="9" y="41"/>
                    <a:pt x="4" y="37"/>
                    <a:pt x="3" y="33"/>
                  </a:cubicBezTo>
                  <a:lnTo>
                    <a:pt x="16" y="33"/>
                  </a:lnTo>
                  <a:close/>
                  <a:moveTo>
                    <a:pt x="4" y="39"/>
                  </a:moveTo>
                  <a:cubicBezTo>
                    <a:pt x="7" y="42"/>
                    <a:pt x="12" y="44"/>
                    <a:pt x="18" y="46"/>
                  </a:cubicBezTo>
                  <a:cubicBezTo>
                    <a:pt x="19" y="52"/>
                    <a:pt x="22" y="57"/>
                    <a:pt x="25" y="60"/>
                  </a:cubicBezTo>
                  <a:cubicBezTo>
                    <a:pt x="15" y="57"/>
                    <a:pt x="7" y="49"/>
                    <a:pt x="4" y="39"/>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86" name="Freeform 35"/>
            <p:cNvSpPr>
              <a:spLocks noEditPoints="1"/>
            </p:cNvSpPr>
            <p:nvPr/>
          </p:nvSpPr>
          <p:spPr bwMode="auto">
            <a:xfrm>
              <a:off x="6856905" y="3611909"/>
              <a:ext cx="239130" cy="228536"/>
            </a:xfrm>
            <a:custGeom>
              <a:avLst/>
              <a:gdLst>
                <a:gd name="T0" fmla="*/ 44 w 67"/>
                <a:gd name="T1" fmla="*/ 21 h 64"/>
                <a:gd name="T2" fmla="*/ 25 w 67"/>
                <a:gd name="T3" fmla="*/ 19 h 64"/>
                <a:gd name="T4" fmla="*/ 24 w 67"/>
                <a:gd name="T5" fmla="*/ 21 h 64"/>
                <a:gd name="T6" fmla="*/ 16 w 67"/>
                <a:gd name="T7" fmla="*/ 30 h 64"/>
                <a:gd name="T8" fmla="*/ 26 w 67"/>
                <a:gd name="T9" fmla="*/ 36 h 64"/>
                <a:gd name="T10" fmla="*/ 32 w 67"/>
                <a:gd name="T11" fmla="*/ 42 h 64"/>
                <a:gd name="T12" fmla="*/ 26 w 67"/>
                <a:gd name="T13" fmla="*/ 48 h 64"/>
                <a:gd name="T14" fmla="*/ 42 w 67"/>
                <a:gd name="T15" fmla="*/ 48 h 64"/>
                <a:gd name="T16" fmla="*/ 36 w 67"/>
                <a:gd name="T17" fmla="*/ 42 h 64"/>
                <a:gd name="T18" fmla="*/ 42 w 67"/>
                <a:gd name="T19" fmla="*/ 36 h 64"/>
                <a:gd name="T20" fmla="*/ 51 w 67"/>
                <a:gd name="T21" fmla="*/ 30 h 64"/>
                <a:gd name="T22" fmla="*/ 19 w 67"/>
                <a:gd name="T23" fmla="*/ 30 h 64"/>
                <a:gd name="T24" fmla="*/ 24 w 67"/>
                <a:gd name="T25" fmla="*/ 31 h 64"/>
                <a:gd name="T26" fmla="*/ 48 w 67"/>
                <a:gd name="T27" fmla="*/ 30 h 64"/>
                <a:gd name="T28" fmla="*/ 44 w 67"/>
                <a:gd name="T29" fmla="*/ 31 h 64"/>
                <a:gd name="T30" fmla="*/ 48 w 67"/>
                <a:gd name="T31" fmla="*/ 30 h 64"/>
                <a:gd name="T32" fmla="*/ 61 w 67"/>
                <a:gd name="T33" fmla="*/ 20 h 64"/>
                <a:gd name="T34" fmla="*/ 51 w 67"/>
                <a:gd name="T35" fmla="*/ 9 h 64"/>
                <a:gd name="T36" fmla="*/ 43 w 67"/>
                <a:gd name="T37" fmla="*/ 0 h 64"/>
                <a:gd name="T38" fmla="*/ 30 w 67"/>
                <a:gd name="T39" fmla="*/ 2 h 64"/>
                <a:gd name="T40" fmla="*/ 19 w 67"/>
                <a:gd name="T41" fmla="*/ 6 h 64"/>
                <a:gd name="T42" fmla="*/ 7 w 67"/>
                <a:gd name="T43" fmla="*/ 13 h 64"/>
                <a:gd name="T44" fmla="*/ 4 w 67"/>
                <a:gd name="T45" fmla="*/ 26 h 64"/>
                <a:gd name="T46" fmla="*/ 7 w 67"/>
                <a:gd name="T47" fmla="*/ 41 h 64"/>
                <a:gd name="T48" fmla="*/ 13 w 67"/>
                <a:gd name="T49" fmla="*/ 55 h 64"/>
                <a:gd name="T50" fmla="*/ 24 w 67"/>
                <a:gd name="T51" fmla="*/ 64 h 64"/>
                <a:gd name="T52" fmla="*/ 34 w 67"/>
                <a:gd name="T53" fmla="*/ 61 h 64"/>
                <a:gd name="T54" fmla="*/ 44 w 67"/>
                <a:gd name="T55" fmla="*/ 64 h 64"/>
                <a:gd name="T56" fmla="*/ 54 w 67"/>
                <a:gd name="T57" fmla="*/ 55 h 64"/>
                <a:gd name="T58" fmla="*/ 61 w 67"/>
                <a:gd name="T59" fmla="*/ 41 h 64"/>
                <a:gd name="T60" fmla="*/ 63 w 67"/>
                <a:gd name="T61" fmla="*/ 26 h 64"/>
                <a:gd name="T62" fmla="*/ 58 w 67"/>
                <a:gd name="T63" fmla="*/ 19 h 64"/>
                <a:gd name="T64" fmla="*/ 54 w 67"/>
                <a:gd name="T65" fmla="*/ 13 h 64"/>
                <a:gd name="T66" fmla="*/ 46 w 67"/>
                <a:gd name="T67" fmla="*/ 7 h 64"/>
                <a:gd name="T68" fmla="*/ 39 w 67"/>
                <a:gd name="T69" fmla="*/ 5 h 64"/>
                <a:gd name="T70" fmla="*/ 29 w 67"/>
                <a:gd name="T71" fmla="*/ 5 h 64"/>
                <a:gd name="T72" fmla="*/ 22 w 67"/>
                <a:gd name="T73" fmla="*/ 7 h 64"/>
                <a:gd name="T74" fmla="*/ 18 w 67"/>
                <a:gd name="T75" fmla="*/ 12 h 64"/>
                <a:gd name="T76" fmla="*/ 9 w 67"/>
                <a:gd name="T77" fmla="*/ 14 h 64"/>
                <a:gd name="T78" fmla="*/ 6 w 67"/>
                <a:gd name="T79" fmla="*/ 28 h 64"/>
                <a:gd name="T80" fmla="*/ 9 w 67"/>
                <a:gd name="T81" fmla="*/ 40 h 64"/>
                <a:gd name="T82" fmla="*/ 9 w 67"/>
                <a:gd name="T83" fmla="*/ 50 h 64"/>
                <a:gd name="T84" fmla="*/ 18 w 67"/>
                <a:gd name="T85" fmla="*/ 53 h 64"/>
                <a:gd name="T86" fmla="*/ 24 w 67"/>
                <a:gd name="T87" fmla="*/ 61 h 64"/>
                <a:gd name="T88" fmla="*/ 33 w 67"/>
                <a:gd name="T89" fmla="*/ 58 h 64"/>
                <a:gd name="T90" fmla="*/ 43 w 67"/>
                <a:gd name="T91" fmla="*/ 61 h 64"/>
                <a:gd name="T92" fmla="*/ 48 w 67"/>
                <a:gd name="T93" fmla="*/ 53 h 64"/>
                <a:gd name="T94" fmla="*/ 10 w 67"/>
                <a:gd name="T95" fmla="*/ 32 h 64"/>
                <a:gd name="T96" fmla="*/ 34 w 67"/>
                <a:gd name="T97" fmla="*/ 56 h 64"/>
                <a:gd name="T98" fmla="*/ 49 w 67"/>
                <a:gd name="T99" fmla="*/ 53 h 64"/>
                <a:gd name="T100" fmla="*/ 58 w 67"/>
                <a:gd name="T101" fmla="*/ 50 h 64"/>
                <a:gd name="T102" fmla="*/ 60 w 67"/>
                <a:gd name="T103" fmla="*/ 32 h 64"/>
                <a:gd name="T104" fmla="*/ 64 w 67"/>
                <a:gd name="T10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4">
                  <a:moveTo>
                    <a:pt x="51" y="23"/>
                  </a:moveTo>
                  <a:cubicBezTo>
                    <a:pt x="51" y="22"/>
                    <a:pt x="51" y="21"/>
                    <a:pt x="50" y="21"/>
                  </a:cubicBezTo>
                  <a:cubicBezTo>
                    <a:pt x="44" y="21"/>
                    <a:pt x="44" y="21"/>
                    <a:pt x="44" y="21"/>
                  </a:cubicBezTo>
                  <a:cubicBezTo>
                    <a:pt x="44" y="20"/>
                    <a:pt x="44" y="20"/>
                    <a:pt x="44" y="20"/>
                  </a:cubicBezTo>
                  <a:cubicBezTo>
                    <a:pt x="44" y="20"/>
                    <a:pt x="44" y="19"/>
                    <a:pt x="43" y="19"/>
                  </a:cubicBezTo>
                  <a:cubicBezTo>
                    <a:pt x="25" y="19"/>
                    <a:pt x="25" y="19"/>
                    <a:pt x="25" y="19"/>
                  </a:cubicBezTo>
                  <a:cubicBezTo>
                    <a:pt x="24" y="19"/>
                    <a:pt x="24" y="19"/>
                    <a:pt x="24" y="19"/>
                  </a:cubicBezTo>
                  <a:cubicBezTo>
                    <a:pt x="24" y="20"/>
                    <a:pt x="24" y="20"/>
                    <a:pt x="24" y="20"/>
                  </a:cubicBezTo>
                  <a:cubicBezTo>
                    <a:pt x="24" y="21"/>
                    <a:pt x="24" y="21"/>
                    <a:pt x="24" y="21"/>
                  </a:cubicBezTo>
                  <a:cubicBezTo>
                    <a:pt x="18" y="21"/>
                    <a:pt x="18" y="21"/>
                    <a:pt x="18" y="21"/>
                  </a:cubicBezTo>
                  <a:cubicBezTo>
                    <a:pt x="17" y="21"/>
                    <a:pt x="16" y="22"/>
                    <a:pt x="16" y="23"/>
                  </a:cubicBezTo>
                  <a:cubicBezTo>
                    <a:pt x="16" y="30"/>
                    <a:pt x="16" y="30"/>
                    <a:pt x="16" y="30"/>
                  </a:cubicBezTo>
                  <a:cubicBezTo>
                    <a:pt x="16" y="33"/>
                    <a:pt x="20" y="35"/>
                    <a:pt x="22" y="37"/>
                  </a:cubicBezTo>
                  <a:cubicBezTo>
                    <a:pt x="23" y="37"/>
                    <a:pt x="23" y="37"/>
                    <a:pt x="23" y="37"/>
                  </a:cubicBezTo>
                  <a:cubicBezTo>
                    <a:pt x="24" y="37"/>
                    <a:pt x="25" y="37"/>
                    <a:pt x="26" y="36"/>
                  </a:cubicBezTo>
                  <a:cubicBezTo>
                    <a:pt x="27" y="37"/>
                    <a:pt x="28" y="38"/>
                    <a:pt x="30" y="39"/>
                  </a:cubicBezTo>
                  <a:cubicBezTo>
                    <a:pt x="30" y="39"/>
                    <a:pt x="31" y="39"/>
                    <a:pt x="31" y="40"/>
                  </a:cubicBezTo>
                  <a:cubicBezTo>
                    <a:pt x="31" y="40"/>
                    <a:pt x="32" y="41"/>
                    <a:pt x="32" y="42"/>
                  </a:cubicBezTo>
                  <a:cubicBezTo>
                    <a:pt x="32" y="45"/>
                    <a:pt x="30" y="46"/>
                    <a:pt x="30" y="46"/>
                  </a:cubicBezTo>
                  <a:cubicBezTo>
                    <a:pt x="30" y="46"/>
                    <a:pt x="28" y="47"/>
                    <a:pt x="26" y="47"/>
                  </a:cubicBezTo>
                  <a:cubicBezTo>
                    <a:pt x="26" y="47"/>
                    <a:pt x="26" y="48"/>
                    <a:pt x="26" y="48"/>
                  </a:cubicBezTo>
                  <a:cubicBezTo>
                    <a:pt x="26" y="49"/>
                    <a:pt x="26" y="49"/>
                    <a:pt x="27" y="49"/>
                  </a:cubicBezTo>
                  <a:cubicBezTo>
                    <a:pt x="41" y="49"/>
                    <a:pt x="41" y="49"/>
                    <a:pt x="41" y="49"/>
                  </a:cubicBezTo>
                  <a:cubicBezTo>
                    <a:pt x="42" y="49"/>
                    <a:pt x="42" y="49"/>
                    <a:pt x="42" y="48"/>
                  </a:cubicBezTo>
                  <a:cubicBezTo>
                    <a:pt x="42" y="48"/>
                    <a:pt x="42" y="47"/>
                    <a:pt x="42" y="47"/>
                  </a:cubicBezTo>
                  <a:cubicBezTo>
                    <a:pt x="40" y="47"/>
                    <a:pt x="38" y="46"/>
                    <a:pt x="38" y="46"/>
                  </a:cubicBezTo>
                  <a:cubicBezTo>
                    <a:pt x="37" y="46"/>
                    <a:pt x="36" y="45"/>
                    <a:pt x="36" y="42"/>
                  </a:cubicBezTo>
                  <a:cubicBezTo>
                    <a:pt x="36" y="41"/>
                    <a:pt x="37" y="40"/>
                    <a:pt x="37" y="39"/>
                  </a:cubicBezTo>
                  <a:cubicBezTo>
                    <a:pt x="37" y="39"/>
                    <a:pt x="38" y="39"/>
                    <a:pt x="38" y="39"/>
                  </a:cubicBezTo>
                  <a:cubicBezTo>
                    <a:pt x="40" y="38"/>
                    <a:pt x="41" y="37"/>
                    <a:pt x="42" y="36"/>
                  </a:cubicBezTo>
                  <a:cubicBezTo>
                    <a:pt x="43" y="37"/>
                    <a:pt x="44" y="37"/>
                    <a:pt x="44" y="37"/>
                  </a:cubicBezTo>
                  <a:cubicBezTo>
                    <a:pt x="45" y="37"/>
                    <a:pt x="45" y="37"/>
                    <a:pt x="46" y="37"/>
                  </a:cubicBezTo>
                  <a:cubicBezTo>
                    <a:pt x="48" y="35"/>
                    <a:pt x="51" y="33"/>
                    <a:pt x="51" y="30"/>
                  </a:cubicBezTo>
                  <a:lnTo>
                    <a:pt x="51" y="23"/>
                  </a:lnTo>
                  <a:close/>
                  <a:moveTo>
                    <a:pt x="23" y="34"/>
                  </a:moveTo>
                  <a:cubicBezTo>
                    <a:pt x="19" y="31"/>
                    <a:pt x="19" y="30"/>
                    <a:pt x="19" y="30"/>
                  </a:cubicBezTo>
                  <a:cubicBezTo>
                    <a:pt x="19" y="24"/>
                    <a:pt x="19" y="24"/>
                    <a:pt x="19" y="24"/>
                  </a:cubicBezTo>
                  <a:cubicBezTo>
                    <a:pt x="24" y="24"/>
                    <a:pt x="24" y="24"/>
                    <a:pt x="24" y="24"/>
                  </a:cubicBezTo>
                  <a:cubicBezTo>
                    <a:pt x="24" y="31"/>
                    <a:pt x="24" y="31"/>
                    <a:pt x="24" y="31"/>
                  </a:cubicBezTo>
                  <a:cubicBezTo>
                    <a:pt x="24" y="32"/>
                    <a:pt x="24" y="33"/>
                    <a:pt x="24" y="33"/>
                  </a:cubicBezTo>
                  <a:cubicBezTo>
                    <a:pt x="24" y="34"/>
                    <a:pt x="24" y="34"/>
                    <a:pt x="23" y="34"/>
                  </a:cubicBezTo>
                  <a:close/>
                  <a:moveTo>
                    <a:pt x="48" y="30"/>
                  </a:moveTo>
                  <a:cubicBezTo>
                    <a:pt x="48" y="30"/>
                    <a:pt x="48" y="31"/>
                    <a:pt x="44" y="34"/>
                  </a:cubicBezTo>
                  <a:cubicBezTo>
                    <a:pt x="44" y="34"/>
                    <a:pt x="44" y="34"/>
                    <a:pt x="44" y="33"/>
                  </a:cubicBezTo>
                  <a:cubicBezTo>
                    <a:pt x="44" y="33"/>
                    <a:pt x="44" y="32"/>
                    <a:pt x="44" y="31"/>
                  </a:cubicBezTo>
                  <a:cubicBezTo>
                    <a:pt x="44" y="24"/>
                    <a:pt x="44" y="24"/>
                    <a:pt x="44" y="24"/>
                  </a:cubicBezTo>
                  <a:cubicBezTo>
                    <a:pt x="48" y="24"/>
                    <a:pt x="48" y="24"/>
                    <a:pt x="48" y="24"/>
                  </a:cubicBezTo>
                  <a:lnTo>
                    <a:pt x="48" y="30"/>
                  </a:lnTo>
                  <a:close/>
                  <a:moveTo>
                    <a:pt x="63" y="26"/>
                  </a:moveTo>
                  <a:cubicBezTo>
                    <a:pt x="62" y="25"/>
                    <a:pt x="61" y="24"/>
                    <a:pt x="61" y="24"/>
                  </a:cubicBezTo>
                  <a:cubicBezTo>
                    <a:pt x="61" y="23"/>
                    <a:pt x="61" y="21"/>
                    <a:pt x="61" y="20"/>
                  </a:cubicBezTo>
                  <a:cubicBezTo>
                    <a:pt x="62" y="17"/>
                    <a:pt x="62" y="15"/>
                    <a:pt x="61" y="13"/>
                  </a:cubicBezTo>
                  <a:cubicBezTo>
                    <a:pt x="59" y="11"/>
                    <a:pt x="57" y="10"/>
                    <a:pt x="54" y="10"/>
                  </a:cubicBezTo>
                  <a:cubicBezTo>
                    <a:pt x="53" y="10"/>
                    <a:pt x="51" y="10"/>
                    <a:pt x="51" y="9"/>
                  </a:cubicBezTo>
                  <a:cubicBezTo>
                    <a:pt x="50" y="9"/>
                    <a:pt x="49" y="7"/>
                    <a:pt x="49" y="6"/>
                  </a:cubicBezTo>
                  <a:cubicBezTo>
                    <a:pt x="48" y="4"/>
                    <a:pt x="47" y="1"/>
                    <a:pt x="44" y="1"/>
                  </a:cubicBezTo>
                  <a:cubicBezTo>
                    <a:pt x="44" y="0"/>
                    <a:pt x="43" y="0"/>
                    <a:pt x="43" y="0"/>
                  </a:cubicBezTo>
                  <a:cubicBezTo>
                    <a:pt x="41" y="0"/>
                    <a:pt x="39" y="1"/>
                    <a:pt x="37" y="2"/>
                  </a:cubicBezTo>
                  <a:cubicBezTo>
                    <a:pt x="36" y="3"/>
                    <a:pt x="35" y="4"/>
                    <a:pt x="34" y="4"/>
                  </a:cubicBezTo>
                  <a:cubicBezTo>
                    <a:pt x="33" y="4"/>
                    <a:pt x="32" y="3"/>
                    <a:pt x="30" y="2"/>
                  </a:cubicBezTo>
                  <a:cubicBezTo>
                    <a:pt x="29" y="1"/>
                    <a:pt x="27" y="0"/>
                    <a:pt x="25" y="0"/>
                  </a:cubicBezTo>
                  <a:cubicBezTo>
                    <a:pt x="25" y="0"/>
                    <a:pt x="24" y="0"/>
                    <a:pt x="24" y="1"/>
                  </a:cubicBezTo>
                  <a:cubicBezTo>
                    <a:pt x="21" y="1"/>
                    <a:pt x="20" y="4"/>
                    <a:pt x="19" y="6"/>
                  </a:cubicBezTo>
                  <a:cubicBezTo>
                    <a:pt x="18" y="7"/>
                    <a:pt x="18" y="9"/>
                    <a:pt x="17" y="9"/>
                  </a:cubicBezTo>
                  <a:cubicBezTo>
                    <a:pt x="16" y="10"/>
                    <a:pt x="15" y="10"/>
                    <a:pt x="13" y="10"/>
                  </a:cubicBezTo>
                  <a:cubicBezTo>
                    <a:pt x="11" y="10"/>
                    <a:pt x="8" y="11"/>
                    <a:pt x="7" y="13"/>
                  </a:cubicBezTo>
                  <a:cubicBezTo>
                    <a:pt x="5" y="15"/>
                    <a:pt x="6" y="17"/>
                    <a:pt x="6" y="20"/>
                  </a:cubicBezTo>
                  <a:cubicBezTo>
                    <a:pt x="7" y="21"/>
                    <a:pt x="7" y="23"/>
                    <a:pt x="7" y="24"/>
                  </a:cubicBezTo>
                  <a:cubicBezTo>
                    <a:pt x="7" y="24"/>
                    <a:pt x="5" y="25"/>
                    <a:pt x="4" y="26"/>
                  </a:cubicBezTo>
                  <a:cubicBezTo>
                    <a:pt x="3" y="28"/>
                    <a:pt x="0" y="30"/>
                    <a:pt x="0" y="32"/>
                  </a:cubicBezTo>
                  <a:cubicBezTo>
                    <a:pt x="0" y="35"/>
                    <a:pt x="3" y="37"/>
                    <a:pt x="4" y="38"/>
                  </a:cubicBezTo>
                  <a:cubicBezTo>
                    <a:pt x="5" y="39"/>
                    <a:pt x="7" y="40"/>
                    <a:pt x="7" y="41"/>
                  </a:cubicBezTo>
                  <a:cubicBezTo>
                    <a:pt x="7" y="42"/>
                    <a:pt x="7" y="44"/>
                    <a:pt x="6" y="45"/>
                  </a:cubicBezTo>
                  <a:cubicBezTo>
                    <a:pt x="6" y="47"/>
                    <a:pt x="5" y="50"/>
                    <a:pt x="7" y="52"/>
                  </a:cubicBezTo>
                  <a:cubicBezTo>
                    <a:pt x="8" y="54"/>
                    <a:pt x="11" y="54"/>
                    <a:pt x="13" y="55"/>
                  </a:cubicBezTo>
                  <a:cubicBezTo>
                    <a:pt x="15" y="55"/>
                    <a:pt x="16" y="55"/>
                    <a:pt x="17" y="55"/>
                  </a:cubicBezTo>
                  <a:cubicBezTo>
                    <a:pt x="18" y="56"/>
                    <a:pt x="18" y="57"/>
                    <a:pt x="19" y="59"/>
                  </a:cubicBezTo>
                  <a:cubicBezTo>
                    <a:pt x="20" y="61"/>
                    <a:pt x="21" y="63"/>
                    <a:pt x="24" y="64"/>
                  </a:cubicBezTo>
                  <a:cubicBezTo>
                    <a:pt x="24" y="64"/>
                    <a:pt x="25" y="64"/>
                    <a:pt x="25" y="64"/>
                  </a:cubicBezTo>
                  <a:cubicBezTo>
                    <a:pt x="27" y="64"/>
                    <a:pt x="29" y="63"/>
                    <a:pt x="30" y="62"/>
                  </a:cubicBezTo>
                  <a:cubicBezTo>
                    <a:pt x="32" y="62"/>
                    <a:pt x="33" y="61"/>
                    <a:pt x="34" y="61"/>
                  </a:cubicBezTo>
                  <a:cubicBezTo>
                    <a:pt x="35" y="61"/>
                    <a:pt x="36" y="62"/>
                    <a:pt x="37" y="62"/>
                  </a:cubicBezTo>
                  <a:cubicBezTo>
                    <a:pt x="39" y="63"/>
                    <a:pt x="41" y="64"/>
                    <a:pt x="43" y="64"/>
                  </a:cubicBezTo>
                  <a:cubicBezTo>
                    <a:pt x="43" y="64"/>
                    <a:pt x="44" y="64"/>
                    <a:pt x="44" y="64"/>
                  </a:cubicBezTo>
                  <a:cubicBezTo>
                    <a:pt x="47" y="63"/>
                    <a:pt x="48" y="61"/>
                    <a:pt x="49" y="59"/>
                  </a:cubicBezTo>
                  <a:cubicBezTo>
                    <a:pt x="49" y="57"/>
                    <a:pt x="50" y="56"/>
                    <a:pt x="51" y="55"/>
                  </a:cubicBezTo>
                  <a:cubicBezTo>
                    <a:pt x="51" y="55"/>
                    <a:pt x="53" y="55"/>
                    <a:pt x="54" y="55"/>
                  </a:cubicBezTo>
                  <a:cubicBezTo>
                    <a:pt x="57" y="54"/>
                    <a:pt x="59" y="54"/>
                    <a:pt x="61" y="52"/>
                  </a:cubicBezTo>
                  <a:cubicBezTo>
                    <a:pt x="62" y="50"/>
                    <a:pt x="62" y="47"/>
                    <a:pt x="61" y="45"/>
                  </a:cubicBezTo>
                  <a:cubicBezTo>
                    <a:pt x="61" y="44"/>
                    <a:pt x="61" y="42"/>
                    <a:pt x="61" y="41"/>
                  </a:cubicBezTo>
                  <a:cubicBezTo>
                    <a:pt x="61" y="40"/>
                    <a:pt x="62" y="39"/>
                    <a:pt x="63" y="38"/>
                  </a:cubicBezTo>
                  <a:cubicBezTo>
                    <a:pt x="65" y="37"/>
                    <a:pt x="67" y="35"/>
                    <a:pt x="67" y="32"/>
                  </a:cubicBezTo>
                  <a:cubicBezTo>
                    <a:pt x="67" y="30"/>
                    <a:pt x="65" y="28"/>
                    <a:pt x="63" y="26"/>
                  </a:cubicBezTo>
                  <a:close/>
                  <a:moveTo>
                    <a:pt x="54" y="13"/>
                  </a:moveTo>
                  <a:cubicBezTo>
                    <a:pt x="56" y="13"/>
                    <a:pt x="58" y="13"/>
                    <a:pt x="58" y="14"/>
                  </a:cubicBezTo>
                  <a:cubicBezTo>
                    <a:pt x="59" y="15"/>
                    <a:pt x="59" y="17"/>
                    <a:pt x="58" y="19"/>
                  </a:cubicBezTo>
                  <a:cubicBezTo>
                    <a:pt x="58" y="21"/>
                    <a:pt x="58" y="22"/>
                    <a:pt x="58" y="24"/>
                  </a:cubicBezTo>
                  <a:cubicBezTo>
                    <a:pt x="56" y="19"/>
                    <a:pt x="53" y="15"/>
                    <a:pt x="49" y="12"/>
                  </a:cubicBezTo>
                  <a:cubicBezTo>
                    <a:pt x="51" y="13"/>
                    <a:pt x="52" y="13"/>
                    <a:pt x="54" y="13"/>
                  </a:cubicBezTo>
                  <a:close/>
                  <a:moveTo>
                    <a:pt x="39" y="5"/>
                  </a:moveTo>
                  <a:cubicBezTo>
                    <a:pt x="41" y="4"/>
                    <a:pt x="42" y="3"/>
                    <a:pt x="43" y="3"/>
                  </a:cubicBezTo>
                  <a:cubicBezTo>
                    <a:pt x="44" y="4"/>
                    <a:pt x="45" y="6"/>
                    <a:pt x="46" y="7"/>
                  </a:cubicBezTo>
                  <a:cubicBezTo>
                    <a:pt x="47" y="9"/>
                    <a:pt x="47" y="10"/>
                    <a:pt x="48" y="11"/>
                  </a:cubicBezTo>
                  <a:cubicBezTo>
                    <a:pt x="44" y="8"/>
                    <a:pt x="40" y="7"/>
                    <a:pt x="35" y="7"/>
                  </a:cubicBezTo>
                  <a:cubicBezTo>
                    <a:pt x="36" y="6"/>
                    <a:pt x="38" y="6"/>
                    <a:pt x="39" y="5"/>
                  </a:cubicBezTo>
                  <a:close/>
                  <a:moveTo>
                    <a:pt x="22" y="7"/>
                  </a:moveTo>
                  <a:cubicBezTo>
                    <a:pt x="22" y="6"/>
                    <a:pt x="23" y="4"/>
                    <a:pt x="24" y="3"/>
                  </a:cubicBezTo>
                  <a:cubicBezTo>
                    <a:pt x="26" y="3"/>
                    <a:pt x="27" y="4"/>
                    <a:pt x="29" y="5"/>
                  </a:cubicBezTo>
                  <a:cubicBezTo>
                    <a:pt x="30" y="6"/>
                    <a:pt x="32" y="6"/>
                    <a:pt x="33" y="7"/>
                  </a:cubicBezTo>
                  <a:cubicBezTo>
                    <a:pt x="28" y="7"/>
                    <a:pt x="23" y="8"/>
                    <a:pt x="19" y="11"/>
                  </a:cubicBezTo>
                  <a:cubicBezTo>
                    <a:pt x="20" y="10"/>
                    <a:pt x="21" y="9"/>
                    <a:pt x="22" y="7"/>
                  </a:cubicBezTo>
                  <a:close/>
                  <a:moveTo>
                    <a:pt x="9" y="14"/>
                  </a:moveTo>
                  <a:cubicBezTo>
                    <a:pt x="10" y="13"/>
                    <a:pt x="12" y="13"/>
                    <a:pt x="14" y="13"/>
                  </a:cubicBezTo>
                  <a:cubicBezTo>
                    <a:pt x="15" y="13"/>
                    <a:pt x="17" y="13"/>
                    <a:pt x="18" y="12"/>
                  </a:cubicBezTo>
                  <a:cubicBezTo>
                    <a:pt x="14" y="15"/>
                    <a:pt x="11" y="19"/>
                    <a:pt x="10" y="24"/>
                  </a:cubicBezTo>
                  <a:cubicBezTo>
                    <a:pt x="10" y="22"/>
                    <a:pt x="10" y="21"/>
                    <a:pt x="9" y="19"/>
                  </a:cubicBezTo>
                  <a:cubicBezTo>
                    <a:pt x="9" y="17"/>
                    <a:pt x="9" y="15"/>
                    <a:pt x="9" y="14"/>
                  </a:cubicBezTo>
                  <a:close/>
                  <a:moveTo>
                    <a:pt x="6" y="36"/>
                  </a:moveTo>
                  <a:cubicBezTo>
                    <a:pt x="5" y="35"/>
                    <a:pt x="3" y="34"/>
                    <a:pt x="3" y="32"/>
                  </a:cubicBezTo>
                  <a:cubicBezTo>
                    <a:pt x="3" y="31"/>
                    <a:pt x="5" y="30"/>
                    <a:pt x="6" y="28"/>
                  </a:cubicBezTo>
                  <a:cubicBezTo>
                    <a:pt x="8" y="27"/>
                    <a:pt x="9" y="26"/>
                    <a:pt x="9" y="25"/>
                  </a:cubicBezTo>
                  <a:cubicBezTo>
                    <a:pt x="9" y="27"/>
                    <a:pt x="8" y="30"/>
                    <a:pt x="8" y="32"/>
                  </a:cubicBezTo>
                  <a:cubicBezTo>
                    <a:pt x="8" y="35"/>
                    <a:pt x="9" y="37"/>
                    <a:pt x="9" y="40"/>
                  </a:cubicBezTo>
                  <a:cubicBezTo>
                    <a:pt x="9" y="38"/>
                    <a:pt x="8" y="37"/>
                    <a:pt x="6" y="36"/>
                  </a:cubicBezTo>
                  <a:close/>
                  <a:moveTo>
                    <a:pt x="14" y="52"/>
                  </a:moveTo>
                  <a:cubicBezTo>
                    <a:pt x="12" y="51"/>
                    <a:pt x="10" y="51"/>
                    <a:pt x="9" y="50"/>
                  </a:cubicBezTo>
                  <a:cubicBezTo>
                    <a:pt x="9" y="49"/>
                    <a:pt x="9" y="47"/>
                    <a:pt x="9" y="46"/>
                  </a:cubicBezTo>
                  <a:cubicBezTo>
                    <a:pt x="10" y="44"/>
                    <a:pt x="10" y="42"/>
                    <a:pt x="10" y="41"/>
                  </a:cubicBezTo>
                  <a:cubicBezTo>
                    <a:pt x="11" y="46"/>
                    <a:pt x="14" y="50"/>
                    <a:pt x="18" y="53"/>
                  </a:cubicBezTo>
                  <a:cubicBezTo>
                    <a:pt x="17" y="52"/>
                    <a:pt x="15" y="52"/>
                    <a:pt x="14" y="52"/>
                  </a:cubicBezTo>
                  <a:close/>
                  <a:moveTo>
                    <a:pt x="29" y="60"/>
                  </a:moveTo>
                  <a:cubicBezTo>
                    <a:pt x="27" y="61"/>
                    <a:pt x="26" y="62"/>
                    <a:pt x="24" y="61"/>
                  </a:cubicBezTo>
                  <a:cubicBezTo>
                    <a:pt x="23" y="61"/>
                    <a:pt x="22" y="59"/>
                    <a:pt x="22" y="57"/>
                  </a:cubicBezTo>
                  <a:cubicBezTo>
                    <a:pt x="21" y="56"/>
                    <a:pt x="20" y="54"/>
                    <a:pt x="19" y="53"/>
                  </a:cubicBezTo>
                  <a:cubicBezTo>
                    <a:pt x="23" y="56"/>
                    <a:pt x="28" y="58"/>
                    <a:pt x="33" y="58"/>
                  </a:cubicBezTo>
                  <a:cubicBezTo>
                    <a:pt x="32" y="58"/>
                    <a:pt x="30" y="59"/>
                    <a:pt x="29" y="60"/>
                  </a:cubicBezTo>
                  <a:close/>
                  <a:moveTo>
                    <a:pt x="46" y="57"/>
                  </a:moveTo>
                  <a:cubicBezTo>
                    <a:pt x="45" y="59"/>
                    <a:pt x="44" y="61"/>
                    <a:pt x="43" y="61"/>
                  </a:cubicBezTo>
                  <a:cubicBezTo>
                    <a:pt x="42" y="62"/>
                    <a:pt x="41" y="61"/>
                    <a:pt x="39" y="60"/>
                  </a:cubicBezTo>
                  <a:cubicBezTo>
                    <a:pt x="37" y="59"/>
                    <a:pt x="36" y="58"/>
                    <a:pt x="35" y="58"/>
                  </a:cubicBezTo>
                  <a:cubicBezTo>
                    <a:pt x="40" y="58"/>
                    <a:pt x="44" y="56"/>
                    <a:pt x="48" y="53"/>
                  </a:cubicBezTo>
                  <a:cubicBezTo>
                    <a:pt x="47" y="54"/>
                    <a:pt x="47" y="56"/>
                    <a:pt x="46" y="57"/>
                  </a:cubicBezTo>
                  <a:close/>
                  <a:moveTo>
                    <a:pt x="34" y="56"/>
                  </a:moveTo>
                  <a:cubicBezTo>
                    <a:pt x="21" y="56"/>
                    <a:pt x="10" y="45"/>
                    <a:pt x="10" y="32"/>
                  </a:cubicBezTo>
                  <a:cubicBezTo>
                    <a:pt x="10" y="19"/>
                    <a:pt x="21" y="9"/>
                    <a:pt x="34" y="9"/>
                  </a:cubicBezTo>
                  <a:cubicBezTo>
                    <a:pt x="47" y="9"/>
                    <a:pt x="58" y="19"/>
                    <a:pt x="58" y="32"/>
                  </a:cubicBezTo>
                  <a:cubicBezTo>
                    <a:pt x="58" y="45"/>
                    <a:pt x="47" y="56"/>
                    <a:pt x="34" y="56"/>
                  </a:cubicBezTo>
                  <a:close/>
                  <a:moveTo>
                    <a:pt x="58" y="50"/>
                  </a:moveTo>
                  <a:cubicBezTo>
                    <a:pt x="58" y="51"/>
                    <a:pt x="56" y="51"/>
                    <a:pt x="54" y="52"/>
                  </a:cubicBezTo>
                  <a:cubicBezTo>
                    <a:pt x="52" y="52"/>
                    <a:pt x="51" y="52"/>
                    <a:pt x="49" y="53"/>
                  </a:cubicBezTo>
                  <a:cubicBezTo>
                    <a:pt x="53" y="50"/>
                    <a:pt x="56" y="46"/>
                    <a:pt x="58" y="41"/>
                  </a:cubicBezTo>
                  <a:cubicBezTo>
                    <a:pt x="58" y="42"/>
                    <a:pt x="58" y="44"/>
                    <a:pt x="58" y="46"/>
                  </a:cubicBezTo>
                  <a:cubicBezTo>
                    <a:pt x="59" y="47"/>
                    <a:pt x="59" y="49"/>
                    <a:pt x="58" y="50"/>
                  </a:cubicBezTo>
                  <a:close/>
                  <a:moveTo>
                    <a:pt x="61" y="36"/>
                  </a:moveTo>
                  <a:cubicBezTo>
                    <a:pt x="60" y="37"/>
                    <a:pt x="59" y="38"/>
                    <a:pt x="58" y="40"/>
                  </a:cubicBezTo>
                  <a:cubicBezTo>
                    <a:pt x="59" y="37"/>
                    <a:pt x="60" y="35"/>
                    <a:pt x="60" y="32"/>
                  </a:cubicBezTo>
                  <a:cubicBezTo>
                    <a:pt x="60" y="30"/>
                    <a:pt x="59" y="27"/>
                    <a:pt x="58" y="25"/>
                  </a:cubicBezTo>
                  <a:cubicBezTo>
                    <a:pt x="59" y="26"/>
                    <a:pt x="60" y="27"/>
                    <a:pt x="61" y="28"/>
                  </a:cubicBezTo>
                  <a:cubicBezTo>
                    <a:pt x="63" y="30"/>
                    <a:pt x="64" y="31"/>
                    <a:pt x="64" y="32"/>
                  </a:cubicBezTo>
                  <a:cubicBezTo>
                    <a:pt x="64" y="34"/>
                    <a:pt x="63" y="35"/>
                    <a:pt x="6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87" name="Freeform 38"/>
            <p:cNvSpPr>
              <a:spLocks noEditPoints="1"/>
            </p:cNvSpPr>
            <p:nvPr/>
          </p:nvSpPr>
          <p:spPr bwMode="auto">
            <a:xfrm>
              <a:off x="8610410" y="2708898"/>
              <a:ext cx="301764" cy="268451"/>
            </a:xfrm>
            <a:custGeom>
              <a:avLst/>
              <a:gdLst>
                <a:gd name="T0" fmla="*/ 63 w 65"/>
                <a:gd name="T1" fmla="*/ 24 h 58"/>
                <a:gd name="T2" fmla="*/ 49 w 65"/>
                <a:gd name="T3" fmla="*/ 22 h 58"/>
                <a:gd name="T4" fmla="*/ 42 w 65"/>
                <a:gd name="T5" fmla="*/ 16 h 58"/>
                <a:gd name="T6" fmla="*/ 32 w 65"/>
                <a:gd name="T7" fmla="*/ 6 h 58"/>
                <a:gd name="T8" fmla="*/ 24 w 65"/>
                <a:gd name="T9" fmla="*/ 0 h 58"/>
                <a:gd name="T10" fmla="*/ 24 w 65"/>
                <a:gd name="T11" fmla="*/ 23 h 58"/>
                <a:gd name="T12" fmla="*/ 21 w 65"/>
                <a:gd name="T13" fmla="*/ 22 h 58"/>
                <a:gd name="T14" fmla="*/ 3 w 65"/>
                <a:gd name="T15" fmla="*/ 28 h 58"/>
                <a:gd name="T16" fmla="*/ 0 w 65"/>
                <a:gd name="T17" fmla="*/ 34 h 58"/>
                <a:gd name="T18" fmla="*/ 2 w 65"/>
                <a:gd name="T19" fmla="*/ 41 h 58"/>
                <a:gd name="T20" fmla="*/ 5 w 65"/>
                <a:gd name="T21" fmla="*/ 48 h 58"/>
                <a:gd name="T22" fmla="*/ 10 w 65"/>
                <a:gd name="T23" fmla="*/ 55 h 58"/>
                <a:gd name="T24" fmla="*/ 35 w 65"/>
                <a:gd name="T25" fmla="*/ 57 h 58"/>
                <a:gd name="T26" fmla="*/ 45 w 65"/>
                <a:gd name="T27" fmla="*/ 55 h 58"/>
                <a:gd name="T28" fmla="*/ 60 w 65"/>
                <a:gd name="T29" fmla="*/ 57 h 58"/>
                <a:gd name="T30" fmla="*/ 64 w 65"/>
                <a:gd name="T31" fmla="*/ 26 h 58"/>
                <a:gd name="T32" fmla="*/ 9 w 65"/>
                <a:gd name="T33" fmla="*/ 25 h 58"/>
                <a:gd name="T34" fmla="*/ 24 w 65"/>
                <a:gd name="T35" fmla="*/ 28 h 58"/>
                <a:gd name="T36" fmla="*/ 9 w 65"/>
                <a:gd name="T37" fmla="*/ 30 h 58"/>
                <a:gd name="T38" fmla="*/ 9 w 65"/>
                <a:gd name="T39" fmla="*/ 25 h 58"/>
                <a:gd name="T40" fmla="*/ 18 w 65"/>
                <a:gd name="T41" fmla="*/ 32 h 58"/>
                <a:gd name="T42" fmla="*/ 18 w 65"/>
                <a:gd name="T43" fmla="*/ 37 h 58"/>
                <a:gd name="T44" fmla="*/ 6 w 65"/>
                <a:gd name="T45" fmla="*/ 37 h 58"/>
                <a:gd name="T46" fmla="*/ 6 w 65"/>
                <a:gd name="T47" fmla="*/ 32 h 58"/>
                <a:gd name="T48" fmla="*/ 18 w 65"/>
                <a:gd name="T49" fmla="*/ 39 h 58"/>
                <a:gd name="T50" fmla="*/ 23 w 65"/>
                <a:gd name="T51" fmla="*/ 41 h 58"/>
                <a:gd name="T52" fmla="*/ 11 w 65"/>
                <a:gd name="T53" fmla="*/ 43 h 58"/>
                <a:gd name="T54" fmla="*/ 5 w 65"/>
                <a:gd name="T55" fmla="*/ 41 h 58"/>
                <a:gd name="T56" fmla="*/ 11 w 65"/>
                <a:gd name="T57" fmla="*/ 45 h 58"/>
                <a:gd name="T58" fmla="*/ 23 w 65"/>
                <a:gd name="T59" fmla="*/ 45 h 58"/>
                <a:gd name="T60" fmla="*/ 23 w 65"/>
                <a:gd name="T61" fmla="*/ 50 h 58"/>
                <a:gd name="T62" fmla="*/ 8 w 65"/>
                <a:gd name="T63" fmla="*/ 48 h 58"/>
                <a:gd name="T64" fmla="*/ 23 w 65"/>
                <a:gd name="T65" fmla="*/ 52 h 58"/>
                <a:gd name="T66" fmla="*/ 24 w 65"/>
                <a:gd name="T67" fmla="*/ 44 h 58"/>
                <a:gd name="T68" fmla="*/ 22 w 65"/>
                <a:gd name="T69" fmla="*/ 37 h 58"/>
                <a:gd name="T70" fmla="*/ 21 w 65"/>
                <a:gd name="T71" fmla="*/ 32 h 58"/>
                <a:gd name="T72" fmla="*/ 26 w 65"/>
                <a:gd name="T73" fmla="*/ 26 h 58"/>
                <a:gd name="T74" fmla="*/ 28 w 65"/>
                <a:gd name="T75" fmla="*/ 31 h 58"/>
                <a:gd name="T76" fmla="*/ 39 w 65"/>
                <a:gd name="T77" fmla="*/ 40 h 58"/>
                <a:gd name="T78" fmla="*/ 30 w 65"/>
                <a:gd name="T79" fmla="*/ 31 h 58"/>
                <a:gd name="T80" fmla="*/ 29 w 65"/>
                <a:gd name="T81" fmla="*/ 24 h 58"/>
                <a:gd name="T82" fmla="*/ 29 w 65"/>
                <a:gd name="T83" fmla="*/ 24 h 58"/>
                <a:gd name="T84" fmla="*/ 22 w 65"/>
                <a:gd name="T85" fmla="*/ 8 h 58"/>
                <a:gd name="T86" fmla="*/ 28 w 65"/>
                <a:gd name="T87" fmla="*/ 4 h 58"/>
                <a:gd name="T88" fmla="*/ 32 w 65"/>
                <a:gd name="T89" fmla="*/ 14 h 58"/>
                <a:gd name="T90" fmla="*/ 43 w 65"/>
                <a:gd name="T91" fmla="*/ 20 h 58"/>
                <a:gd name="T92" fmla="*/ 46 w 65"/>
                <a:gd name="T93" fmla="*/ 50 h 58"/>
                <a:gd name="T94" fmla="*/ 12 w 65"/>
                <a:gd name="T95" fmla="*/ 52 h 58"/>
                <a:gd name="T96" fmla="*/ 23 w 65"/>
                <a:gd name="T97" fmla="*/ 52 h 58"/>
                <a:gd name="T98" fmla="*/ 61 w 65"/>
                <a:gd name="T99" fmla="*/ 27 h 58"/>
                <a:gd name="T100" fmla="*/ 48 w 65"/>
                <a:gd name="T101"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58">
                  <a:moveTo>
                    <a:pt x="64" y="24"/>
                  </a:moveTo>
                  <a:cubicBezTo>
                    <a:pt x="64" y="24"/>
                    <a:pt x="63" y="24"/>
                    <a:pt x="63" y="24"/>
                  </a:cubicBezTo>
                  <a:cubicBezTo>
                    <a:pt x="49" y="22"/>
                    <a:pt x="49" y="22"/>
                    <a:pt x="49" y="22"/>
                  </a:cubicBezTo>
                  <a:cubicBezTo>
                    <a:pt x="49" y="22"/>
                    <a:pt x="49" y="22"/>
                    <a:pt x="49" y="22"/>
                  </a:cubicBezTo>
                  <a:cubicBezTo>
                    <a:pt x="47" y="20"/>
                    <a:pt x="46" y="18"/>
                    <a:pt x="45" y="18"/>
                  </a:cubicBezTo>
                  <a:cubicBezTo>
                    <a:pt x="44" y="17"/>
                    <a:pt x="43" y="17"/>
                    <a:pt x="42" y="16"/>
                  </a:cubicBezTo>
                  <a:cubicBezTo>
                    <a:pt x="39" y="15"/>
                    <a:pt x="37" y="14"/>
                    <a:pt x="35" y="12"/>
                  </a:cubicBezTo>
                  <a:cubicBezTo>
                    <a:pt x="33" y="10"/>
                    <a:pt x="32" y="8"/>
                    <a:pt x="32" y="6"/>
                  </a:cubicBezTo>
                  <a:cubicBezTo>
                    <a:pt x="31" y="4"/>
                    <a:pt x="31" y="2"/>
                    <a:pt x="30" y="1"/>
                  </a:cubicBezTo>
                  <a:cubicBezTo>
                    <a:pt x="28" y="0"/>
                    <a:pt x="26" y="0"/>
                    <a:pt x="24" y="0"/>
                  </a:cubicBezTo>
                  <a:cubicBezTo>
                    <a:pt x="22" y="1"/>
                    <a:pt x="20" y="4"/>
                    <a:pt x="20" y="7"/>
                  </a:cubicBezTo>
                  <a:cubicBezTo>
                    <a:pt x="19" y="14"/>
                    <a:pt x="22" y="19"/>
                    <a:pt x="24" y="23"/>
                  </a:cubicBezTo>
                  <a:cubicBezTo>
                    <a:pt x="24" y="23"/>
                    <a:pt x="24" y="23"/>
                    <a:pt x="24" y="23"/>
                  </a:cubicBezTo>
                  <a:cubicBezTo>
                    <a:pt x="23" y="22"/>
                    <a:pt x="22" y="22"/>
                    <a:pt x="21" y="22"/>
                  </a:cubicBezTo>
                  <a:cubicBezTo>
                    <a:pt x="9" y="22"/>
                    <a:pt x="9" y="22"/>
                    <a:pt x="9" y="22"/>
                  </a:cubicBezTo>
                  <a:cubicBezTo>
                    <a:pt x="6" y="22"/>
                    <a:pt x="3" y="25"/>
                    <a:pt x="3" y="28"/>
                  </a:cubicBezTo>
                  <a:cubicBezTo>
                    <a:pt x="3" y="28"/>
                    <a:pt x="3" y="29"/>
                    <a:pt x="4" y="29"/>
                  </a:cubicBezTo>
                  <a:cubicBezTo>
                    <a:pt x="1" y="30"/>
                    <a:pt x="0" y="32"/>
                    <a:pt x="0" y="34"/>
                  </a:cubicBezTo>
                  <a:cubicBezTo>
                    <a:pt x="0" y="36"/>
                    <a:pt x="1" y="38"/>
                    <a:pt x="2" y="39"/>
                  </a:cubicBezTo>
                  <a:cubicBezTo>
                    <a:pt x="2" y="40"/>
                    <a:pt x="2" y="40"/>
                    <a:pt x="2" y="41"/>
                  </a:cubicBezTo>
                  <a:cubicBezTo>
                    <a:pt x="2" y="43"/>
                    <a:pt x="3" y="45"/>
                    <a:pt x="5" y="46"/>
                  </a:cubicBezTo>
                  <a:cubicBezTo>
                    <a:pt x="5" y="46"/>
                    <a:pt x="5" y="47"/>
                    <a:pt x="5" y="48"/>
                  </a:cubicBezTo>
                  <a:cubicBezTo>
                    <a:pt x="5" y="50"/>
                    <a:pt x="6" y="52"/>
                    <a:pt x="8" y="53"/>
                  </a:cubicBezTo>
                  <a:cubicBezTo>
                    <a:pt x="9" y="53"/>
                    <a:pt x="9" y="54"/>
                    <a:pt x="10" y="55"/>
                  </a:cubicBezTo>
                  <a:cubicBezTo>
                    <a:pt x="13" y="57"/>
                    <a:pt x="24" y="58"/>
                    <a:pt x="30" y="58"/>
                  </a:cubicBezTo>
                  <a:cubicBezTo>
                    <a:pt x="32" y="58"/>
                    <a:pt x="34" y="58"/>
                    <a:pt x="35" y="57"/>
                  </a:cubicBezTo>
                  <a:cubicBezTo>
                    <a:pt x="38" y="57"/>
                    <a:pt x="41" y="56"/>
                    <a:pt x="45" y="54"/>
                  </a:cubicBezTo>
                  <a:cubicBezTo>
                    <a:pt x="45" y="55"/>
                    <a:pt x="45" y="55"/>
                    <a:pt x="45" y="55"/>
                  </a:cubicBezTo>
                  <a:cubicBezTo>
                    <a:pt x="45" y="56"/>
                    <a:pt x="46" y="56"/>
                    <a:pt x="46" y="56"/>
                  </a:cubicBezTo>
                  <a:cubicBezTo>
                    <a:pt x="60" y="57"/>
                    <a:pt x="60" y="57"/>
                    <a:pt x="60" y="57"/>
                  </a:cubicBezTo>
                  <a:cubicBezTo>
                    <a:pt x="61" y="57"/>
                    <a:pt x="62" y="56"/>
                    <a:pt x="62" y="55"/>
                  </a:cubicBezTo>
                  <a:cubicBezTo>
                    <a:pt x="64" y="26"/>
                    <a:pt x="64" y="26"/>
                    <a:pt x="64" y="26"/>
                  </a:cubicBezTo>
                  <a:cubicBezTo>
                    <a:pt x="65" y="25"/>
                    <a:pt x="64" y="25"/>
                    <a:pt x="64" y="24"/>
                  </a:cubicBezTo>
                  <a:close/>
                  <a:moveTo>
                    <a:pt x="9" y="25"/>
                  </a:moveTo>
                  <a:cubicBezTo>
                    <a:pt x="21" y="25"/>
                    <a:pt x="21" y="25"/>
                    <a:pt x="21" y="25"/>
                  </a:cubicBezTo>
                  <a:cubicBezTo>
                    <a:pt x="23" y="25"/>
                    <a:pt x="24" y="26"/>
                    <a:pt x="24" y="28"/>
                  </a:cubicBezTo>
                  <a:cubicBezTo>
                    <a:pt x="24" y="29"/>
                    <a:pt x="23" y="30"/>
                    <a:pt x="21" y="30"/>
                  </a:cubicBezTo>
                  <a:cubicBezTo>
                    <a:pt x="9" y="30"/>
                    <a:pt x="9" y="30"/>
                    <a:pt x="9" y="30"/>
                  </a:cubicBezTo>
                  <a:cubicBezTo>
                    <a:pt x="8" y="30"/>
                    <a:pt x="6" y="29"/>
                    <a:pt x="6" y="28"/>
                  </a:cubicBezTo>
                  <a:cubicBezTo>
                    <a:pt x="6" y="26"/>
                    <a:pt x="8" y="25"/>
                    <a:pt x="9" y="25"/>
                  </a:cubicBezTo>
                  <a:close/>
                  <a:moveTo>
                    <a:pt x="6" y="32"/>
                  </a:moveTo>
                  <a:cubicBezTo>
                    <a:pt x="18" y="32"/>
                    <a:pt x="18" y="32"/>
                    <a:pt x="18" y="32"/>
                  </a:cubicBezTo>
                  <a:cubicBezTo>
                    <a:pt x="19" y="32"/>
                    <a:pt x="21" y="33"/>
                    <a:pt x="21" y="34"/>
                  </a:cubicBezTo>
                  <a:cubicBezTo>
                    <a:pt x="21" y="36"/>
                    <a:pt x="19" y="37"/>
                    <a:pt x="18" y="37"/>
                  </a:cubicBezTo>
                  <a:cubicBezTo>
                    <a:pt x="8" y="37"/>
                    <a:pt x="8" y="37"/>
                    <a:pt x="8" y="37"/>
                  </a:cubicBezTo>
                  <a:cubicBezTo>
                    <a:pt x="6" y="37"/>
                    <a:pt x="6" y="37"/>
                    <a:pt x="6" y="37"/>
                  </a:cubicBezTo>
                  <a:cubicBezTo>
                    <a:pt x="4" y="37"/>
                    <a:pt x="3" y="36"/>
                    <a:pt x="3" y="34"/>
                  </a:cubicBezTo>
                  <a:cubicBezTo>
                    <a:pt x="3" y="33"/>
                    <a:pt x="4" y="32"/>
                    <a:pt x="6" y="32"/>
                  </a:cubicBezTo>
                  <a:close/>
                  <a:moveTo>
                    <a:pt x="8" y="39"/>
                  </a:moveTo>
                  <a:cubicBezTo>
                    <a:pt x="18" y="39"/>
                    <a:pt x="18" y="39"/>
                    <a:pt x="18" y="39"/>
                  </a:cubicBezTo>
                  <a:cubicBezTo>
                    <a:pt x="20" y="39"/>
                    <a:pt x="20" y="39"/>
                    <a:pt x="20" y="39"/>
                  </a:cubicBezTo>
                  <a:cubicBezTo>
                    <a:pt x="22" y="39"/>
                    <a:pt x="23" y="40"/>
                    <a:pt x="23" y="41"/>
                  </a:cubicBezTo>
                  <a:cubicBezTo>
                    <a:pt x="23" y="42"/>
                    <a:pt x="22" y="43"/>
                    <a:pt x="20" y="43"/>
                  </a:cubicBezTo>
                  <a:cubicBezTo>
                    <a:pt x="11" y="43"/>
                    <a:pt x="11" y="43"/>
                    <a:pt x="11" y="43"/>
                  </a:cubicBezTo>
                  <a:cubicBezTo>
                    <a:pt x="8" y="43"/>
                    <a:pt x="8" y="43"/>
                    <a:pt x="8" y="43"/>
                  </a:cubicBezTo>
                  <a:cubicBezTo>
                    <a:pt x="6" y="43"/>
                    <a:pt x="5" y="42"/>
                    <a:pt x="5" y="41"/>
                  </a:cubicBezTo>
                  <a:cubicBezTo>
                    <a:pt x="5" y="40"/>
                    <a:pt x="6" y="39"/>
                    <a:pt x="8" y="39"/>
                  </a:cubicBezTo>
                  <a:close/>
                  <a:moveTo>
                    <a:pt x="11" y="45"/>
                  </a:moveTo>
                  <a:cubicBezTo>
                    <a:pt x="20" y="45"/>
                    <a:pt x="20" y="45"/>
                    <a:pt x="20" y="45"/>
                  </a:cubicBezTo>
                  <a:cubicBezTo>
                    <a:pt x="23" y="45"/>
                    <a:pt x="23" y="45"/>
                    <a:pt x="23" y="45"/>
                  </a:cubicBezTo>
                  <a:cubicBezTo>
                    <a:pt x="25" y="45"/>
                    <a:pt x="26" y="47"/>
                    <a:pt x="26" y="48"/>
                  </a:cubicBezTo>
                  <a:cubicBezTo>
                    <a:pt x="26" y="49"/>
                    <a:pt x="25" y="50"/>
                    <a:pt x="23" y="50"/>
                  </a:cubicBezTo>
                  <a:cubicBezTo>
                    <a:pt x="11" y="50"/>
                    <a:pt x="11" y="50"/>
                    <a:pt x="11" y="50"/>
                  </a:cubicBezTo>
                  <a:cubicBezTo>
                    <a:pt x="9" y="50"/>
                    <a:pt x="8" y="49"/>
                    <a:pt x="8" y="48"/>
                  </a:cubicBezTo>
                  <a:cubicBezTo>
                    <a:pt x="8" y="47"/>
                    <a:pt x="9" y="45"/>
                    <a:pt x="11" y="45"/>
                  </a:cubicBezTo>
                  <a:close/>
                  <a:moveTo>
                    <a:pt x="23" y="52"/>
                  </a:moveTo>
                  <a:cubicBezTo>
                    <a:pt x="26" y="52"/>
                    <a:pt x="28" y="50"/>
                    <a:pt x="28" y="48"/>
                  </a:cubicBezTo>
                  <a:cubicBezTo>
                    <a:pt x="28" y="46"/>
                    <a:pt x="26" y="44"/>
                    <a:pt x="24" y="44"/>
                  </a:cubicBezTo>
                  <a:cubicBezTo>
                    <a:pt x="25" y="43"/>
                    <a:pt x="25" y="42"/>
                    <a:pt x="25" y="41"/>
                  </a:cubicBezTo>
                  <a:cubicBezTo>
                    <a:pt x="25" y="39"/>
                    <a:pt x="24" y="38"/>
                    <a:pt x="22" y="37"/>
                  </a:cubicBezTo>
                  <a:cubicBezTo>
                    <a:pt x="22" y="36"/>
                    <a:pt x="23" y="35"/>
                    <a:pt x="23" y="34"/>
                  </a:cubicBezTo>
                  <a:cubicBezTo>
                    <a:pt x="23" y="33"/>
                    <a:pt x="22" y="33"/>
                    <a:pt x="21" y="32"/>
                  </a:cubicBezTo>
                  <a:cubicBezTo>
                    <a:pt x="24" y="32"/>
                    <a:pt x="26" y="30"/>
                    <a:pt x="26" y="28"/>
                  </a:cubicBezTo>
                  <a:cubicBezTo>
                    <a:pt x="26" y="27"/>
                    <a:pt x="26" y="26"/>
                    <a:pt x="26" y="26"/>
                  </a:cubicBezTo>
                  <a:cubicBezTo>
                    <a:pt x="27" y="25"/>
                    <a:pt x="27" y="25"/>
                    <a:pt x="27" y="25"/>
                  </a:cubicBezTo>
                  <a:cubicBezTo>
                    <a:pt x="28" y="27"/>
                    <a:pt x="28" y="29"/>
                    <a:pt x="28" y="31"/>
                  </a:cubicBezTo>
                  <a:cubicBezTo>
                    <a:pt x="29" y="38"/>
                    <a:pt x="37" y="41"/>
                    <a:pt x="37" y="41"/>
                  </a:cubicBezTo>
                  <a:cubicBezTo>
                    <a:pt x="38" y="41"/>
                    <a:pt x="38" y="41"/>
                    <a:pt x="39" y="40"/>
                  </a:cubicBezTo>
                  <a:cubicBezTo>
                    <a:pt x="39" y="40"/>
                    <a:pt x="38" y="39"/>
                    <a:pt x="38" y="39"/>
                  </a:cubicBezTo>
                  <a:cubicBezTo>
                    <a:pt x="38" y="39"/>
                    <a:pt x="31" y="37"/>
                    <a:pt x="30" y="31"/>
                  </a:cubicBezTo>
                  <a:cubicBezTo>
                    <a:pt x="30" y="28"/>
                    <a:pt x="29" y="24"/>
                    <a:pt x="29" y="24"/>
                  </a:cubicBezTo>
                  <a:cubicBezTo>
                    <a:pt x="29" y="24"/>
                    <a:pt x="29" y="24"/>
                    <a:pt x="29" y="24"/>
                  </a:cubicBezTo>
                  <a:cubicBezTo>
                    <a:pt x="29" y="24"/>
                    <a:pt x="29" y="24"/>
                    <a:pt x="29" y="24"/>
                  </a:cubicBezTo>
                  <a:cubicBezTo>
                    <a:pt x="29" y="24"/>
                    <a:pt x="29" y="24"/>
                    <a:pt x="29" y="24"/>
                  </a:cubicBezTo>
                  <a:cubicBezTo>
                    <a:pt x="29" y="24"/>
                    <a:pt x="29" y="24"/>
                    <a:pt x="29" y="23"/>
                  </a:cubicBezTo>
                  <a:cubicBezTo>
                    <a:pt x="29" y="23"/>
                    <a:pt x="21" y="16"/>
                    <a:pt x="22" y="8"/>
                  </a:cubicBezTo>
                  <a:cubicBezTo>
                    <a:pt x="23" y="5"/>
                    <a:pt x="24" y="4"/>
                    <a:pt x="25" y="3"/>
                  </a:cubicBezTo>
                  <a:cubicBezTo>
                    <a:pt x="26" y="3"/>
                    <a:pt x="27" y="3"/>
                    <a:pt x="28" y="4"/>
                  </a:cubicBezTo>
                  <a:cubicBezTo>
                    <a:pt x="28" y="4"/>
                    <a:pt x="29" y="5"/>
                    <a:pt x="29" y="7"/>
                  </a:cubicBezTo>
                  <a:cubicBezTo>
                    <a:pt x="30" y="9"/>
                    <a:pt x="31" y="11"/>
                    <a:pt x="32" y="14"/>
                  </a:cubicBezTo>
                  <a:cubicBezTo>
                    <a:pt x="35" y="17"/>
                    <a:pt x="38" y="18"/>
                    <a:pt x="40" y="19"/>
                  </a:cubicBezTo>
                  <a:cubicBezTo>
                    <a:pt x="41" y="19"/>
                    <a:pt x="42" y="20"/>
                    <a:pt x="43" y="20"/>
                  </a:cubicBezTo>
                  <a:cubicBezTo>
                    <a:pt x="44" y="21"/>
                    <a:pt x="47" y="25"/>
                    <a:pt x="48" y="26"/>
                  </a:cubicBezTo>
                  <a:cubicBezTo>
                    <a:pt x="46" y="50"/>
                    <a:pt x="46" y="50"/>
                    <a:pt x="46" y="50"/>
                  </a:cubicBezTo>
                  <a:cubicBezTo>
                    <a:pt x="43" y="52"/>
                    <a:pt x="39" y="54"/>
                    <a:pt x="34" y="54"/>
                  </a:cubicBezTo>
                  <a:cubicBezTo>
                    <a:pt x="27" y="55"/>
                    <a:pt x="14" y="54"/>
                    <a:pt x="12" y="52"/>
                  </a:cubicBezTo>
                  <a:cubicBezTo>
                    <a:pt x="12" y="52"/>
                    <a:pt x="12" y="52"/>
                    <a:pt x="12" y="52"/>
                  </a:cubicBezTo>
                  <a:lnTo>
                    <a:pt x="23" y="52"/>
                  </a:lnTo>
                  <a:close/>
                  <a:moveTo>
                    <a:pt x="50" y="26"/>
                  </a:moveTo>
                  <a:cubicBezTo>
                    <a:pt x="61" y="27"/>
                    <a:pt x="61" y="27"/>
                    <a:pt x="61" y="27"/>
                  </a:cubicBezTo>
                  <a:cubicBezTo>
                    <a:pt x="59" y="54"/>
                    <a:pt x="59" y="54"/>
                    <a:pt x="59" y="54"/>
                  </a:cubicBezTo>
                  <a:cubicBezTo>
                    <a:pt x="48" y="53"/>
                    <a:pt x="48" y="53"/>
                    <a:pt x="48" y="53"/>
                  </a:cubicBezTo>
                  <a:lnTo>
                    <a:pt x="5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sp>
          <p:nvSpPr>
            <p:cNvPr id="88" name="Freeform 64"/>
            <p:cNvSpPr>
              <a:spLocks noEditPoints="1"/>
            </p:cNvSpPr>
            <p:nvPr/>
          </p:nvSpPr>
          <p:spPr bwMode="auto">
            <a:xfrm>
              <a:off x="8014315" y="3728737"/>
              <a:ext cx="236963" cy="159712"/>
            </a:xfrm>
            <a:custGeom>
              <a:avLst/>
              <a:gdLst>
                <a:gd name="T0" fmla="*/ 58 w 58"/>
                <a:gd name="T1" fmla="*/ 18 h 38"/>
                <a:gd name="T2" fmla="*/ 31 w 58"/>
                <a:gd name="T3" fmla="*/ 0 h 38"/>
                <a:gd name="T4" fmla="*/ 1 w 58"/>
                <a:gd name="T5" fmla="*/ 18 h 38"/>
                <a:gd name="T6" fmla="*/ 0 w 58"/>
                <a:gd name="T7" fmla="*/ 20 h 38"/>
                <a:gd name="T8" fmla="*/ 31 w 58"/>
                <a:gd name="T9" fmla="*/ 38 h 38"/>
                <a:gd name="T10" fmla="*/ 58 w 58"/>
                <a:gd name="T11" fmla="*/ 20 h 38"/>
                <a:gd name="T12" fmla="*/ 58 w 58"/>
                <a:gd name="T13" fmla="*/ 18 h 38"/>
                <a:gd name="T14" fmla="*/ 18 w 58"/>
                <a:gd name="T15" fmla="*/ 19 h 38"/>
                <a:gd name="T16" fmla="*/ 16 w 58"/>
                <a:gd name="T17" fmla="*/ 19 h 38"/>
                <a:gd name="T18" fmla="*/ 28 w 58"/>
                <a:gd name="T19" fmla="*/ 34 h 38"/>
                <a:gd name="T20" fmla="*/ 4 w 58"/>
                <a:gd name="T21" fmla="*/ 19 h 38"/>
                <a:gd name="T22" fmla="*/ 27 w 58"/>
                <a:gd name="T23" fmla="*/ 4 h 38"/>
                <a:gd name="T24" fmla="*/ 19 w 58"/>
                <a:gd name="T25" fmla="*/ 9 h 38"/>
                <a:gd name="T26" fmla="*/ 21 w 58"/>
                <a:gd name="T27" fmla="*/ 10 h 38"/>
                <a:gd name="T28" fmla="*/ 31 w 58"/>
                <a:gd name="T29" fmla="*/ 5 h 38"/>
                <a:gd name="T30" fmla="*/ 45 w 58"/>
                <a:gd name="T31" fmla="*/ 19 h 38"/>
                <a:gd name="T32" fmla="*/ 31 w 58"/>
                <a:gd name="T33" fmla="*/ 33 h 38"/>
                <a:gd name="T34" fmla="*/ 18 w 58"/>
                <a:gd name="T35" fmla="*/ 19 h 38"/>
                <a:gd name="T36" fmla="*/ 36 w 58"/>
                <a:gd name="T37" fmla="*/ 34 h 38"/>
                <a:gd name="T38" fmla="*/ 47 w 58"/>
                <a:gd name="T39" fmla="*/ 19 h 38"/>
                <a:gd name="T40" fmla="*/ 38 w 58"/>
                <a:gd name="T41" fmla="*/ 4 h 38"/>
                <a:gd name="T42" fmla="*/ 55 w 58"/>
                <a:gd name="T43" fmla="*/ 19 h 38"/>
                <a:gd name="T44" fmla="*/ 36 w 58"/>
                <a:gd name="T45" fmla="*/ 34 h 38"/>
                <a:gd name="T46" fmla="*/ 40 w 58"/>
                <a:gd name="T47" fmla="*/ 19 h 38"/>
                <a:gd name="T48" fmla="*/ 31 w 58"/>
                <a:gd name="T49" fmla="*/ 28 h 38"/>
                <a:gd name="T50" fmla="*/ 23 w 58"/>
                <a:gd name="T51" fmla="*/ 19 h 38"/>
                <a:gd name="T52" fmla="*/ 31 w 58"/>
                <a:gd name="T53" fmla="*/ 19 h 38"/>
                <a:gd name="T54" fmla="*/ 24 w 58"/>
                <a:gd name="T55" fmla="*/ 14 h 38"/>
                <a:gd name="T56" fmla="*/ 31 w 58"/>
                <a:gd name="T57" fmla="*/ 10 h 38"/>
                <a:gd name="T58" fmla="*/ 40 w 58"/>
                <a:gd name="T5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38">
                  <a:moveTo>
                    <a:pt x="58" y="18"/>
                  </a:moveTo>
                  <a:cubicBezTo>
                    <a:pt x="57" y="18"/>
                    <a:pt x="47" y="0"/>
                    <a:pt x="31" y="0"/>
                  </a:cubicBezTo>
                  <a:cubicBezTo>
                    <a:pt x="15" y="0"/>
                    <a:pt x="1" y="17"/>
                    <a:pt x="1" y="18"/>
                  </a:cubicBezTo>
                  <a:cubicBezTo>
                    <a:pt x="0" y="19"/>
                    <a:pt x="0" y="19"/>
                    <a:pt x="0" y="20"/>
                  </a:cubicBezTo>
                  <a:cubicBezTo>
                    <a:pt x="1" y="21"/>
                    <a:pt x="13" y="38"/>
                    <a:pt x="31" y="38"/>
                  </a:cubicBezTo>
                  <a:cubicBezTo>
                    <a:pt x="49" y="38"/>
                    <a:pt x="57" y="20"/>
                    <a:pt x="58" y="20"/>
                  </a:cubicBezTo>
                  <a:cubicBezTo>
                    <a:pt x="58" y="19"/>
                    <a:pt x="58" y="19"/>
                    <a:pt x="58" y="18"/>
                  </a:cubicBezTo>
                  <a:close/>
                  <a:moveTo>
                    <a:pt x="18" y="19"/>
                  </a:moveTo>
                  <a:cubicBezTo>
                    <a:pt x="16" y="19"/>
                    <a:pt x="16" y="19"/>
                    <a:pt x="16" y="19"/>
                  </a:cubicBezTo>
                  <a:cubicBezTo>
                    <a:pt x="16" y="27"/>
                    <a:pt x="21" y="33"/>
                    <a:pt x="28" y="34"/>
                  </a:cubicBezTo>
                  <a:cubicBezTo>
                    <a:pt x="16" y="33"/>
                    <a:pt x="6" y="22"/>
                    <a:pt x="4" y="19"/>
                  </a:cubicBezTo>
                  <a:cubicBezTo>
                    <a:pt x="6" y="16"/>
                    <a:pt x="16" y="6"/>
                    <a:pt x="27" y="4"/>
                  </a:cubicBezTo>
                  <a:cubicBezTo>
                    <a:pt x="24" y="5"/>
                    <a:pt x="21" y="7"/>
                    <a:pt x="19" y="9"/>
                  </a:cubicBezTo>
                  <a:cubicBezTo>
                    <a:pt x="21" y="10"/>
                    <a:pt x="21" y="10"/>
                    <a:pt x="21" y="10"/>
                  </a:cubicBezTo>
                  <a:cubicBezTo>
                    <a:pt x="23" y="7"/>
                    <a:pt x="27" y="5"/>
                    <a:pt x="31" y="5"/>
                  </a:cubicBezTo>
                  <a:cubicBezTo>
                    <a:pt x="39" y="5"/>
                    <a:pt x="45" y="11"/>
                    <a:pt x="45" y="19"/>
                  </a:cubicBezTo>
                  <a:cubicBezTo>
                    <a:pt x="45" y="27"/>
                    <a:pt x="39" y="33"/>
                    <a:pt x="31" y="33"/>
                  </a:cubicBezTo>
                  <a:cubicBezTo>
                    <a:pt x="24" y="33"/>
                    <a:pt x="18" y="27"/>
                    <a:pt x="18" y="19"/>
                  </a:cubicBezTo>
                  <a:close/>
                  <a:moveTo>
                    <a:pt x="36" y="34"/>
                  </a:moveTo>
                  <a:cubicBezTo>
                    <a:pt x="42" y="32"/>
                    <a:pt x="47" y="26"/>
                    <a:pt x="47" y="19"/>
                  </a:cubicBezTo>
                  <a:cubicBezTo>
                    <a:pt x="47" y="12"/>
                    <a:pt x="43" y="7"/>
                    <a:pt x="38" y="4"/>
                  </a:cubicBezTo>
                  <a:cubicBezTo>
                    <a:pt x="47" y="8"/>
                    <a:pt x="53" y="17"/>
                    <a:pt x="55" y="19"/>
                  </a:cubicBezTo>
                  <a:cubicBezTo>
                    <a:pt x="53" y="22"/>
                    <a:pt x="47" y="32"/>
                    <a:pt x="36" y="34"/>
                  </a:cubicBezTo>
                  <a:close/>
                  <a:moveTo>
                    <a:pt x="40" y="19"/>
                  </a:moveTo>
                  <a:cubicBezTo>
                    <a:pt x="40" y="24"/>
                    <a:pt x="36" y="28"/>
                    <a:pt x="31" y="28"/>
                  </a:cubicBezTo>
                  <a:cubicBezTo>
                    <a:pt x="27" y="28"/>
                    <a:pt x="23" y="24"/>
                    <a:pt x="23" y="19"/>
                  </a:cubicBezTo>
                  <a:cubicBezTo>
                    <a:pt x="31" y="19"/>
                    <a:pt x="31" y="19"/>
                    <a:pt x="31" y="19"/>
                  </a:cubicBezTo>
                  <a:cubicBezTo>
                    <a:pt x="24" y="14"/>
                    <a:pt x="24" y="14"/>
                    <a:pt x="24" y="14"/>
                  </a:cubicBezTo>
                  <a:cubicBezTo>
                    <a:pt x="26" y="12"/>
                    <a:pt x="29" y="10"/>
                    <a:pt x="31" y="10"/>
                  </a:cubicBezTo>
                  <a:cubicBezTo>
                    <a:pt x="36" y="10"/>
                    <a:pt x="40" y="14"/>
                    <a:pt x="40" y="19"/>
                  </a:cubicBezTo>
                  <a:close/>
                </a:path>
              </a:pathLst>
            </a:custGeom>
            <a:grpFill/>
            <a:ln>
              <a:noFill/>
            </a:ln>
          </p:spPr>
          <p:txBody>
            <a:bodyPr vert="horz" wrap="square" lIns="96406" tIns="48204" rIns="96406" bIns="48204" numCol="1" anchor="t" anchorCtr="0" compatLnSpc="1">
              <a:prstTxWarp prst="textNoShape">
                <a:avLst/>
              </a:prstTxWarp>
            </a:bodyPr>
            <a:lstStyle/>
            <a:p>
              <a:pPr defTabSz="1285412">
                <a:defRPr/>
              </a:pPr>
              <a:endParaRPr lang="en-US" sz="1900" kern="0">
                <a:solidFill>
                  <a:schemeClr val="tx1">
                    <a:lumMod val="75000"/>
                    <a:lumOff val="25000"/>
                  </a:schemeClr>
                </a:solidFill>
                <a:latin typeface="Arial"/>
                <a:ea typeface="微软雅黑"/>
                <a:sym typeface="Arial"/>
              </a:endParaRPr>
            </a:p>
          </p:txBody>
        </p:sp>
      </p:grpSp>
      <p:grpSp>
        <p:nvGrpSpPr>
          <p:cNvPr id="3" name="Group 10"/>
          <p:cNvGrpSpPr/>
          <p:nvPr/>
        </p:nvGrpSpPr>
        <p:grpSpPr>
          <a:xfrm>
            <a:off x="5461951" y="3668885"/>
            <a:ext cx="2074053" cy="3563765"/>
            <a:chOff x="3724275" y="1833563"/>
            <a:chExt cx="1316038" cy="2260600"/>
          </a:xfrm>
        </p:grpSpPr>
        <p:sp>
          <p:nvSpPr>
            <p:cNvPr id="90" name="Freeform 5"/>
            <p:cNvSpPr>
              <a:spLocks/>
            </p:cNvSpPr>
            <p:nvPr/>
          </p:nvSpPr>
          <p:spPr bwMode="auto">
            <a:xfrm>
              <a:off x="4216400" y="2362201"/>
              <a:ext cx="330200" cy="381000"/>
            </a:xfrm>
            <a:custGeom>
              <a:avLst/>
              <a:gdLst>
                <a:gd name="T0" fmla="*/ 208 w 208"/>
                <a:gd name="T1" fmla="*/ 240 h 240"/>
                <a:gd name="T2" fmla="*/ 0 w 208"/>
                <a:gd name="T3" fmla="*/ 240 h 240"/>
                <a:gd name="T4" fmla="*/ 8 w 208"/>
                <a:gd name="T5" fmla="*/ 0 h 240"/>
                <a:gd name="T6" fmla="*/ 199 w 208"/>
                <a:gd name="T7" fmla="*/ 0 h 240"/>
                <a:gd name="T8" fmla="*/ 208 w 208"/>
                <a:gd name="T9" fmla="*/ 240 h 240"/>
              </a:gdLst>
              <a:ahLst/>
              <a:cxnLst>
                <a:cxn ang="0">
                  <a:pos x="T0" y="T1"/>
                </a:cxn>
                <a:cxn ang="0">
                  <a:pos x="T2" y="T3"/>
                </a:cxn>
                <a:cxn ang="0">
                  <a:pos x="T4" y="T5"/>
                </a:cxn>
                <a:cxn ang="0">
                  <a:pos x="T6" y="T7"/>
                </a:cxn>
                <a:cxn ang="0">
                  <a:pos x="T8" y="T9"/>
                </a:cxn>
              </a:cxnLst>
              <a:rect l="0" t="0" r="r" b="b"/>
              <a:pathLst>
                <a:path w="208" h="240">
                  <a:moveTo>
                    <a:pt x="208" y="240"/>
                  </a:moveTo>
                  <a:lnTo>
                    <a:pt x="0" y="240"/>
                  </a:lnTo>
                  <a:lnTo>
                    <a:pt x="8" y="0"/>
                  </a:lnTo>
                  <a:lnTo>
                    <a:pt x="199" y="0"/>
                  </a:lnTo>
                  <a:lnTo>
                    <a:pt x="208" y="240"/>
                  </a:lnTo>
                  <a:close/>
                </a:path>
              </a:pathLst>
            </a:custGeom>
            <a:solidFill>
              <a:srgbClr val="F1C9A5"/>
            </a:solidFill>
            <a:ln>
              <a:noFill/>
            </a:ln>
          </p:spPr>
          <p:txBody>
            <a:bodyPr vert="horz" wrap="square" lIns="96406" tIns="48204" rIns="96406" bIns="48204" numCol="1" anchor="t" anchorCtr="0" compatLnSpc="1">
              <a:prstTxWarp prst="textNoShape">
                <a:avLst/>
              </a:prstTxWarp>
            </a:bodyPr>
            <a:lstStyle/>
            <a:p>
              <a:pPr defTabSz="1285412">
                <a:defRPr/>
              </a:pPr>
              <a:endParaRPr lang="en-US" sz="1424" kern="0">
                <a:solidFill>
                  <a:schemeClr val="tx1">
                    <a:lumMod val="75000"/>
                    <a:lumOff val="25000"/>
                  </a:schemeClr>
                </a:solidFill>
                <a:latin typeface="Arial"/>
                <a:ea typeface="微软雅黑"/>
                <a:sym typeface="Arial"/>
              </a:endParaRPr>
            </a:p>
          </p:txBody>
        </p:sp>
        <p:sp>
          <p:nvSpPr>
            <p:cNvPr id="91" name="Freeform 6"/>
            <p:cNvSpPr>
              <a:spLocks/>
            </p:cNvSpPr>
            <p:nvPr/>
          </p:nvSpPr>
          <p:spPr bwMode="auto">
            <a:xfrm>
              <a:off x="4111625" y="1833563"/>
              <a:ext cx="538163" cy="676275"/>
            </a:xfrm>
            <a:custGeom>
              <a:avLst/>
              <a:gdLst>
                <a:gd name="T0" fmla="*/ 179 w 179"/>
                <a:gd name="T1" fmla="*/ 109 h 226"/>
                <a:gd name="T2" fmla="*/ 90 w 179"/>
                <a:gd name="T3" fmla="*/ 0 h 226"/>
                <a:gd name="T4" fmla="*/ 0 w 179"/>
                <a:gd name="T5" fmla="*/ 109 h 226"/>
                <a:gd name="T6" fmla="*/ 42 w 179"/>
                <a:gd name="T7" fmla="*/ 194 h 226"/>
                <a:gd name="T8" fmla="*/ 49 w 179"/>
                <a:gd name="T9" fmla="*/ 218 h 226"/>
                <a:gd name="T10" fmla="*/ 59 w 179"/>
                <a:gd name="T11" fmla="*/ 226 h 226"/>
                <a:gd name="T12" fmla="*/ 121 w 179"/>
                <a:gd name="T13" fmla="*/ 226 h 226"/>
                <a:gd name="T14" fmla="*/ 131 w 179"/>
                <a:gd name="T15" fmla="*/ 218 h 226"/>
                <a:gd name="T16" fmla="*/ 138 w 179"/>
                <a:gd name="T17" fmla="*/ 194 h 226"/>
                <a:gd name="T18" fmla="*/ 179 w 179"/>
                <a:gd name="T19" fmla="*/ 109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226">
                  <a:moveTo>
                    <a:pt x="179" y="109"/>
                  </a:moveTo>
                  <a:cubicBezTo>
                    <a:pt x="179" y="54"/>
                    <a:pt x="171" y="0"/>
                    <a:pt x="90" y="0"/>
                  </a:cubicBezTo>
                  <a:cubicBezTo>
                    <a:pt x="7" y="0"/>
                    <a:pt x="0" y="54"/>
                    <a:pt x="0" y="109"/>
                  </a:cubicBezTo>
                  <a:cubicBezTo>
                    <a:pt x="0" y="145"/>
                    <a:pt x="17" y="176"/>
                    <a:pt x="42" y="194"/>
                  </a:cubicBezTo>
                  <a:cubicBezTo>
                    <a:pt x="49" y="218"/>
                    <a:pt x="49" y="218"/>
                    <a:pt x="49" y="218"/>
                  </a:cubicBezTo>
                  <a:cubicBezTo>
                    <a:pt x="50" y="223"/>
                    <a:pt x="55" y="226"/>
                    <a:pt x="59" y="226"/>
                  </a:cubicBezTo>
                  <a:cubicBezTo>
                    <a:pt x="121" y="226"/>
                    <a:pt x="121" y="226"/>
                    <a:pt x="121" y="226"/>
                  </a:cubicBezTo>
                  <a:cubicBezTo>
                    <a:pt x="125" y="226"/>
                    <a:pt x="130" y="223"/>
                    <a:pt x="131" y="218"/>
                  </a:cubicBezTo>
                  <a:cubicBezTo>
                    <a:pt x="138" y="194"/>
                    <a:pt x="138" y="194"/>
                    <a:pt x="138" y="194"/>
                  </a:cubicBezTo>
                  <a:cubicBezTo>
                    <a:pt x="163" y="176"/>
                    <a:pt x="179" y="145"/>
                    <a:pt x="179" y="109"/>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06" tIns="48204" rIns="96406" bIns="48204" numCol="1" anchor="t" anchorCtr="0" compatLnSpc="1">
              <a:prstTxWarp prst="textNoShape">
                <a:avLst/>
              </a:prstTxWarp>
            </a:bodyPr>
            <a:lstStyle/>
            <a:p>
              <a:pPr defTabSz="1285412">
                <a:defRPr/>
              </a:pPr>
              <a:endParaRPr lang="en-US" sz="1424" kern="0">
                <a:solidFill>
                  <a:schemeClr val="tx1">
                    <a:lumMod val="75000"/>
                    <a:lumOff val="25000"/>
                  </a:schemeClr>
                </a:solidFill>
                <a:latin typeface="Arial"/>
                <a:ea typeface="微软雅黑"/>
                <a:sym typeface="Arial"/>
              </a:endParaRPr>
            </a:p>
          </p:txBody>
        </p:sp>
        <p:sp>
          <p:nvSpPr>
            <p:cNvPr id="92" name="Freeform 7"/>
            <p:cNvSpPr>
              <a:spLocks/>
            </p:cNvSpPr>
            <p:nvPr/>
          </p:nvSpPr>
          <p:spPr bwMode="auto">
            <a:xfrm>
              <a:off x="3724275" y="2557463"/>
              <a:ext cx="1316038" cy="1536700"/>
            </a:xfrm>
            <a:custGeom>
              <a:avLst/>
              <a:gdLst>
                <a:gd name="T0" fmla="*/ 405 w 438"/>
                <a:gd name="T1" fmla="*/ 60 h 514"/>
                <a:gd name="T2" fmla="*/ 287 w 438"/>
                <a:gd name="T3" fmla="*/ 28 h 514"/>
                <a:gd name="T4" fmla="*/ 282 w 438"/>
                <a:gd name="T5" fmla="*/ 8 h 514"/>
                <a:gd name="T6" fmla="*/ 219 w 438"/>
                <a:gd name="T7" fmla="*/ 0 h 514"/>
                <a:gd name="T8" fmla="*/ 156 w 438"/>
                <a:gd name="T9" fmla="*/ 8 h 514"/>
                <a:gd name="T10" fmla="*/ 152 w 438"/>
                <a:gd name="T11" fmla="*/ 28 h 514"/>
                <a:gd name="T12" fmla="*/ 33 w 438"/>
                <a:gd name="T13" fmla="*/ 60 h 514"/>
                <a:gd name="T14" fmla="*/ 0 w 438"/>
                <a:gd name="T15" fmla="*/ 93 h 514"/>
                <a:gd name="T16" fmla="*/ 7 w 438"/>
                <a:gd name="T17" fmla="*/ 258 h 514"/>
                <a:gd name="T18" fmla="*/ 65 w 438"/>
                <a:gd name="T19" fmla="*/ 344 h 514"/>
                <a:gd name="T20" fmla="*/ 35 w 438"/>
                <a:gd name="T21" fmla="*/ 514 h 514"/>
                <a:gd name="T22" fmla="*/ 402 w 438"/>
                <a:gd name="T23" fmla="*/ 514 h 514"/>
                <a:gd name="T24" fmla="*/ 371 w 438"/>
                <a:gd name="T25" fmla="*/ 344 h 514"/>
                <a:gd name="T26" fmla="*/ 431 w 438"/>
                <a:gd name="T27" fmla="*/ 258 h 514"/>
                <a:gd name="T28" fmla="*/ 438 w 438"/>
                <a:gd name="T29" fmla="*/ 93 h 514"/>
                <a:gd name="T30" fmla="*/ 405 w 438"/>
                <a:gd name="T31" fmla="*/ 6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514">
                  <a:moveTo>
                    <a:pt x="405" y="60"/>
                  </a:moveTo>
                  <a:cubicBezTo>
                    <a:pt x="287" y="28"/>
                    <a:pt x="287" y="28"/>
                    <a:pt x="287" y="28"/>
                  </a:cubicBezTo>
                  <a:cubicBezTo>
                    <a:pt x="282" y="8"/>
                    <a:pt x="282" y="8"/>
                    <a:pt x="282" y="8"/>
                  </a:cubicBezTo>
                  <a:cubicBezTo>
                    <a:pt x="282" y="8"/>
                    <a:pt x="235" y="0"/>
                    <a:pt x="219" y="0"/>
                  </a:cubicBezTo>
                  <a:cubicBezTo>
                    <a:pt x="203" y="0"/>
                    <a:pt x="156" y="8"/>
                    <a:pt x="156" y="8"/>
                  </a:cubicBezTo>
                  <a:cubicBezTo>
                    <a:pt x="152" y="28"/>
                    <a:pt x="152" y="28"/>
                    <a:pt x="152" y="28"/>
                  </a:cubicBezTo>
                  <a:cubicBezTo>
                    <a:pt x="33" y="60"/>
                    <a:pt x="33" y="60"/>
                    <a:pt x="33" y="60"/>
                  </a:cubicBezTo>
                  <a:cubicBezTo>
                    <a:pt x="15" y="66"/>
                    <a:pt x="0" y="75"/>
                    <a:pt x="0" y="93"/>
                  </a:cubicBezTo>
                  <a:cubicBezTo>
                    <a:pt x="0" y="93"/>
                    <a:pt x="3" y="213"/>
                    <a:pt x="7" y="258"/>
                  </a:cubicBezTo>
                  <a:cubicBezTo>
                    <a:pt x="9" y="285"/>
                    <a:pt x="15" y="341"/>
                    <a:pt x="65" y="344"/>
                  </a:cubicBezTo>
                  <a:cubicBezTo>
                    <a:pt x="35" y="514"/>
                    <a:pt x="35" y="514"/>
                    <a:pt x="35" y="514"/>
                  </a:cubicBezTo>
                  <a:cubicBezTo>
                    <a:pt x="402" y="514"/>
                    <a:pt x="402" y="514"/>
                    <a:pt x="402" y="514"/>
                  </a:cubicBezTo>
                  <a:cubicBezTo>
                    <a:pt x="371" y="344"/>
                    <a:pt x="371" y="344"/>
                    <a:pt x="371" y="344"/>
                  </a:cubicBezTo>
                  <a:cubicBezTo>
                    <a:pt x="424" y="344"/>
                    <a:pt x="428" y="285"/>
                    <a:pt x="431" y="258"/>
                  </a:cubicBezTo>
                  <a:cubicBezTo>
                    <a:pt x="436" y="213"/>
                    <a:pt x="438" y="93"/>
                    <a:pt x="438" y="93"/>
                  </a:cubicBezTo>
                  <a:cubicBezTo>
                    <a:pt x="438" y="75"/>
                    <a:pt x="425" y="67"/>
                    <a:pt x="405" y="60"/>
                  </a:cubicBezTo>
                  <a:close/>
                </a:path>
              </a:pathLst>
            </a:custGeom>
            <a:solidFill>
              <a:schemeClr val="accent2"/>
            </a:solidFill>
            <a:ln>
              <a:noFill/>
            </a:ln>
          </p:spPr>
          <p:txBody>
            <a:bodyPr vert="horz" wrap="square" lIns="96406" tIns="48204" rIns="96406" bIns="48204" numCol="1" anchor="t" anchorCtr="0" compatLnSpc="1">
              <a:prstTxWarp prst="textNoShape">
                <a:avLst/>
              </a:prstTxWarp>
            </a:bodyPr>
            <a:lstStyle/>
            <a:p>
              <a:pPr defTabSz="1285412">
                <a:defRPr/>
              </a:pPr>
              <a:endParaRPr lang="en-US" sz="1424" kern="0">
                <a:solidFill>
                  <a:schemeClr val="tx1">
                    <a:lumMod val="75000"/>
                    <a:lumOff val="25000"/>
                  </a:schemeClr>
                </a:solidFill>
                <a:latin typeface="Arial"/>
                <a:ea typeface="微软雅黑"/>
                <a:sym typeface="Arial"/>
              </a:endParaRPr>
            </a:p>
          </p:txBody>
        </p:sp>
      </p:grpSp>
      <p:sp>
        <p:nvSpPr>
          <p:cNvPr id="93" name="TextBox 121"/>
          <p:cNvSpPr txBox="1"/>
          <p:nvPr/>
        </p:nvSpPr>
        <p:spPr>
          <a:xfrm>
            <a:off x="1523959" y="2107806"/>
            <a:ext cx="1451737" cy="336081"/>
          </a:xfrm>
          <a:prstGeom prst="rect">
            <a:avLst/>
          </a:prstGeom>
          <a:noFill/>
        </p:spPr>
        <p:txBody>
          <a:bodyPr wrap="none" lIns="75911" tIns="37955" rIns="75911" bIns="37955" rtlCol="0" anchor="t">
            <a:spAutoFit/>
          </a:bodyPr>
          <a:lstStyle/>
          <a:p>
            <a:pPr algn="r"/>
            <a:r>
              <a:rPr lang="zh-CN" altLang="en-US" sz="1686" dirty="0">
                <a:solidFill>
                  <a:schemeClr val="tx1">
                    <a:lumMod val="75000"/>
                    <a:lumOff val="25000"/>
                  </a:schemeClr>
                </a:solidFill>
                <a:latin typeface="Arial"/>
                <a:ea typeface="微软雅黑"/>
                <a:sym typeface="Arial"/>
              </a:rPr>
              <a:t>单击添加标题</a:t>
            </a:r>
            <a:endParaRPr lang="en-US" altLang="zh-CN" sz="1686" dirty="0">
              <a:solidFill>
                <a:schemeClr val="tx1">
                  <a:lumMod val="75000"/>
                  <a:lumOff val="25000"/>
                </a:schemeClr>
              </a:solidFill>
              <a:latin typeface="Arial"/>
              <a:ea typeface="微软雅黑"/>
              <a:sym typeface="Arial"/>
            </a:endParaRPr>
          </a:p>
        </p:txBody>
      </p:sp>
      <p:sp>
        <p:nvSpPr>
          <p:cNvPr id="94" name="Rectangle 122"/>
          <p:cNvSpPr/>
          <p:nvPr/>
        </p:nvSpPr>
        <p:spPr>
          <a:xfrm>
            <a:off x="811430" y="2362908"/>
            <a:ext cx="2164266" cy="923330"/>
          </a:xfrm>
          <a:prstGeom prst="rect">
            <a:avLst/>
          </a:prstGeom>
        </p:spPr>
        <p:txBody>
          <a:bodyPr wrap="square">
            <a:spAutoFit/>
          </a:bodyPr>
          <a:lstStyle/>
          <a:p>
            <a:pPr algn="r">
              <a:lnSpc>
                <a:spcPct val="150000"/>
              </a:lnSpc>
            </a:pPr>
            <a:r>
              <a:rPr lang="zh-CN" altLang="en-US" sz="1200">
                <a:solidFill>
                  <a:schemeClr val="tx1">
                    <a:lumMod val="75000"/>
                    <a:lumOff val="25000"/>
                  </a:schemeClr>
                </a:solidFill>
                <a:latin typeface="Arial"/>
                <a:ea typeface="微软雅黑"/>
                <a:sym typeface="Arial"/>
              </a:rPr>
              <a:t>请替换文字内容，修改文字内容，也可以直接复制你的内容到此。</a:t>
            </a:r>
            <a:endParaRPr lang="zh-CN" altLang="en-US" sz="1200" dirty="0">
              <a:solidFill>
                <a:schemeClr val="tx1">
                  <a:lumMod val="75000"/>
                  <a:lumOff val="25000"/>
                </a:schemeClr>
              </a:solidFill>
              <a:latin typeface="Arial"/>
              <a:ea typeface="微软雅黑"/>
              <a:sym typeface="Arial"/>
            </a:endParaRPr>
          </a:p>
        </p:txBody>
      </p:sp>
      <p:sp>
        <p:nvSpPr>
          <p:cNvPr id="95" name="TextBox 123"/>
          <p:cNvSpPr txBox="1"/>
          <p:nvPr/>
        </p:nvSpPr>
        <p:spPr>
          <a:xfrm>
            <a:off x="1523959" y="3530046"/>
            <a:ext cx="1451737" cy="336081"/>
          </a:xfrm>
          <a:prstGeom prst="rect">
            <a:avLst/>
          </a:prstGeom>
          <a:noFill/>
        </p:spPr>
        <p:txBody>
          <a:bodyPr wrap="none" lIns="75911" tIns="37955" rIns="75911" bIns="37955" rtlCol="0" anchor="t">
            <a:spAutoFit/>
          </a:bodyPr>
          <a:lstStyle/>
          <a:p>
            <a:pPr algn="r"/>
            <a:r>
              <a:rPr lang="zh-CN" altLang="en-US" sz="1686" dirty="0">
                <a:solidFill>
                  <a:schemeClr val="tx1">
                    <a:lumMod val="75000"/>
                    <a:lumOff val="25000"/>
                  </a:schemeClr>
                </a:solidFill>
                <a:latin typeface="Arial"/>
                <a:ea typeface="微软雅黑"/>
                <a:sym typeface="Arial"/>
              </a:rPr>
              <a:t>单击添加标题</a:t>
            </a:r>
            <a:endParaRPr lang="en-US" altLang="zh-CN" sz="1686" dirty="0">
              <a:solidFill>
                <a:schemeClr val="tx1">
                  <a:lumMod val="75000"/>
                  <a:lumOff val="25000"/>
                </a:schemeClr>
              </a:solidFill>
              <a:latin typeface="Arial"/>
              <a:ea typeface="微软雅黑"/>
              <a:sym typeface="Arial"/>
            </a:endParaRPr>
          </a:p>
        </p:txBody>
      </p:sp>
      <p:sp>
        <p:nvSpPr>
          <p:cNvPr id="96" name="Rectangle 124"/>
          <p:cNvSpPr/>
          <p:nvPr/>
        </p:nvSpPr>
        <p:spPr>
          <a:xfrm>
            <a:off x="811430" y="3785147"/>
            <a:ext cx="2164266" cy="923330"/>
          </a:xfrm>
          <a:prstGeom prst="rect">
            <a:avLst/>
          </a:prstGeom>
        </p:spPr>
        <p:txBody>
          <a:bodyPr wrap="square">
            <a:spAutoFit/>
          </a:bodyPr>
          <a:lstStyle/>
          <a:p>
            <a:pPr algn="r">
              <a:lnSpc>
                <a:spcPct val="150000"/>
              </a:lnSpc>
            </a:pPr>
            <a:r>
              <a:rPr lang="zh-CN" altLang="en-US" sz="1200">
                <a:solidFill>
                  <a:schemeClr val="tx1">
                    <a:lumMod val="75000"/>
                    <a:lumOff val="25000"/>
                  </a:schemeClr>
                </a:solidFill>
                <a:latin typeface="Arial"/>
                <a:ea typeface="微软雅黑"/>
                <a:sym typeface="Arial"/>
              </a:rPr>
              <a:t>请替换文字内容，修改文字内容，也可以直接复制你的内容到此。</a:t>
            </a:r>
            <a:endParaRPr lang="zh-CN" altLang="en-US" sz="1200" dirty="0">
              <a:solidFill>
                <a:schemeClr val="tx1">
                  <a:lumMod val="75000"/>
                  <a:lumOff val="25000"/>
                </a:schemeClr>
              </a:solidFill>
              <a:latin typeface="Arial"/>
              <a:ea typeface="微软雅黑"/>
              <a:sym typeface="Arial"/>
            </a:endParaRPr>
          </a:p>
        </p:txBody>
      </p:sp>
      <p:sp>
        <p:nvSpPr>
          <p:cNvPr id="97" name="TextBox 125"/>
          <p:cNvSpPr txBox="1"/>
          <p:nvPr/>
        </p:nvSpPr>
        <p:spPr>
          <a:xfrm>
            <a:off x="1523959" y="4907162"/>
            <a:ext cx="1451737" cy="336081"/>
          </a:xfrm>
          <a:prstGeom prst="rect">
            <a:avLst/>
          </a:prstGeom>
          <a:noFill/>
        </p:spPr>
        <p:txBody>
          <a:bodyPr wrap="none" lIns="75911" tIns="37955" rIns="75911" bIns="37955" rtlCol="0" anchor="t">
            <a:spAutoFit/>
          </a:bodyPr>
          <a:lstStyle/>
          <a:p>
            <a:pPr algn="r"/>
            <a:r>
              <a:rPr lang="zh-CN" altLang="en-US" sz="1686" dirty="0">
                <a:solidFill>
                  <a:schemeClr val="tx1">
                    <a:lumMod val="75000"/>
                    <a:lumOff val="25000"/>
                  </a:schemeClr>
                </a:solidFill>
                <a:latin typeface="Arial"/>
                <a:ea typeface="微软雅黑"/>
                <a:sym typeface="Arial"/>
              </a:rPr>
              <a:t>单击添加标题</a:t>
            </a:r>
            <a:endParaRPr lang="en-US" altLang="zh-CN" sz="1686" dirty="0">
              <a:solidFill>
                <a:schemeClr val="tx1">
                  <a:lumMod val="75000"/>
                  <a:lumOff val="25000"/>
                </a:schemeClr>
              </a:solidFill>
              <a:latin typeface="Arial"/>
              <a:ea typeface="微软雅黑"/>
              <a:sym typeface="Arial"/>
            </a:endParaRPr>
          </a:p>
        </p:txBody>
      </p:sp>
      <p:sp>
        <p:nvSpPr>
          <p:cNvPr id="98" name="Rectangle 126"/>
          <p:cNvSpPr/>
          <p:nvPr/>
        </p:nvSpPr>
        <p:spPr>
          <a:xfrm>
            <a:off x="811430" y="5162265"/>
            <a:ext cx="2164266" cy="923330"/>
          </a:xfrm>
          <a:prstGeom prst="rect">
            <a:avLst/>
          </a:prstGeom>
        </p:spPr>
        <p:txBody>
          <a:bodyPr wrap="square">
            <a:spAutoFit/>
          </a:bodyPr>
          <a:lstStyle/>
          <a:p>
            <a:pPr algn="r">
              <a:lnSpc>
                <a:spcPct val="150000"/>
              </a:lnSpc>
            </a:pPr>
            <a:r>
              <a:rPr lang="zh-CN" altLang="en-US" sz="1200">
                <a:solidFill>
                  <a:schemeClr val="tx1">
                    <a:lumMod val="75000"/>
                    <a:lumOff val="25000"/>
                  </a:schemeClr>
                </a:solidFill>
                <a:latin typeface="Arial"/>
                <a:ea typeface="微软雅黑"/>
                <a:sym typeface="Arial"/>
              </a:rPr>
              <a:t>请替换文字内容，修改文字内容，也可以直接复制你的内容到此。</a:t>
            </a:r>
            <a:endParaRPr lang="zh-CN" altLang="en-US" sz="1200" dirty="0">
              <a:solidFill>
                <a:schemeClr val="tx1">
                  <a:lumMod val="75000"/>
                  <a:lumOff val="25000"/>
                </a:schemeClr>
              </a:solidFill>
              <a:latin typeface="Arial"/>
              <a:ea typeface="微软雅黑"/>
              <a:sym typeface="Arial"/>
            </a:endParaRPr>
          </a:p>
        </p:txBody>
      </p:sp>
      <p:sp>
        <p:nvSpPr>
          <p:cNvPr id="99" name="TextBox 128"/>
          <p:cNvSpPr txBox="1"/>
          <p:nvPr/>
        </p:nvSpPr>
        <p:spPr>
          <a:xfrm>
            <a:off x="9960341" y="2161381"/>
            <a:ext cx="1451737" cy="336081"/>
          </a:xfrm>
          <a:prstGeom prst="rect">
            <a:avLst/>
          </a:prstGeom>
          <a:noFill/>
        </p:spPr>
        <p:txBody>
          <a:bodyPr wrap="none" lIns="75911" tIns="37955" rIns="75911" bIns="37955" rtlCol="0" anchor="t">
            <a:spAutoFit/>
          </a:bodyPr>
          <a:lstStyle/>
          <a:p>
            <a:pPr algn="just"/>
            <a:r>
              <a:rPr lang="zh-CN" altLang="en-US" sz="1686" dirty="0">
                <a:solidFill>
                  <a:schemeClr val="tx1">
                    <a:lumMod val="75000"/>
                    <a:lumOff val="25000"/>
                  </a:schemeClr>
                </a:solidFill>
                <a:latin typeface="Arial"/>
                <a:ea typeface="微软雅黑"/>
                <a:sym typeface="Arial"/>
              </a:rPr>
              <a:t>单击添加标题</a:t>
            </a:r>
            <a:endParaRPr lang="en-US" altLang="zh-CN" sz="1686" dirty="0">
              <a:solidFill>
                <a:schemeClr val="tx1">
                  <a:lumMod val="75000"/>
                  <a:lumOff val="25000"/>
                </a:schemeClr>
              </a:solidFill>
              <a:latin typeface="Arial"/>
              <a:ea typeface="微软雅黑"/>
              <a:sym typeface="Arial"/>
            </a:endParaRPr>
          </a:p>
        </p:txBody>
      </p:sp>
      <p:sp>
        <p:nvSpPr>
          <p:cNvPr id="100" name="Rectangle 129"/>
          <p:cNvSpPr/>
          <p:nvPr/>
        </p:nvSpPr>
        <p:spPr>
          <a:xfrm>
            <a:off x="9960341" y="2420354"/>
            <a:ext cx="2165008" cy="923330"/>
          </a:xfrm>
          <a:prstGeom prst="rect">
            <a:avLst/>
          </a:prstGeom>
        </p:spPr>
        <p:txBody>
          <a:bodyPr wrap="square">
            <a:spAutoFit/>
          </a:bodyPr>
          <a:lstStyle/>
          <a:p>
            <a:pPr algn="just">
              <a:lnSpc>
                <a:spcPct val="150000"/>
              </a:lnSpc>
            </a:pPr>
            <a:r>
              <a:rPr lang="zh-CN" altLang="en-US" sz="1200">
                <a:solidFill>
                  <a:schemeClr val="tx1">
                    <a:lumMod val="75000"/>
                    <a:lumOff val="25000"/>
                  </a:schemeClr>
                </a:solidFill>
                <a:latin typeface="Arial"/>
                <a:ea typeface="微软雅黑"/>
                <a:sym typeface="Arial"/>
              </a:rPr>
              <a:t>请替换文字内容，修改文字内容，也可以直接复制你的内容到此。</a:t>
            </a:r>
            <a:endParaRPr lang="zh-CN" altLang="en-US" sz="1200" dirty="0">
              <a:solidFill>
                <a:schemeClr val="tx1">
                  <a:lumMod val="75000"/>
                  <a:lumOff val="25000"/>
                </a:schemeClr>
              </a:solidFill>
              <a:latin typeface="Arial"/>
              <a:ea typeface="微软雅黑"/>
              <a:sym typeface="Arial"/>
            </a:endParaRPr>
          </a:p>
        </p:txBody>
      </p:sp>
      <p:sp>
        <p:nvSpPr>
          <p:cNvPr id="101" name="TextBox 130"/>
          <p:cNvSpPr txBox="1"/>
          <p:nvPr/>
        </p:nvSpPr>
        <p:spPr>
          <a:xfrm>
            <a:off x="9960341" y="3583620"/>
            <a:ext cx="1451737" cy="336081"/>
          </a:xfrm>
          <a:prstGeom prst="rect">
            <a:avLst/>
          </a:prstGeom>
          <a:noFill/>
        </p:spPr>
        <p:txBody>
          <a:bodyPr wrap="none" lIns="75911" tIns="37955" rIns="75911" bIns="37955" rtlCol="0" anchor="t">
            <a:spAutoFit/>
          </a:bodyPr>
          <a:lstStyle/>
          <a:p>
            <a:pPr algn="just"/>
            <a:r>
              <a:rPr lang="zh-CN" altLang="en-US" sz="1686" dirty="0">
                <a:solidFill>
                  <a:schemeClr val="tx1">
                    <a:lumMod val="75000"/>
                    <a:lumOff val="25000"/>
                  </a:schemeClr>
                </a:solidFill>
                <a:latin typeface="Arial"/>
                <a:ea typeface="微软雅黑"/>
                <a:sym typeface="Arial"/>
              </a:rPr>
              <a:t>单击添加标题</a:t>
            </a:r>
            <a:endParaRPr lang="en-US" altLang="zh-CN" sz="1686" dirty="0">
              <a:solidFill>
                <a:schemeClr val="tx1">
                  <a:lumMod val="75000"/>
                  <a:lumOff val="25000"/>
                </a:schemeClr>
              </a:solidFill>
              <a:latin typeface="Arial"/>
              <a:ea typeface="微软雅黑"/>
              <a:sym typeface="Arial"/>
            </a:endParaRPr>
          </a:p>
        </p:txBody>
      </p:sp>
      <p:sp>
        <p:nvSpPr>
          <p:cNvPr id="102" name="Rectangle 131"/>
          <p:cNvSpPr/>
          <p:nvPr/>
        </p:nvSpPr>
        <p:spPr>
          <a:xfrm>
            <a:off x="9960341" y="3842591"/>
            <a:ext cx="2165007" cy="923330"/>
          </a:xfrm>
          <a:prstGeom prst="rect">
            <a:avLst/>
          </a:prstGeom>
        </p:spPr>
        <p:txBody>
          <a:bodyPr wrap="square">
            <a:spAutoFit/>
          </a:bodyPr>
          <a:lstStyle/>
          <a:p>
            <a:pPr algn="just">
              <a:lnSpc>
                <a:spcPct val="150000"/>
              </a:lnSpc>
            </a:pPr>
            <a:r>
              <a:rPr lang="zh-CN" altLang="en-US" sz="1200">
                <a:solidFill>
                  <a:schemeClr val="tx1">
                    <a:lumMod val="75000"/>
                    <a:lumOff val="25000"/>
                  </a:schemeClr>
                </a:solidFill>
                <a:latin typeface="Arial"/>
                <a:ea typeface="微软雅黑"/>
                <a:sym typeface="Arial"/>
              </a:rPr>
              <a:t>请替换文字内容，修改文字内容，也可以直接复制你的内容到此。</a:t>
            </a:r>
            <a:endParaRPr lang="zh-CN" altLang="en-US" sz="1200" dirty="0">
              <a:solidFill>
                <a:schemeClr val="tx1">
                  <a:lumMod val="75000"/>
                  <a:lumOff val="25000"/>
                </a:schemeClr>
              </a:solidFill>
              <a:latin typeface="Arial"/>
              <a:ea typeface="微软雅黑"/>
              <a:sym typeface="Arial"/>
            </a:endParaRPr>
          </a:p>
        </p:txBody>
      </p:sp>
      <p:sp>
        <p:nvSpPr>
          <p:cNvPr id="103" name="TextBox 132"/>
          <p:cNvSpPr txBox="1"/>
          <p:nvPr/>
        </p:nvSpPr>
        <p:spPr>
          <a:xfrm>
            <a:off x="9960341" y="4960738"/>
            <a:ext cx="1451737" cy="336081"/>
          </a:xfrm>
          <a:prstGeom prst="rect">
            <a:avLst/>
          </a:prstGeom>
          <a:noFill/>
        </p:spPr>
        <p:txBody>
          <a:bodyPr wrap="none" lIns="75911" tIns="37955" rIns="75911" bIns="37955" rtlCol="0" anchor="t">
            <a:spAutoFit/>
          </a:bodyPr>
          <a:lstStyle/>
          <a:p>
            <a:pPr algn="just"/>
            <a:r>
              <a:rPr lang="zh-CN" altLang="en-US" sz="1686" dirty="0">
                <a:solidFill>
                  <a:schemeClr val="tx1">
                    <a:lumMod val="75000"/>
                    <a:lumOff val="25000"/>
                  </a:schemeClr>
                </a:solidFill>
                <a:latin typeface="Arial"/>
                <a:ea typeface="微软雅黑"/>
                <a:sym typeface="Arial"/>
              </a:rPr>
              <a:t>单击添加标题</a:t>
            </a:r>
            <a:endParaRPr lang="en-US" altLang="zh-CN" sz="1686" dirty="0">
              <a:solidFill>
                <a:schemeClr val="tx1">
                  <a:lumMod val="75000"/>
                  <a:lumOff val="25000"/>
                </a:schemeClr>
              </a:solidFill>
              <a:latin typeface="Arial"/>
              <a:ea typeface="微软雅黑"/>
              <a:sym typeface="Arial"/>
            </a:endParaRPr>
          </a:p>
        </p:txBody>
      </p:sp>
      <p:sp>
        <p:nvSpPr>
          <p:cNvPr id="104" name="Rectangle 133"/>
          <p:cNvSpPr/>
          <p:nvPr/>
        </p:nvSpPr>
        <p:spPr>
          <a:xfrm>
            <a:off x="9960341" y="5219709"/>
            <a:ext cx="2165007" cy="923330"/>
          </a:xfrm>
          <a:prstGeom prst="rect">
            <a:avLst/>
          </a:prstGeom>
        </p:spPr>
        <p:txBody>
          <a:bodyPr wrap="square">
            <a:spAutoFit/>
          </a:bodyPr>
          <a:lstStyle/>
          <a:p>
            <a:pPr algn="just">
              <a:lnSpc>
                <a:spcPct val="150000"/>
              </a:lnSpc>
            </a:pPr>
            <a:r>
              <a:rPr lang="zh-CN" altLang="en-US" sz="1200">
                <a:solidFill>
                  <a:schemeClr val="tx1">
                    <a:lumMod val="75000"/>
                    <a:lumOff val="25000"/>
                  </a:schemeClr>
                </a:solidFill>
                <a:latin typeface="Arial"/>
                <a:ea typeface="微软雅黑"/>
                <a:sym typeface="Arial"/>
              </a:rPr>
              <a:t>请替换文字内容，修改文字内容，也可以直接复制你的内容到此。</a:t>
            </a:r>
            <a:endParaRPr lang="zh-CN" altLang="en-US" sz="1200" dirty="0">
              <a:solidFill>
                <a:schemeClr val="tx1">
                  <a:lumMod val="75000"/>
                  <a:lumOff val="25000"/>
                </a:schemeClr>
              </a:solidFill>
              <a:latin typeface="Arial"/>
              <a:ea typeface="微软雅黑"/>
              <a:sym typeface="Arial"/>
            </a:endParaRPr>
          </a:p>
        </p:txBody>
      </p:sp>
      <p:sp>
        <p:nvSpPr>
          <p:cNvPr id="105" name="任意多边形 104"/>
          <p:cNvSpPr/>
          <p:nvPr/>
        </p:nvSpPr>
        <p:spPr>
          <a:xfrm>
            <a:off x="-14334" y="211709"/>
            <a:ext cx="1090810" cy="708672"/>
          </a:xfrm>
          <a:custGeom>
            <a:avLst/>
            <a:gdLst>
              <a:gd name="connsiteX0" fmla="*/ 0 w 1090990"/>
              <a:gd name="connsiteY0" fmla="*/ 0 h 708790"/>
              <a:gd name="connsiteX1" fmla="*/ 738346 w 1090990"/>
              <a:gd name="connsiteY1" fmla="*/ 0 h 708790"/>
              <a:gd name="connsiteX2" fmla="*/ 1090990 w 1090990"/>
              <a:gd name="connsiteY2" fmla="*/ 299606 h 708790"/>
              <a:gd name="connsiteX3" fmla="*/ 1090990 w 1090990"/>
              <a:gd name="connsiteY3" fmla="*/ 409184 h 708790"/>
              <a:gd name="connsiteX4" fmla="*/ 738346 w 1090990"/>
              <a:gd name="connsiteY4" fmla="*/ 708790 h 708790"/>
              <a:gd name="connsiteX5" fmla="*/ 0 w 1090990"/>
              <a:gd name="connsiteY5" fmla="*/ 708790 h 708790"/>
              <a:gd name="connsiteX6" fmla="*/ 0 w 1090990"/>
              <a:gd name="connsiteY6" fmla="*/ 0 h 70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990" h="708790">
                <a:moveTo>
                  <a:pt x="0" y="0"/>
                </a:moveTo>
                <a:lnTo>
                  <a:pt x="738346" y="0"/>
                </a:lnTo>
                <a:cubicBezTo>
                  <a:pt x="933106" y="0"/>
                  <a:pt x="1090990" y="134138"/>
                  <a:pt x="1090990" y="299606"/>
                </a:cubicBezTo>
                <a:lnTo>
                  <a:pt x="1090990" y="409184"/>
                </a:lnTo>
                <a:cubicBezTo>
                  <a:pt x="1090990" y="574652"/>
                  <a:pt x="933106" y="708790"/>
                  <a:pt x="738346" y="708790"/>
                </a:cubicBezTo>
                <a:lnTo>
                  <a:pt x="0" y="70879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grpSp>
        <p:nvGrpSpPr>
          <p:cNvPr id="106" name="组合 105"/>
          <p:cNvGrpSpPr/>
          <p:nvPr/>
        </p:nvGrpSpPr>
        <p:grpSpPr>
          <a:xfrm>
            <a:off x="513311" y="352941"/>
            <a:ext cx="426212" cy="426208"/>
            <a:chOff x="304800" y="673100"/>
            <a:chExt cx="4000500" cy="4000500"/>
          </a:xfrm>
          <a:effectLst>
            <a:outerShdw blurRad="444500" dist="254000" dir="8100000" algn="tr" rotWithShape="0">
              <a:prstClr val="black">
                <a:alpha val="50000"/>
              </a:prstClr>
            </a:outerShdw>
          </a:effectLst>
        </p:grpSpPr>
        <p:sp>
          <p:nvSpPr>
            <p:cNvPr id="107" name="同心圆 10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631">
                <a:defRPr/>
              </a:pPr>
              <a:endParaRPr lang="zh-CN" altLang="en-US" sz="2531" kern="0">
                <a:solidFill>
                  <a:sysClr val="windowText" lastClr="000000"/>
                </a:solidFill>
                <a:latin typeface="Arial"/>
                <a:ea typeface="微软雅黑"/>
                <a:sym typeface="Arial"/>
              </a:endParaRPr>
            </a:p>
          </p:txBody>
        </p:sp>
        <p:sp>
          <p:nvSpPr>
            <p:cNvPr id="108" name="椭圆 10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631">
                <a:defRPr/>
              </a:pPr>
              <a:endParaRPr lang="zh-CN" altLang="en-US" sz="2531" kern="0">
                <a:solidFill>
                  <a:sysClr val="window" lastClr="FFFFFF"/>
                </a:solidFill>
                <a:latin typeface="Arial"/>
                <a:ea typeface="微软雅黑"/>
                <a:sym typeface="Arial"/>
              </a:endParaRPr>
            </a:p>
          </p:txBody>
        </p:sp>
      </p:grpSp>
      <p:sp>
        <p:nvSpPr>
          <p:cNvPr id="109" name="文本框 108"/>
          <p:cNvSpPr txBox="1"/>
          <p:nvPr/>
        </p:nvSpPr>
        <p:spPr>
          <a:xfrm>
            <a:off x="1126734" y="362244"/>
            <a:ext cx="3959760" cy="830997"/>
          </a:xfrm>
          <a:prstGeom prst="rect">
            <a:avLst/>
          </a:prstGeom>
          <a:noFill/>
        </p:spPr>
        <p:txBody>
          <a:bodyPr wrap="square">
            <a:spAutoFit/>
          </a:bodyPr>
          <a:lstStyle/>
          <a:p>
            <a:r>
              <a:rPr lang="en-US" altLang="zh-CN" sz="2400" b="1" dirty="0">
                <a:solidFill>
                  <a:schemeClr val="tx2"/>
                </a:solidFill>
                <a:latin typeface="Arial"/>
                <a:ea typeface="微软雅黑"/>
                <a:sym typeface="Arial"/>
              </a:rPr>
              <a:t>ADD RELATED TITLE WORDS</a:t>
            </a:r>
            <a:endParaRPr lang="zh-CN" altLang="en-US" sz="2400" b="1" dirty="0">
              <a:solidFill>
                <a:schemeClr val="tx2"/>
              </a:solidFill>
              <a:latin typeface="Arial"/>
              <a:ea typeface="微软雅黑"/>
              <a:cs typeface="Arial" panose="020B0604020202020204" pitchFamily="34" charset="0"/>
              <a:sym typeface="Arial"/>
            </a:endParaRPr>
          </a:p>
        </p:txBody>
      </p:sp>
      <p:sp>
        <p:nvSpPr>
          <p:cNvPr id="110" name="文本框 109"/>
          <p:cNvSpPr txBox="1"/>
          <p:nvPr/>
        </p:nvSpPr>
        <p:spPr>
          <a:xfrm>
            <a:off x="241995" y="6892377"/>
            <a:ext cx="2001262" cy="251226"/>
          </a:xfrm>
          <a:prstGeom prst="rect">
            <a:avLst/>
          </a:prstGeom>
          <a:noFill/>
        </p:spPr>
        <p:txBody>
          <a:bodyPr wrap="none" lIns="96397" tIns="48198" rIns="96397" bIns="48198" rtlCol="0">
            <a:spAutoFit/>
          </a:bodyPr>
          <a:lstStyle/>
          <a:p>
            <a:pPr defTabSz="963853"/>
            <a:r>
              <a:rPr lang="en-US" altLang="zh-CN" sz="1000" dirty="0">
                <a:solidFill>
                  <a:schemeClr val="tx1">
                    <a:lumMod val="65000"/>
                    <a:lumOff val="35000"/>
                  </a:schemeClr>
                </a:solidFill>
                <a:latin typeface="Arial"/>
                <a:ea typeface="微软雅黑"/>
                <a:cs typeface="+mn-ea"/>
                <a:sym typeface="Arial"/>
              </a:rPr>
              <a:t>ADD RELATED TITLE WORDS</a:t>
            </a:r>
            <a:endParaRPr lang="zh-CN" altLang="en-US" sz="1000" dirty="0">
              <a:solidFill>
                <a:schemeClr val="tx1">
                  <a:lumMod val="65000"/>
                  <a:lumOff val="35000"/>
                </a:schemeClr>
              </a:solidFill>
              <a:latin typeface="Arial"/>
              <a:ea typeface="微软雅黑"/>
              <a:cs typeface="+mn-ea"/>
              <a:sym typeface="Arial"/>
            </a:endParaRPr>
          </a:p>
        </p:txBody>
      </p:sp>
      <p:sp>
        <p:nvSpPr>
          <p:cNvPr id="111" name="矩形 110"/>
          <p:cNvSpPr/>
          <p:nvPr/>
        </p:nvSpPr>
        <p:spPr>
          <a:xfrm>
            <a:off x="11396298" y="6945982"/>
            <a:ext cx="1459633" cy="143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0" tIns="45703" rIns="91410" bIns="45703" numCol="1" spcCol="0" rtlCol="0" fromWordArt="0" anchor="ctr" anchorCtr="0" forceAA="0" compatLnSpc="1">
            <a:prstTxWarp prst="textNoShape">
              <a:avLst/>
            </a:prstTxWarp>
            <a:noAutofit/>
          </a:bodyP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3440187167"/>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childTnLst>
                          </p:cTn>
                        </p:par>
                        <p:par>
                          <p:cTn id="33" fill="hold">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childTnLst>
                          </p:cTn>
                        </p:par>
                        <p:par>
                          <p:cTn id="45" fill="hold">
                            <p:stCondLst>
                              <p:cond delay="3500"/>
                            </p:stCondLst>
                            <p:childTnLst>
                              <p:par>
                                <p:cTn id="46" presetID="53" presetClass="entr" presetSubtype="16"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childTnLst>
                          </p:cTn>
                        </p:par>
                        <p:par>
                          <p:cTn id="51" fill="hold">
                            <p:stCondLst>
                              <p:cond delay="4000"/>
                            </p:stCondLst>
                            <p:childTnLst>
                              <p:par>
                                <p:cTn id="52" presetID="2" presetClass="entr" presetSubtype="8" fill="hold" grpId="0" nodeType="afterEffect">
                                  <p:stCondLst>
                                    <p:cond delay="0"/>
                                  </p:stCondLst>
                                  <p:childTnLst>
                                    <p:set>
                                      <p:cBhvr>
                                        <p:cTn id="53" dur="1" fill="hold">
                                          <p:stCondLst>
                                            <p:cond delay="0"/>
                                          </p:stCondLst>
                                        </p:cTn>
                                        <p:tgtEl>
                                          <p:spTgt spid="93"/>
                                        </p:tgtEl>
                                        <p:attrNameLst>
                                          <p:attrName>style.visibility</p:attrName>
                                        </p:attrNameLst>
                                      </p:cBhvr>
                                      <p:to>
                                        <p:strVal val="visible"/>
                                      </p:to>
                                    </p:set>
                                    <p:anim calcmode="lin" valueType="num">
                                      <p:cBhvr additive="base">
                                        <p:cTn id="54" dur="500" fill="hold"/>
                                        <p:tgtEl>
                                          <p:spTgt spid="93"/>
                                        </p:tgtEl>
                                        <p:attrNameLst>
                                          <p:attrName>ppt_x</p:attrName>
                                        </p:attrNameLst>
                                      </p:cBhvr>
                                      <p:tavLst>
                                        <p:tav tm="0">
                                          <p:val>
                                            <p:strVal val="0-#ppt_w/2"/>
                                          </p:val>
                                        </p:tav>
                                        <p:tav tm="100000">
                                          <p:val>
                                            <p:strVal val="#ppt_x"/>
                                          </p:val>
                                        </p:tav>
                                      </p:tavLst>
                                    </p:anim>
                                    <p:anim calcmode="lin" valueType="num">
                                      <p:cBhvr additive="base">
                                        <p:cTn id="55" dur="500" fill="hold"/>
                                        <p:tgtEl>
                                          <p:spTgt spid="93"/>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95"/>
                                        </p:tgtEl>
                                        <p:attrNameLst>
                                          <p:attrName>style.visibility</p:attrName>
                                        </p:attrNameLst>
                                      </p:cBhvr>
                                      <p:to>
                                        <p:strVal val="visible"/>
                                      </p:to>
                                    </p:set>
                                    <p:anim calcmode="lin" valueType="num">
                                      <p:cBhvr additive="base">
                                        <p:cTn id="58" dur="500" fill="hold"/>
                                        <p:tgtEl>
                                          <p:spTgt spid="95"/>
                                        </p:tgtEl>
                                        <p:attrNameLst>
                                          <p:attrName>ppt_x</p:attrName>
                                        </p:attrNameLst>
                                      </p:cBhvr>
                                      <p:tavLst>
                                        <p:tav tm="0">
                                          <p:val>
                                            <p:strVal val="0-#ppt_w/2"/>
                                          </p:val>
                                        </p:tav>
                                        <p:tav tm="100000">
                                          <p:val>
                                            <p:strVal val="#ppt_x"/>
                                          </p:val>
                                        </p:tav>
                                      </p:tavLst>
                                    </p:anim>
                                    <p:anim calcmode="lin" valueType="num">
                                      <p:cBhvr additive="base">
                                        <p:cTn id="59" dur="500" fill="hold"/>
                                        <p:tgtEl>
                                          <p:spTgt spid="95"/>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97"/>
                                        </p:tgtEl>
                                        <p:attrNameLst>
                                          <p:attrName>style.visibility</p:attrName>
                                        </p:attrNameLst>
                                      </p:cBhvr>
                                      <p:to>
                                        <p:strVal val="visible"/>
                                      </p:to>
                                    </p:set>
                                    <p:anim calcmode="lin" valueType="num">
                                      <p:cBhvr additive="base">
                                        <p:cTn id="62" dur="500" fill="hold"/>
                                        <p:tgtEl>
                                          <p:spTgt spid="97"/>
                                        </p:tgtEl>
                                        <p:attrNameLst>
                                          <p:attrName>ppt_x</p:attrName>
                                        </p:attrNameLst>
                                      </p:cBhvr>
                                      <p:tavLst>
                                        <p:tav tm="0">
                                          <p:val>
                                            <p:strVal val="0-#ppt_w/2"/>
                                          </p:val>
                                        </p:tav>
                                        <p:tav tm="100000">
                                          <p:val>
                                            <p:strVal val="#ppt_x"/>
                                          </p:val>
                                        </p:tav>
                                      </p:tavLst>
                                    </p:anim>
                                    <p:anim calcmode="lin" valueType="num">
                                      <p:cBhvr additive="base">
                                        <p:cTn id="63" dur="500" fill="hold"/>
                                        <p:tgtEl>
                                          <p:spTgt spid="97"/>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0"/>
                                  </p:stCondLst>
                                  <p:childTnLst>
                                    <p:set>
                                      <p:cBhvr>
                                        <p:cTn id="65" dur="1" fill="hold">
                                          <p:stCondLst>
                                            <p:cond delay="0"/>
                                          </p:stCondLst>
                                        </p:cTn>
                                        <p:tgtEl>
                                          <p:spTgt spid="99"/>
                                        </p:tgtEl>
                                        <p:attrNameLst>
                                          <p:attrName>style.visibility</p:attrName>
                                        </p:attrNameLst>
                                      </p:cBhvr>
                                      <p:to>
                                        <p:strVal val="visible"/>
                                      </p:to>
                                    </p:set>
                                    <p:anim calcmode="lin" valueType="num">
                                      <p:cBhvr additive="base">
                                        <p:cTn id="66" dur="500" fill="hold"/>
                                        <p:tgtEl>
                                          <p:spTgt spid="99"/>
                                        </p:tgtEl>
                                        <p:attrNameLst>
                                          <p:attrName>ppt_x</p:attrName>
                                        </p:attrNameLst>
                                      </p:cBhvr>
                                      <p:tavLst>
                                        <p:tav tm="0">
                                          <p:val>
                                            <p:strVal val="1+#ppt_w/2"/>
                                          </p:val>
                                        </p:tav>
                                        <p:tav tm="100000">
                                          <p:val>
                                            <p:strVal val="#ppt_x"/>
                                          </p:val>
                                        </p:tav>
                                      </p:tavLst>
                                    </p:anim>
                                    <p:anim calcmode="lin" valueType="num">
                                      <p:cBhvr additive="base">
                                        <p:cTn id="67" dur="500" fill="hold"/>
                                        <p:tgtEl>
                                          <p:spTgt spid="99"/>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0"/>
                                  </p:stCondLst>
                                  <p:childTnLst>
                                    <p:set>
                                      <p:cBhvr>
                                        <p:cTn id="69" dur="1" fill="hold">
                                          <p:stCondLst>
                                            <p:cond delay="0"/>
                                          </p:stCondLst>
                                        </p:cTn>
                                        <p:tgtEl>
                                          <p:spTgt spid="101"/>
                                        </p:tgtEl>
                                        <p:attrNameLst>
                                          <p:attrName>style.visibility</p:attrName>
                                        </p:attrNameLst>
                                      </p:cBhvr>
                                      <p:to>
                                        <p:strVal val="visible"/>
                                      </p:to>
                                    </p:set>
                                    <p:anim calcmode="lin" valueType="num">
                                      <p:cBhvr additive="base">
                                        <p:cTn id="70" dur="500" fill="hold"/>
                                        <p:tgtEl>
                                          <p:spTgt spid="101"/>
                                        </p:tgtEl>
                                        <p:attrNameLst>
                                          <p:attrName>ppt_x</p:attrName>
                                        </p:attrNameLst>
                                      </p:cBhvr>
                                      <p:tavLst>
                                        <p:tav tm="0">
                                          <p:val>
                                            <p:strVal val="1+#ppt_w/2"/>
                                          </p:val>
                                        </p:tav>
                                        <p:tav tm="100000">
                                          <p:val>
                                            <p:strVal val="#ppt_x"/>
                                          </p:val>
                                        </p:tav>
                                      </p:tavLst>
                                    </p:anim>
                                    <p:anim calcmode="lin" valueType="num">
                                      <p:cBhvr additive="base">
                                        <p:cTn id="71" dur="500" fill="hold"/>
                                        <p:tgtEl>
                                          <p:spTgt spid="101"/>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103"/>
                                        </p:tgtEl>
                                        <p:attrNameLst>
                                          <p:attrName>style.visibility</p:attrName>
                                        </p:attrNameLst>
                                      </p:cBhvr>
                                      <p:to>
                                        <p:strVal val="visible"/>
                                      </p:to>
                                    </p:set>
                                    <p:anim calcmode="lin" valueType="num">
                                      <p:cBhvr additive="base">
                                        <p:cTn id="74" dur="500" fill="hold"/>
                                        <p:tgtEl>
                                          <p:spTgt spid="103"/>
                                        </p:tgtEl>
                                        <p:attrNameLst>
                                          <p:attrName>ppt_x</p:attrName>
                                        </p:attrNameLst>
                                      </p:cBhvr>
                                      <p:tavLst>
                                        <p:tav tm="0">
                                          <p:val>
                                            <p:strVal val="1+#ppt_w/2"/>
                                          </p:val>
                                        </p:tav>
                                        <p:tav tm="100000">
                                          <p:val>
                                            <p:strVal val="#ppt_x"/>
                                          </p:val>
                                        </p:tav>
                                      </p:tavLst>
                                    </p:anim>
                                    <p:anim calcmode="lin" valueType="num">
                                      <p:cBhvr additive="base">
                                        <p:cTn id="75" dur="500" fill="hold"/>
                                        <p:tgtEl>
                                          <p:spTgt spid="103"/>
                                        </p:tgtEl>
                                        <p:attrNameLst>
                                          <p:attrName>ppt_y</p:attrName>
                                        </p:attrNameLst>
                                      </p:cBhvr>
                                      <p:tavLst>
                                        <p:tav tm="0">
                                          <p:val>
                                            <p:strVal val="#ppt_y"/>
                                          </p:val>
                                        </p:tav>
                                        <p:tav tm="100000">
                                          <p:val>
                                            <p:strVal val="#ppt_y"/>
                                          </p:val>
                                        </p:tav>
                                      </p:tavLst>
                                    </p:anim>
                                  </p:childTnLst>
                                </p:cTn>
                              </p:par>
                            </p:childTnLst>
                          </p:cTn>
                        </p:par>
                        <p:par>
                          <p:cTn id="76" fill="hold">
                            <p:stCondLst>
                              <p:cond delay="4500"/>
                            </p:stCondLst>
                            <p:childTnLst>
                              <p:par>
                                <p:cTn id="77" presetID="2" presetClass="entr" presetSubtype="8" fill="hold" grpId="0" nodeType="afterEffect">
                                  <p:stCondLst>
                                    <p:cond delay="0"/>
                                  </p:stCondLst>
                                  <p:childTnLst>
                                    <p:set>
                                      <p:cBhvr>
                                        <p:cTn id="78" dur="1" fill="hold">
                                          <p:stCondLst>
                                            <p:cond delay="0"/>
                                          </p:stCondLst>
                                        </p:cTn>
                                        <p:tgtEl>
                                          <p:spTgt spid="94"/>
                                        </p:tgtEl>
                                        <p:attrNameLst>
                                          <p:attrName>style.visibility</p:attrName>
                                        </p:attrNameLst>
                                      </p:cBhvr>
                                      <p:to>
                                        <p:strVal val="visible"/>
                                      </p:to>
                                    </p:set>
                                    <p:anim calcmode="lin" valueType="num">
                                      <p:cBhvr additive="base">
                                        <p:cTn id="79" dur="500" fill="hold"/>
                                        <p:tgtEl>
                                          <p:spTgt spid="94"/>
                                        </p:tgtEl>
                                        <p:attrNameLst>
                                          <p:attrName>ppt_x</p:attrName>
                                        </p:attrNameLst>
                                      </p:cBhvr>
                                      <p:tavLst>
                                        <p:tav tm="0">
                                          <p:val>
                                            <p:strVal val="0-#ppt_w/2"/>
                                          </p:val>
                                        </p:tav>
                                        <p:tav tm="100000">
                                          <p:val>
                                            <p:strVal val="#ppt_x"/>
                                          </p:val>
                                        </p:tav>
                                      </p:tavLst>
                                    </p:anim>
                                    <p:anim calcmode="lin" valueType="num">
                                      <p:cBhvr additive="base">
                                        <p:cTn id="80" dur="500" fill="hold"/>
                                        <p:tgtEl>
                                          <p:spTgt spid="94"/>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96"/>
                                        </p:tgtEl>
                                        <p:attrNameLst>
                                          <p:attrName>style.visibility</p:attrName>
                                        </p:attrNameLst>
                                      </p:cBhvr>
                                      <p:to>
                                        <p:strVal val="visible"/>
                                      </p:to>
                                    </p:set>
                                    <p:anim calcmode="lin" valueType="num">
                                      <p:cBhvr additive="base">
                                        <p:cTn id="83" dur="500" fill="hold"/>
                                        <p:tgtEl>
                                          <p:spTgt spid="96"/>
                                        </p:tgtEl>
                                        <p:attrNameLst>
                                          <p:attrName>ppt_x</p:attrName>
                                        </p:attrNameLst>
                                      </p:cBhvr>
                                      <p:tavLst>
                                        <p:tav tm="0">
                                          <p:val>
                                            <p:strVal val="0-#ppt_w/2"/>
                                          </p:val>
                                        </p:tav>
                                        <p:tav tm="100000">
                                          <p:val>
                                            <p:strVal val="#ppt_x"/>
                                          </p:val>
                                        </p:tav>
                                      </p:tavLst>
                                    </p:anim>
                                    <p:anim calcmode="lin" valueType="num">
                                      <p:cBhvr additive="base">
                                        <p:cTn id="84" dur="500" fill="hold"/>
                                        <p:tgtEl>
                                          <p:spTgt spid="96"/>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additive="base">
                                        <p:cTn id="87" dur="500" fill="hold"/>
                                        <p:tgtEl>
                                          <p:spTgt spid="98"/>
                                        </p:tgtEl>
                                        <p:attrNameLst>
                                          <p:attrName>ppt_x</p:attrName>
                                        </p:attrNameLst>
                                      </p:cBhvr>
                                      <p:tavLst>
                                        <p:tav tm="0">
                                          <p:val>
                                            <p:strVal val="0-#ppt_w/2"/>
                                          </p:val>
                                        </p:tav>
                                        <p:tav tm="100000">
                                          <p:val>
                                            <p:strVal val="#ppt_x"/>
                                          </p:val>
                                        </p:tav>
                                      </p:tavLst>
                                    </p:anim>
                                    <p:anim calcmode="lin" valueType="num">
                                      <p:cBhvr additive="base">
                                        <p:cTn id="88" dur="500" fill="hold"/>
                                        <p:tgtEl>
                                          <p:spTgt spid="98"/>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100"/>
                                        </p:tgtEl>
                                        <p:attrNameLst>
                                          <p:attrName>style.visibility</p:attrName>
                                        </p:attrNameLst>
                                      </p:cBhvr>
                                      <p:to>
                                        <p:strVal val="visible"/>
                                      </p:to>
                                    </p:set>
                                    <p:anim calcmode="lin" valueType="num">
                                      <p:cBhvr additive="base">
                                        <p:cTn id="91" dur="500" fill="hold"/>
                                        <p:tgtEl>
                                          <p:spTgt spid="100"/>
                                        </p:tgtEl>
                                        <p:attrNameLst>
                                          <p:attrName>ppt_x</p:attrName>
                                        </p:attrNameLst>
                                      </p:cBhvr>
                                      <p:tavLst>
                                        <p:tav tm="0">
                                          <p:val>
                                            <p:strVal val="1+#ppt_w/2"/>
                                          </p:val>
                                        </p:tav>
                                        <p:tav tm="100000">
                                          <p:val>
                                            <p:strVal val="#ppt_x"/>
                                          </p:val>
                                        </p:tav>
                                      </p:tavLst>
                                    </p:anim>
                                    <p:anim calcmode="lin" valueType="num">
                                      <p:cBhvr additive="base">
                                        <p:cTn id="92" dur="500" fill="hold"/>
                                        <p:tgtEl>
                                          <p:spTgt spid="100"/>
                                        </p:tgtEl>
                                        <p:attrNameLst>
                                          <p:attrName>ppt_y</p:attrName>
                                        </p:attrNameLst>
                                      </p:cBhvr>
                                      <p:tavLst>
                                        <p:tav tm="0">
                                          <p:val>
                                            <p:strVal val="#ppt_y"/>
                                          </p:val>
                                        </p:tav>
                                        <p:tav tm="100000">
                                          <p:val>
                                            <p:strVal val="#ppt_y"/>
                                          </p:val>
                                        </p:tav>
                                      </p:tavLst>
                                    </p:anim>
                                  </p:childTnLst>
                                </p:cTn>
                              </p:par>
                              <p:par>
                                <p:cTn id="93" presetID="2" presetClass="entr" presetSubtype="2" fill="hold" grpId="0" nodeType="withEffect">
                                  <p:stCondLst>
                                    <p:cond delay="0"/>
                                  </p:stCondLst>
                                  <p:childTnLst>
                                    <p:set>
                                      <p:cBhvr>
                                        <p:cTn id="94" dur="1" fill="hold">
                                          <p:stCondLst>
                                            <p:cond delay="0"/>
                                          </p:stCondLst>
                                        </p:cTn>
                                        <p:tgtEl>
                                          <p:spTgt spid="102"/>
                                        </p:tgtEl>
                                        <p:attrNameLst>
                                          <p:attrName>style.visibility</p:attrName>
                                        </p:attrNameLst>
                                      </p:cBhvr>
                                      <p:to>
                                        <p:strVal val="visible"/>
                                      </p:to>
                                    </p:set>
                                    <p:anim calcmode="lin" valueType="num">
                                      <p:cBhvr additive="base">
                                        <p:cTn id="95" dur="500" fill="hold"/>
                                        <p:tgtEl>
                                          <p:spTgt spid="102"/>
                                        </p:tgtEl>
                                        <p:attrNameLst>
                                          <p:attrName>ppt_x</p:attrName>
                                        </p:attrNameLst>
                                      </p:cBhvr>
                                      <p:tavLst>
                                        <p:tav tm="0">
                                          <p:val>
                                            <p:strVal val="1+#ppt_w/2"/>
                                          </p:val>
                                        </p:tav>
                                        <p:tav tm="100000">
                                          <p:val>
                                            <p:strVal val="#ppt_x"/>
                                          </p:val>
                                        </p:tav>
                                      </p:tavLst>
                                    </p:anim>
                                    <p:anim calcmode="lin" valueType="num">
                                      <p:cBhvr additive="base">
                                        <p:cTn id="96" dur="500" fill="hold"/>
                                        <p:tgtEl>
                                          <p:spTgt spid="102"/>
                                        </p:tgtEl>
                                        <p:attrNameLst>
                                          <p:attrName>ppt_y</p:attrName>
                                        </p:attrNameLst>
                                      </p:cBhvr>
                                      <p:tavLst>
                                        <p:tav tm="0">
                                          <p:val>
                                            <p:strVal val="#ppt_y"/>
                                          </p:val>
                                        </p:tav>
                                        <p:tav tm="100000">
                                          <p:val>
                                            <p:strVal val="#ppt_y"/>
                                          </p:val>
                                        </p:tav>
                                      </p:tavLst>
                                    </p:anim>
                                  </p:childTnLst>
                                </p:cTn>
                              </p:par>
                              <p:par>
                                <p:cTn id="97" presetID="2" presetClass="entr" presetSubtype="2" fill="hold" grpId="0" nodeType="withEffect">
                                  <p:stCondLst>
                                    <p:cond delay="0"/>
                                  </p:stCondLst>
                                  <p:childTnLst>
                                    <p:set>
                                      <p:cBhvr>
                                        <p:cTn id="98" dur="1" fill="hold">
                                          <p:stCondLst>
                                            <p:cond delay="0"/>
                                          </p:stCondLst>
                                        </p:cTn>
                                        <p:tgtEl>
                                          <p:spTgt spid="104"/>
                                        </p:tgtEl>
                                        <p:attrNameLst>
                                          <p:attrName>style.visibility</p:attrName>
                                        </p:attrNameLst>
                                      </p:cBhvr>
                                      <p:to>
                                        <p:strVal val="visible"/>
                                      </p:to>
                                    </p:set>
                                    <p:anim calcmode="lin" valueType="num">
                                      <p:cBhvr additive="base">
                                        <p:cTn id="99" dur="500" fill="hold"/>
                                        <p:tgtEl>
                                          <p:spTgt spid="104"/>
                                        </p:tgtEl>
                                        <p:attrNameLst>
                                          <p:attrName>ppt_x</p:attrName>
                                        </p:attrNameLst>
                                      </p:cBhvr>
                                      <p:tavLst>
                                        <p:tav tm="0">
                                          <p:val>
                                            <p:strVal val="1+#ppt_w/2"/>
                                          </p:val>
                                        </p:tav>
                                        <p:tav tm="100000">
                                          <p:val>
                                            <p:strVal val="#ppt_x"/>
                                          </p:val>
                                        </p:tav>
                                      </p:tavLst>
                                    </p:anim>
                                    <p:anim calcmode="lin" valueType="num">
                                      <p:cBhvr additive="base">
                                        <p:cTn id="100"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93" grpId="0"/>
      <p:bldP spid="94" grpId="0"/>
      <p:bldP spid="95" grpId="0"/>
      <p:bldP spid="96" grpId="0"/>
      <p:bldP spid="97" grpId="0"/>
      <p:bldP spid="98" grpId="0"/>
      <p:bldP spid="99" grpId="0"/>
      <p:bldP spid="100" grpId="0"/>
      <p:bldP spid="101" grpId="0"/>
      <p:bldP spid="102" grpId="0"/>
      <p:bldP spid="103" grpId="0"/>
      <p:bldP spid="10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6531045" y="1562760"/>
            <a:ext cx="1100227" cy="353292"/>
          </a:xfrm>
          <a:prstGeom prst="roundRect">
            <a:avLst>
              <a:gd name="adj" fmla="val 7843"/>
            </a:avLst>
          </a:prstGeom>
          <a:solidFill>
            <a:schemeClr val="accent1"/>
          </a:solidFill>
          <a:ln w="28575">
            <a:gradFill flip="none" rotWithShape="1">
              <a:gsLst>
                <a:gs pos="0">
                  <a:schemeClr val="bg1"/>
                </a:gs>
                <a:gs pos="100000">
                  <a:schemeClr val="bg1">
                    <a:lumMod val="85000"/>
                  </a:schemeClr>
                </a:gs>
              </a:gsLst>
              <a:lin ang="2700000" scaled="1"/>
              <a:tileRect/>
            </a:gradFill>
          </a:ln>
          <a:effectLst>
            <a:outerShdw blurRad="482600" dist="1397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9">
              <a:solidFill>
                <a:prstClr val="white"/>
              </a:solidFill>
              <a:latin typeface="Arial"/>
              <a:ea typeface="微软雅黑"/>
              <a:sym typeface="Arial"/>
            </a:endParaRPr>
          </a:p>
        </p:txBody>
      </p:sp>
      <p:sp>
        <p:nvSpPr>
          <p:cNvPr id="13" name="矩形 12"/>
          <p:cNvSpPr/>
          <p:nvPr/>
        </p:nvSpPr>
        <p:spPr>
          <a:xfrm>
            <a:off x="884238" y="1385365"/>
            <a:ext cx="5268912" cy="2977086"/>
          </a:xfrm>
          <a:prstGeom prst="rect">
            <a:avLst/>
          </a:prstGeom>
          <a:blipFill dpi="0" rotWithShape="1">
            <a:blip r:embed="rId3">
              <a:extLst>
                <a:ext uri="{28A0092B-C50C-407E-A947-70E740481C1C}">
                  <a14:useLocalDpi xmlns:a14="http://schemas.microsoft.com/office/drawing/2010/main" val="0"/>
                </a:ext>
              </a:extLst>
            </a:blip>
            <a:srcRect/>
            <a:stretch>
              <a:fillRect t="-2649" b="-154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9">
              <a:latin typeface="Arial"/>
              <a:ea typeface="微软雅黑"/>
              <a:sym typeface="Arial"/>
            </a:endParaRPr>
          </a:p>
        </p:txBody>
      </p:sp>
      <p:sp>
        <p:nvSpPr>
          <p:cNvPr id="14" name="矩形 13"/>
          <p:cNvSpPr/>
          <p:nvPr/>
        </p:nvSpPr>
        <p:spPr>
          <a:xfrm>
            <a:off x="3111864" y="4499160"/>
            <a:ext cx="3041286" cy="1854015"/>
          </a:xfrm>
          <a:prstGeom prst="rect">
            <a:avLst/>
          </a:prstGeom>
          <a:blipFill dpi="0" rotWithShape="1">
            <a:blip r:embed="rId4" cstate="print">
              <a:extLst>
                <a:ext uri="{28A0092B-C50C-407E-A947-70E740481C1C}">
                  <a14:useLocalDpi xmlns:a14="http://schemas.microsoft.com/office/drawing/2010/main" val="0"/>
                </a:ext>
              </a:extLst>
            </a:blip>
            <a:srcRect/>
            <a:stretch>
              <a:fillRect t="-4580" b="-4580"/>
            </a:stretch>
          </a:blip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69">
              <a:latin typeface="Arial"/>
              <a:ea typeface="微软雅黑"/>
              <a:sym typeface="Arial"/>
            </a:endParaRPr>
          </a:p>
        </p:txBody>
      </p:sp>
      <p:sp>
        <p:nvSpPr>
          <p:cNvPr id="15" name="TextBox 14"/>
          <p:cNvSpPr txBox="1"/>
          <p:nvPr/>
        </p:nvSpPr>
        <p:spPr>
          <a:xfrm>
            <a:off x="6517149" y="1691779"/>
            <a:ext cx="5528801" cy="4543167"/>
          </a:xfrm>
          <a:prstGeom prst="rect">
            <a:avLst/>
          </a:prstGeom>
          <a:noFill/>
        </p:spPr>
        <p:txBody>
          <a:bodyPr wrap="square" lIns="0" tIns="0" rIns="0" bIns="0" rtlCol="0">
            <a:spAutoFit/>
          </a:bodyPr>
          <a:lstStyle/>
          <a:p>
            <a:pPr algn="just">
              <a:lnSpc>
                <a:spcPct val="150000"/>
              </a:lnSpc>
            </a:pPr>
            <a:r>
              <a:rPr lang="en-US" altLang="zh-CN" sz="1406" dirty="0">
                <a:solidFill>
                  <a:schemeClr val="accent1"/>
                </a:solidFill>
                <a:latin typeface="Arial"/>
                <a:ea typeface="微软雅黑"/>
                <a:sym typeface="Arial"/>
              </a:rPr>
              <a:t/>
            </a:r>
            <a:br>
              <a:rPr lang="en-US" altLang="zh-CN" sz="1406" dirty="0">
                <a:solidFill>
                  <a:schemeClr val="accent1"/>
                </a:solidFill>
                <a:latin typeface="Arial"/>
                <a:ea typeface="微软雅黑"/>
                <a:sym typeface="Arial"/>
              </a:rPr>
            </a:br>
            <a:r>
              <a:rPr lang="zh-CN" altLang="en-US" sz="1406" dirty="0">
                <a:solidFill>
                  <a:schemeClr val="tx1">
                    <a:lumMod val="65000"/>
                    <a:lumOff val="35000"/>
                  </a:schemeClr>
                </a:solidFill>
                <a:latin typeface="Arial"/>
                <a:ea typeface="微软雅黑"/>
                <a:sym typeface="Arial"/>
              </a:rPr>
              <a:t>如需更换色彩，请在主题色（设计</a:t>
            </a:r>
            <a:r>
              <a:rPr lang="en-US" altLang="zh-CN" sz="1406" dirty="0">
                <a:solidFill>
                  <a:schemeClr val="tx1">
                    <a:lumMod val="65000"/>
                    <a:lumOff val="35000"/>
                  </a:schemeClr>
                </a:solidFill>
                <a:latin typeface="Arial"/>
                <a:ea typeface="微软雅黑"/>
                <a:sym typeface="Arial"/>
              </a:rPr>
              <a:t>/</a:t>
            </a:r>
            <a:r>
              <a:rPr lang="zh-CN" altLang="en-US" sz="1406" dirty="0">
                <a:solidFill>
                  <a:schemeClr val="tx1">
                    <a:lumMod val="65000"/>
                    <a:lumOff val="35000"/>
                  </a:schemeClr>
                </a:solidFill>
                <a:latin typeface="Arial"/>
                <a:ea typeface="微软雅黑"/>
                <a:sym typeface="Arial"/>
              </a:rPr>
              <a:t>颜色</a:t>
            </a:r>
            <a:r>
              <a:rPr lang="en-US" altLang="zh-CN" sz="1406" dirty="0">
                <a:solidFill>
                  <a:schemeClr val="tx1">
                    <a:lumMod val="65000"/>
                    <a:lumOff val="35000"/>
                  </a:schemeClr>
                </a:solidFill>
                <a:latin typeface="Arial"/>
                <a:ea typeface="微软雅黑"/>
                <a:sym typeface="Arial"/>
              </a:rPr>
              <a:t>/</a:t>
            </a:r>
            <a:r>
              <a:rPr lang="zh-CN" altLang="en-US" sz="1406" dirty="0">
                <a:solidFill>
                  <a:schemeClr val="tx1">
                    <a:lumMod val="65000"/>
                    <a:lumOff val="35000"/>
                  </a:schemeClr>
                </a:solidFill>
                <a:latin typeface="Arial"/>
                <a:ea typeface="微软雅黑"/>
                <a:sym typeface="Arial"/>
              </a:rPr>
              <a:t>自定义）中进行更改，如自定义下未显示本模板使用的色彩，请新建主题色</a:t>
            </a:r>
            <a:r>
              <a:rPr lang="en-US" altLang="zh-CN" sz="1406" dirty="0">
                <a:solidFill>
                  <a:schemeClr val="tx1">
                    <a:lumMod val="65000"/>
                    <a:lumOff val="35000"/>
                  </a:schemeClr>
                </a:solidFill>
                <a:latin typeface="Arial"/>
                <a:ea typeface="微软雅黑"/>
                <a:sym typeface="Arial"/>
              </a:rPr>
              <a:t>/</a:t>
            </a:r>
            <a:r>
              <a:rPr lang="zh-CN" altLang="en-US" sz="1406" dirty="0">
                <a:solidFill>
                  <a:schemeClr val="tx1">
                    <a:lumMod val="65000"/>
                    <a:lumOff val="35000"/>
                  </a:schemeClr>
                </a:solidFill>
                <a:latin typeface="Arial"/>
                <a:ea typeface="微软雅黑"/>
                <a:sym typeface="Arial"/>
              </a:rPr>
              <a:t>保存 本模板色彩后再进行编辑。</a:t>
            </a:r>
            <a:endParaRPr lang="en-US" altLang="zh-CN" sz="1406" dirty="0">
              <a:solidFill>
                <a:schemeClr val="tx1">
                  <a:lumMod val="65000"/>
                  <a:lumOff val="35000"/>
                </a:schemeClr>
              </a:solidFill>
              <a:latin typeface="Arial"/>
              <a:ea typeface="微软雅黑"/>
              <a:sym typeface="Arial"/>
            </a:endParaRPr>
          </a:p>
          <a:p>
            <a:pPr algn="just">
              <a:lnSpc>
                <a:spcPct val="150000"/>
              </a:lnSpc>
            </a:pPr>
            <a:endParaRPr lang="en-US" altLang="zh-CN" sz="1406" dirty="0">
              <a:solidFill>
                <a:schemeClr val="tx1">
                  <a:lumMod val="65000"/>
                  <a:lumOff val="35000"/>
                </a:schemeClr>
              </a:solidFill>
              <a:latin typeface="Arial"/>
              <a:ea typeface="微软雅黑"/>
              <a:sym typeface="Arial"/>
            </a:endParaRPr>
          </a:p>
          <a:p>
            <a:pPr algn="just">
              <a:lnSpc>
                <a:spcPct val="150000"/>
              </a:lnSpc>
            </a:pPr>
            <a:endParaRPr lang="en-US" altLang="zh-CN" sz="1406" dirty="0">
              <a:solidFill>
                <a:schemeClr val="tx1">
                  <a:lumMod val="65000"/>
                  <a:lumOff val="35000"/>
                </a:schemeClr>
              </a:solidFill>
              <a:latin typeface="Arial"/>
              <a:ea typeface="微软雅黑"/>
              <a:sym typeface="Arial"/>
            </a:endParaRPr>
          </a:p>
          <a:p>
            <a:pPr algn="just">
              <a:lnSpc>
                <a:spcPct val="150000"/>
              </a:lnSpc>
            </a:pPr>
            <a:r>
              <a:rPr lang="zh-CN" altLang="en-US" sz="1406" dirty="0">
                <a:solidFill>
                  <a:schemeClr val="tx1">
                    <a:lumMod val="65000"/>
                    <a:lumOff val="35000"/>
                  </a:schemeClr>
                </a:solidFill>
                <a:latin typeface="Arial"/>
                <a:ea typeface="微软雅黑"/>
                <a:sym typeface="Arial"/>
              </a:rPr>
              <a:t>本模版具备基本构架，合理美观的编排好了现成的图文位置，结合本企业的具体情况更换即可，方便实用。版块结构可根据具体实用情况将前后秩序重新排列使用</a:t>
            </a:r>
            <a:endParaRPr lang="en-US" altLang="zh-CN" sz="1406" dirty="0">
              <a:solidFill>
                <a:schemeClr val="tx1">
                  <a:lumMod val="65000"/>
                  <a:lumOff val="35000"/>
                </a:schemeClr>
              </a:solidFill>
              <a:latin typeface="Arial"/>
              <a:ea typeface="微软雅黑"/>
              <a:sym typeface="Arial"/>
            </a:endParaRPr>
          </a:p>
          <a:p>
            <a:pPr algn="just">
              <a:lnSpc>
                <a:spcPct val="150000"/>
              </a:lnSpc>
            </a:pPr>
            <a:endParaRPr lang="en-US" altLang="zh-CN" sz="1406" dirty="0">
              <a:solidFill>
                <a:schemeClr val="tx1">
                  <a:lumMod val="65000"/>
                  <a:lumOff val="35000"/>
                </a:schemeClr>
              </a:solidFill>
              <a:latin typeface="Arial"/>
              <a:ea typeface="微软雅黑"/>
              <a:sym typeface="Arial"/>
            </a:endParaRPr>
          </a:p>
          <a:p>
            <a:pPr algn="just">
              <a:lnSpc>
                <a:spcPct val="150000"/>
              </a:lnSpc>
            </a:pPr>
            <a:endParaRPr lang="en-US" altLang="zh-CN" sz="1406" b="1" dirty="0">
              <a:solidFill>
                <a:schemeClr val="tx1">
                  <a:lumMod val="65000"/>
                  <a:lumOff val="35000"/>
                </a:schemeClr>
              </a:solidFill>
              <a:latin typeface="Arial"/>
              <a:ea typeface="微软雅黑"/>
              <a:sym typeface="Arial"/>
            </a:endParaRPr>
          </a:p>
          <a:p>
            <a:pPr algn="just">
              <a:lnSpc>
                <a:spcPct val="150000"/>
              </a:lnSpc>
            </a:pPr>
            <a:r>
              <a:rPr lang="zh-CN" altLang="en-US" sz="1406" dirty="0">
                <a:solidFill>
                  <a:schemeClr val="tx1">
                    <a:lumMod val="65000"/>
                    <a:lumOff val="35000"/>
                  </a:schemeClr>
                </a:solidFill>
                <a:latin typeface="Arial"/>
                <a:ea typeface="微软雅黑"/>
                <a:sym typeface="Arial"/>
              </a:rPr>
              <a:t>图片添加有两种方式，一使用 右键</a:t>
            </a:r>
            <a:r>
              <a:rPr lang="en-US" altLang="zh-CN" sz="1406" dirty="0">
                <a:solidFill>
                  <a:schemeClr val="tx1">
                    <a:lumMod val="65000"/>
                    <a:lumOff val="35000"/>
                  </a:schemeClr>
                </a:solidFill>
                <a:latin typeface="Arial"/>
                <a:ea typeface="微软雅黑"/>
                <a:sym typeface="Arial"/>
              </a:rPr>
              <a:t>/</a:t>
            </a:r>
            <a:r>
              <a:rPr lang="zh-CN" altLang="en-US" sz="1406" dirty="0">
                <a:solidFill>
                  <a:schemeClr val="tx1">
                    <a:lumMod val="65000"/>
                    <a:lumOff val="35000"/>
                  </a:schemeClr>
                </a:solidFill>
                <a:latin typeface="Arial"/>
                <a:ea typeface="微软雅黑"/>
                <a:sym typeface="Arial"/>
              </a:rPr>
              <a:t>更改图片，其二在 形状填充下选择“图片”形式进行填充。图片如变形或更改尺寸，需用剪裁工具进行调整。文中使用的图片请根据您的具体内容或需求进行更换。</a:t>
            </a:r>
          </a:p>
        </p:txBody>
      </p:sp>
      <p:sp>
        <p:nvSpPr>
          <p:cNvPr id="3" name="TextBox 2"/>
          <p:cNvSpPr txBox="1"/>
          <p:nvPr/>
        </p:nvSpPr>
        <p:spPr>
          <a:xfrm>
            <a:off x="6462710" y="1562758"/>
            <a:ext cx="1236896" cy="338554"/>
          </a:xfrm>
          <a:prstGeom prst="rect">
            <a:avLst/>
          </a:prstGeom>
          <a:noFill/>
        </p:spPr>
        <p:txBody>
          <a:bodyPr wrap="square" rtlCol="0">
            <a:spAutoFit/>
          </a:bodyPr>
          <a:lstStyle/>
          <a:p>
            <a:pPr algn="ctr"/>
            <a:r>
              <a:rPr lang="zh-CN" altLang="en-US" sz="1600" dirty="0">
                <a:solidFill>
                  <a:schemeClr val="bg1"/>
                </a:solidFill>
                <a:latin typeface="Arial"/>
                <a:ea typeface="微软雅黑"/>
                <a:sym typeface="Arial"/>
              </a:rPr>
              <a:t>关于颜色</a:t>
            </a:r>
          </a:p>
        </p:txBody>
      </p:sp>
      <p:sp>
        <p:nvSpPr>
          <p:cNvPr id="18" name="圆角矩形 17"/>
          <p:cNvSpPr/>
          <p:nvPr/>
        </p:nvSpPr>
        <p:spPr>
          <a:xfrm>
            <a:off x="6529555" y="3182558"/>
            <a:ext cx="1103206" cy="331823"/>
          </a:xfrm>
          <a:prstGeom prst="roundRect">
            <a:avLst>
              <a:gd name="adj" fmla="val 7843"/>
            </a:avLst>
          </a:prstGeom>
          <a:solidFill>
            <a:schemeClr val="accent2"/>
          </a:solidFill>
          <a:ln w="28575">
            <a:gradFill flip="none" rotWithShape="1">
              <a:gsLst>
                <a:gs pos="0">
                  <a:schemeClr val="bg1"/>
                </a:gs>
                <a:gs pos="100000">
                  <a:schemeClr val="bg1">
                    <a:lumMod val="85000"/>
                  </a:schemeClr>
                </a:gs>
              </a:gsLst>
              <a:lin ang="2700000" scaled="1"/>
              <a:tileRect/>
            </a:gradFill>
          </a:ln>
          <a:effectLst>
            <a:outerShdw blurRad="482600" dist="1397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Arial"/>
                <a:ea typeface="微软雅黑"/>
                <a:sym typeface="Arial"/>
              </a:rPr>
              <a:t>关于内容</a:t>
            </a:r>
          </a:p>
        </p:txBody>
      </p:sp>
      <p:sp>
        <p:nvSpPr>
          <p:cNvPr id="19" name="圆角矩形 18"/>
          <p:cNvSpPr/>
          <p:nvPr/>
        </p:nvSpPr>
        <p:spPr>
          <a:xfrm>
            <a:off x="6490883" y="4780888"/>
            <a:ext cx="1180551" cy="302144"/>
          </a:xfrm>
          <a:prstGeom prst="roundRect">
            <a:avLst>
              <a:gd name="adj" fmla="val 7843"/>
            </a:avLst>
          </a:prstGeom>
          <a:solidFill>
            <a:schemeClr val="accent3"/>
          </a:solidFill>
          <a:ln w="28575">
            <a:gradFill flip="none" rotWithShape="1">
              <a:gsLst>
                <a:gs pos="0">
                  <a:schemeClr val="bg1"/>
                </a:gs>
                <a:gs pos="100000">
                  <a:schemeClr val="bg1">
                    <a:lumMod val="85000"/>
                  </a:schemeClr>
                </a:gs>
              </a:gsLst>
              <a:lin ang="2700000" scaled="1"/>
              <a:tileRect/>
            </a:gradFill>
          </a:ln>
          <a:effectLst>
            <a:outerShdw blurRad="482600" dist="1397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latin typeface="Arial"/>
                <a:ea typeface="微软雅黑"/>
                <a:sym typeface="Arial"/>
              </a:rPr>
              <a:t>关于图片</a:t>
            </a:r>
          </a:p>
        </p:txBody>
      </p:sp>
      <p:sp>
        <p:nvSpPr>
          <p:cNvPr id="9" name="任意多边形 8"/>
          <p:cNvSpPr/>
          <p:nvPr/>
        </p:nvSpPr>
        <p:spPr>
          <a:xfrm>
            <a:off x="-14334" y="211709"/>
            <a:ext cx="1090810" cy="708672"/>
          </a:xfrm>
          <a:custGeom>
            <a:avLst/>
            <a:gdLst>
              <a:gd name="connsiteX0" fmla="*/ 0 w 1090990"/>
              <a:gd name="connsiteY0" fmla="*/ 0 h 708790"/>
              <a:gd name="connsiteX1" fmla="*/ 738346 w 1090990"/>
              <a:gd name="connsiteY1" fmla="*/ 0 h 708790"/>
              <a:gd name="connsiteX2" fmla="*/ 1090990 w 1090990"/>
              <a:gd name="connsiteY2" fmla="*/ 299606 h 708790"/>
              <a:gd name="connsiteX3" fmla="*/ 1090990 w 1090990"/>
              <a:gd name="connsiteY3" fmla="*/ 409184 h 708790"/>
              <a:gd name="connsiteX4" fmla="*/ 738346 w 1090990"/>
              <a:gd name="connsiteY4" fmla="*/ 708790 h 708790"/>
              <a:gd name="connsiteX5" fmla="*/ 0 w 1090990"/>
              <a:gd name="connsiteY5" fmla="*/ 708790 h 708790"/>
              <a:gd name="connsiteX6" fmla="*/ 0 w 1090990"/>
              <a:gd name="connsiteY6" fmla="*/ 0 h 70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990" h="708790">
                <a:moveTo>
                  <a:pt x="0" y="0"/>
                </a:moveTo>
                <a:lnTo>
                  <a:pt x="738346" y="0"/>
                </a:lnTo>
                <a:cubicBezTo>
                  <a:pt x="933106" y="0"/>
                  <a:pt x="1090990" y="134138"/>
                  <a:pt x="1090990" y="299606"/>
                </a:cubicBezTo>
                <a:lnTo>
                  <a:pt x="1090990" y="409184"/>
                </a:lnTo>
                <a:cubicBezTo>
                  <a:pt x="1090990" y="574652"/>
                  <a:pt x="933106" y="708790"/>
                  <a:pt x="738346" y="708790"/>
                </a:cubicBezTo>
                <a:lnTo>
                  <a:pt x="0" y="70879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grpSp>
        <p:nvGrpSpPr>
          <p:cNvPr id="10" name="组合 9"/>
          <p:cNvGrpSpPr/>
          <p:nvPr/>
        </p:nvGrpSpPr>
        <p:grpSpPr>
          <a:xfrm>
            <a:off x="513311" y="352941"/>
            <a:ext cx="426212" cy="426208"/>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631">
                <a:defRPr/>
              </a:pPr>
              <a:endParaRPr lang="zh-CN" altLang="en-US" sz="2531" kern="0">
                <a:solidFill>
                  <a:sysClr val="windowText" lastClr="000000"/>
                </a:solidFill>
                <a:latin typeface="Arial"/>
                <a:ea typeface="微软雅黑"/>
                <a:sym typeface="Arial"/>
              </a:endParaRPr>
            </a:p>
          </p:txBody>
        </p:sp>
        <p:sp>
          <p:nvSpPr>
            <p:cNvPr id="12" name="椭圆 1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631">
                <a:defRPr/>
              </a:pPr>
              <a:endParaRPr lang="zh-CN" altLang="en-US" sz="2531" kern="0">
                <a:solidFill>
                  <a:sysClr val="window" lastClr="FFFFFF"/>
                </a:solidFill>
                <a:latin typeface="Arial"/>
                <a:ea typeface="微软雅黑"/>
                <a:sym typeface="Arial"/>
              </a:endParaRPr>
            </a:p>
          </p:txBody>
        </p:sp>
      </p:grpSp>
      <p:sp>
        <p:nvSpPr>
          <p:cNvPr id="17" name="文本框 16"/>
          <p:cNvSpPr txBox="1"/>
          <p:nvPr/>
        </p:nvSpPr>
        <p:spPr>
          <a:xfrm>
            <a:off x="1126734" y="362244"/>
            <a:ext cx="3959760" cy="830997"/>
          </a:xfrm>
          <a:prstGeom prst="rect">
            <a:avLst/>
          </a:prstGeom>
          <a:noFill/>
        </p:spPr>
        <p:txBody>
          <a:bodyPr wrap="square">
            <a:spAutoFit/>
          </a:bodyPr>
          <a:lstStyle/>
          <a:p>
            <a:r>
              <a:rPr lang="en-US" altLang="zh-CN" sz="2400" b="1" dirty="0">
                <a:solidFill>
                  <a:schemeClr val="tx2"/>
                </a:solidFill>
                <a:latin typeface="Arial"/>
                <a:ea typeface="微软雅黑"/>
                <a:sym typeface="Arial"/>
              </a:rPr>
              <a:t>ADD RELATED TITLE WORDS</a:t>
            </a:r>
            <a:endParaRPr lang="zh-CN" altLang="en-US" sz="2400" b="1" dirty="0">
              <a:solidFill>
                <a:schemeClr val="tx2"/>
              </a:solidFill>
              <a:latin typeface="Arial"/>
              <a:ea typeface="微软雅黑"/>
              <a:cs typeface="Arial" panose="020B0604020202020204" pitchFamily="34" charset="0"/>
              <a:sym typeface="Arial"/>
            </a:endParaRPr>
          </a:p>
        </p:txBody>
      </p:sp>
      <p:sp>
        <p:nvSpPr>
          <p:cNvPr id="20" name="文本框 19"/>
          <p:cNvSpPr txBox="1"/>
          <p:nvPr/>
        </p:nvSpPr>
        <p:spPr>
          <a:xfrm>
            <a:off x="241995" y="6892377"/>
            <a:ext cx="2001262" cy="251226"/>
          </a:xfrm>
          <a:prstGeom prst="rect">
            <a:avLst/>
          </a:prstGeom>
          <a:noFill/>
        </p:spPr>
        <p:txBody>
          <a:bodyPr wrap="none" lIns="96397" tIns="48198" rIns="96397" bIns="48198" rtlCol="0">
            <a:spAutoFit/>
          </a:bodyPr>
          <a:lstStyle/>
          <a:p>
            <a:pPr defTabSz="963853"/>
            <a:r>
              <a:rPr lang="en-US" altLang="zh-CN" sz="1000" dirty="0">
                <a:solidFill>
                  <a:schemeClr val="tx1">
                    <a:lumMod val="65000"/>
                    <a:lumOff val="35000"/>
                  </a:schemeClr>
                </a:solidFill>
                <a:latin typeface="Arial"/>
                <a:ea typeface="微软雅黑"/>
                <a:cs typeface="+mn-ea"/>
                <a:sym typeface="Arial"/>
              </a:rPr>
              <a:t>ADD RELATED TITLE WORDS</a:t>
            </a:r>
            <a:endParaRPr lang="zh-CN" altLang="en-US" sz="1000" dirty="0">
              <a:solidFill>
                <a:schemeClr val="tx1">
                  <a:lumMod val="65000"/>
                  <a:lumOff val="35000"/>
                </a:schemeClr>
              </a:solidFill>
              <a:latin typeface="Arial"/>
              <a:ea typeface="微软雅黑"/>
              <a:cs typeface="+mn-ea"/>
              <a:sym typeface="Arial"/>
            </a:endParaRPr>
          </a:p>
        </p:txBody>
      </p:sp>
      <p:sp>
        <p:nvSpPr>
          <p:cNvPr id="21" name="矩形 20"/>
          <p:cNvSpPr/>
          <p:nvPr/>
        </p:nvSpPr>
        <p:spPr>
          <a:xfrm>
            <a:off x="11396298" y="6945982"/>
            <a:ext cx="1459633" cy="143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0" tIns="45703" rIns="91410" bIns="45703" numCol="1" spcCol="0" rtlCol="0" fromWordArt="0" anchor="ctr" anchorCtr="0" forceAA="0" compatLnSpc="1">
            <a:prstTxWarp prst="textNoShape">
              <a:avLst/>
            </a:prstTxWarp>
            <a:noAutofit/>
          </a:bodyP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1108518124"/>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800"/>
                                        <p:tgtEl>
                                          <p:spTgt spid="13"/>
                                        </p:tgtEl>
                                      </p:cBhvr>
                                    </p:animEffect>
                                    <p:anim calcmode="lin" valueType="num">
                                      <p:cBhvr>
                                        <p:cTn id="8" dur="800" fill="hold"/>
                                        <p:tgtEl>
                                          <p:spTgt spid="13"/>
                                        </p:tgtEl>
                                        <p:attrNameLst>
                                          <p:attrName>ppt_x</p:attrName>
                                        </p:attrNameLst>
                                      </p:cBhvr>
                                      <p:tavLst>
                                        <p:tav tm="0">
                                          <p:val>
                                            <p:strVal val="#ppt_x"/>
                                          </p:val>
                                        </p:tav>
                                        <p:tav tm="100000">
                                          <p:val>
                                            <p:strVal val="#ppt_x"/>
                                          </p:val>
                                        </p:tav>
                                      </p:tavLst>
                                    </p:anim>
                                    <p:anim calcmode="lin" valueType="num">
                                      <p:cBhvr>
                                        <p:cTn id="9" dur="8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800"/>
                                        <p:tgtEl>
                                          <p:spTgt spid="14"/>
                                        </p:tgtEl>
                                      </p:cBhvr>
                                    </p:animEffect>
                                    <p:anim calcmode="lin" valueType="num">
                                      <p:cBhvr>
                                        <p:cTn id="14" dur="800" fill="hold"/>
                                        <p:tgtEl>
                                          <p:spTgt spid="14"/>
                                        </p:tgtEl>
                                        <p:attrNameLst>
                                          <p:attrName>ppt_x</p:attrName>
                                        </p:attrNameLst>
                                      </p:cBhvr>
                                      <p:tavLst>
                                        <p:tav tm="0">
                                          <p:val>
                                            <p:strVal val="#ppt_x"/>
                                          </p:val>
                                        </p:tav>
                                        <p:tav tm="100000">
                                          <p:val>
                                            <p:strVal val="#ppt_x"/>
                                          </p:val>
                                        </p:tav>
                                      </p:tavLst>
                                    </p:anim>
                                    <p:anim calcmode="lin" valueType="num">
                                      <p:cBhvr>
                                        <p:cTn id="15" dur="8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4"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1000"/>
                                        <p:tgtEl>
                                          <p:spTgt spid="16"/>
                                        </p:tgtEl>
                                      </p:cBhvr>
                                    </p:animEffect>
                                    <p:anim calcmode="lin" valueType="num">
                                      <p:cBhvr>
                                        <p:cTn id="39" dur="1000" fill="hold"/>
                                        <p:tgtEl>
                                          <p:spTgt spid="16"/>
                                        </p:tgtEl>
                                        <p:attrNameLst>
                                          <p:attrName>ppt_x</p:attrName>
                                        </p:attrNameLst>
                                      </p:cBhvr>
                                      <p:tavLst>
                                        <p:tav tm="0">
                                          <p:val>
                                            <p:strVal val="#ppt_x"/>
                                          </p:val>
                                        </p:tav>
                                        <p:tav tm="100000">
                                          <p:val>
                                            <p:strVal val="#ppt_x"/>
                                          </p:val>
                                        </p:tav>
                                      </p:tavLst>
                                    </p:anim>
                                    <p:anim calcmode="lin" valueType="num">
                                      <p:cBhvr>
                                        <p:cTn id="4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3" grpId="0" animBg="1"/>
      <p:bldP spid="14" grpId="0" animBg="1"/>
      <p:bldP spid="15" grpId="0"/>
      <p:bldP spid="3" grpId="0"/>
      <p:bldP spid="18"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0"/>
          <p:cNvSpPr txBox="1">
            <a:spLocks noChangeArrowheads="1"/>
          </p:cNvSpPr>
          <p:nvPr/>
        </p:nvSpPr>
        <p:spPr bwMode="auto">
          <a:xfrm>
            <a:off x="2679370" y="2266184"/>
            <a:ext cx="1821431" cy="740676"/>
          </a:xfrm>
          <a:prstGeom prst="rect">
            <a:avLst/>
          </a:prstGeom>
          <a:noFill/>
          <a:ln w="9525">
            <a:noFill/>
            <a:miter lim="800000"/>
            <a:headEnd/>
            <a:tailEnd/>
          </a:ln>
        </p:spPr>
        <p:txBody>
          <a:bodyPr lIns="64286" tIns="32143" rIns="64286" bIns="32143">
            <a:spAutoFit/>
          </a:bodyPr>
          <a:lstStyle>
            <a:lvl1pPr defTabSz="1087438">
              <a:defRPr>
                <a:solidFill>
                  <a:schemeClr val="tx1"/>
                </a:solidFill>
                <a:latin typeface="Calibri" panose="020F0502020204030204" pitchFamily="34" charset="0"/>
              </a:defRPr>
            </a:lvl1pPr>
            <a:lvl2pPr marL="742950" indent="-285750" defTabSz="1087438">
              <a:defRPr>
                <a:solidFill>
                  <a:schemeClr val="tx1"/>
                </a:solidFill>
                <a:latin typeface="Calibri" panose="020F0502020204030204" pitchFamily="34" charset="0"/>
              </a:defRPr>
            </a:lvl2pPr>
            <a:lvl3pPr marL="1143000" indent="-228600" defTabSz="1087438">
              <a:defRPr>
                <a:solidFill>
                  <a:schemeClr val="tx1"/>
                </a:solidFill>
                <a:latin typeface="Calibri" panose="020F0502020204030204" pitchFamily="34" charset="0"/>
              </a:defRPr>
            </a:lvl3pPr>
            <a:lvl4pPr marL="1600200" indent="-228600" defTabSz="1087438">
              <a:defRPr>
                <a:solidFill>
                  <a:schemeClr val="tx1"/>
                </a:solidFill>
                <a:latin typeface="Calibri" panose="020F0502020204030204" pitchFamily="34" charset="0"/>
              </a:defRPr>
            </a:lvl4pPr>
            <a:lvl5pPr marL="2057400" indent="-228600" defTabSz="1087438">
              <a:defRPr>
                <a:solidFill>
                  <a:schemeClr val="tx1"/>
                </a:solidFill>
                <a:latin typeface="Calibri" panose="020F0502020204030204" pitchFamily="34" charset="0"/>
              </a:defRPr>
            </a:lvl5pPr>
            <a:lvl6pPr marL="2514600" indent="-228600" defTabSz="1087438" fontAlgn="base">
              <a:spcBef>
                <a:spcPct val="0"/>
              </a:spcBef>
              <a:spcAft>
                <a:spcPct val="0"/>
              </a:spcAft>
              <a:defRPr>
                <a:solidFill>
                  <a:schemeClr val="tx1"/>
                </a:solidFill>
                <a:latin typeface="Calibri" panose="020F0502020204030204" pitchFamily="34" charset="0"/>
              </a:defRPr>
            </a:lvl6pPr>
            <a:lvl7pPr marL="2971800" indent="-228600" defTabSz="1087438" fontAlgn="base">
              <a:spcBef>
                <a:spcPct val="0"/>
              </a:spcBef>
              <a:spcAft>
                <a:spcPct val="0"/>
              </a:spcAft>
              <a:defRPr>
                <a:solidFill>
                  <a:schemeClr val="tx1"/>
                </a:solidFill>
                <a:latin typeface="Calibri" panose="020F0502020204030204" pitchFamily="34" charset="0"/>
              </a:defRPr>
            </a:lvl7pPr>
            <a:lvl8pPr marL="3429000" indent="-228600" defTabSz="1087438" fontAlgn="base">
              <a:spcBef>
                <a:spcPct val="0"/>
              </a:spcBef>
              <a:spcAft>
                <a:spcPct val="0"/>
              </a:spcAft>
              <a:defRPr>
                <a:solidFill>
                  <a:schemeClr val="tx1"/>
                </a:solidFill>
                <a:latin typeface="Calibri" panose="020F0502020204030204" pitchFamily="34" charset="0"/>
              </a:defRPr>
            </a:lvl8pPr>
            <a:lvl9pPr marL="3886200" indent="-228600" defTabSz="1087438" fontAlgn="base">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1687" dirty="0">
                <a:latin typeface="Arial"/>
                <a:ea typeface="微软雅黑"/>
                <a:sym typeface="Arial"/>
              </a:rPr>
              <a:t>现实需求</a:t>
            </a:r>
            <a:endParaRPr lang="en-US" altLang="zh-CN" sz="1687" dirty="0">
              <a:latin typeface="Arial"/>
              <a:ea typeface="微软雅黑"/>
              <a:sym typeface="Arial"/>
            </a:endParaRPr>
          </a:p>
          <a:p>
            <a:pPr algn="just">
              <a:lnSpc>
                <a:spcPct val="150000"/>
              </a:lnSpc>
            </a:pPr>
            <a:r>
              <a:rPr lang="zh-CN" altLang="en-US" sz="1406" dirty="0">
                <a:latin typeface="Arial"/>
                <a:ea typeface="微软雅黑"/>
                <a:sym typeface="Arial"/>
              </a:rPr>
              <a:t>没时间缴罚单！</a:t>
            </a:r>
            <a:endParaRPr lang="en-US" altLang="zh-CN" sz="1406" dirty="0">
              <a:latin typeface="Arial"/>
              <a:ea typeface="微软雅黑"/>
              <a:sym typeface="Arial"/>
            </a:endParaRPr>
          </a:p>
        </p:txBody>
      </p:sp>
      <p:grpSp>
        <p:nvGrpSpPr>
          <p:cNvPr id="47" name="组合 46"/>
          <p:cNvGrpSpPr/>
          <p:nvPr/>
        </p:nvGrpSpPr>
        <p:grpSpPr>
          <a:xfrm>
            <a:off x="8503093" y="2066344"/>
            <a:ext cx="1178573" cy="1178573"/>
            <a:chOff x="7924800" y="1789490"/>
            <a:chExt cx="1117600" cy="1117600"/>
          </a:xfrm>
        </p:grpSpPr>
        <p:sp>
          <p:nvSpPr>
            <p:cNvPr id="10" name="Rounded Rectangle 13"/>
            <p:cNvSpPr/>
            <p:nvPr/>
          </p:nvSpPr>
          <p:spPr>
            <a:xfrm>
              <a:off x="7924800" y="1789490"/>
              <a:ext cx="1117600" cy="11176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2531">
                <a:latin typeface="Arial"/>
                <a:ea typeface="微软雅黑"/>
                <a:sym typeface="Arial"/>
              </a:endParaRPr>
            </a:p>
          </p:txBody>
        </p:sp>
        <p:sp>
          <p:nvSpPr>
            <p:cNvPr id="19" name="Freeform 44"/>
            <p:cNvSpPr>
              <a:spLocks noEditPoints="1"/>
            </p:cNvSpPr>
            <p:nvPr/>
          </p:nvSpPr>
          <p:spPr bwMode="auto">
            <a:xfrm>
              <a:off x="8214785" y="2083708"/>
              <a:ext cx="537633" cy="529167"/>
            </a:xfrm>
            <a:custGeom>
              <a:avLst/>
              <a:gdLst>
                <a:gd name="T0" fmla="*/ 378576 w 121"/>
                <a:gd name="T1" fmla="*/ 296789 h 119"/>
                <a:gd name="T2" fmla="*/ 292234 w 121"/>
                <a:gd name="T3" fmla="*/ 206752 h 119"/>
                <a:gd name="T4" fmla="*/ 235780 w 121"/>
                <a:gd name="T5" fmla="*/ 193413 h 119"/>
                <a:gd name="T6" fmla="*/ 202571 w 121"/>
                <a:gd name="T7" fmla="*/ 160066 h 119"/>
                <a:gd name="T8" fmla="*/ 185967 w 121"/>
                <a:gd name="T9" fmla="*/ 110045 h 119"/>
                <a:gd name="T10" fmla="*/ 99625 w 121"/>
                <a:gd name="T11" fmla="*/ 20008 h 119"/>
                <a:gd name="T12" fmla="*/ 23246 w 121"/>
                <a:gd name="T13" fmla="*/ 20008 h 119"/>
                <a:gd name="T14" fmla="*/ 23246 w 121"/>
                <a:gd name="T15" fmla="*/ 96706 h 119"/>
                <a:gd name="T16" fmla="*/ 109588 w 121"/>
                <a:gd name="T17" fmla="*/ 186744 h 119"/>
                <a:gd name="T18" fmla="*/ 169363 w 121"/>
                <a:gd name="T19" fmla="*/ 200082 h 119"/>
                <a:gd name="T20" fmla="*/ 199251 w 121"/>
                <a:gd name="T21" fmla="*/ 233429 h 119"/>
                <a:gd name="T22" fmla="*/ 215855 w 121"/>
                <a:gd name="T23" fmla="*/ 283450 h 119"/>
                <a:gd name="T24" fmla="*/ 302197 w 121"/>
                <a:gd name="T25" fmla="*/ 373487 h 119"/>
                <a:gd name="T26" fmla="*/ 378576 w 121"/>
                <a:gd name="T27" fmla="*/ 373487 h 119"/>
                <a:gd name="T28" fmla="*/ 378576 w 121"/>
                <a:gd name="T29" fmla="*/ 296789 h 119"/>
                <a:gd name="T30" fmla="*/ 119550 w 121"/>
                <a:gd name="T31" fmla="*/ 170070 h 119"/>
                <a:gd name="T32" fmla="*/ 39850 w 121"/>
                <a:gd name="T33" fmla="*/ 90037 h 119"/>
                <a:gd name="T34" fmla="*/ 36529 w 121"/>
                <a:gd name="T35" fmla="*/ 36682 h 119"/>
                <a:gd name="T36" fmla="*/ 89663 w 121"/>
                <a:gd name="T37" fmla="*/ 40016 h 119"/>
                <a:gd name="T38" fmla="*/ 169363 w 121"/>
                <a:gd name="T39" fmla="*/ 120049 h 119"/>
                <a:gd name="T40" fmla="*/ 179326 w 121"/>
                <a:gd name="T41" fmla="*/ 140058 h 119"/>
                <a:gd name="T42" fmla="*/ 142796 w 121"/>
                <a:gd name="T43" fmla="*/ 140058 h 119"/>
                <a:gd name="T44" fmla="*/ 142796 w 121"/>
                <a:gd name="T45" fmla="*/ 176739 h 119"/>
                <a:gd name="T46" fmla="*/ 149438 w 121"/>
                <a:gd name="T47" fmla="*/ 180074 h 119"/>
                <a:gd name="T48" fmla="*/ 119550 w 121"/>
                <a:gd name="T49" fmla="*/ 170070 h 119"/>
                <a:gd name="T50" fmla="*/ 365293 w 121"/>
                <a:gd name="T51" fmla="*/ 356814 h 119"/>
                <a:gd name="T52" fmla="*/ 312159 w 121"/>
                <a:gd name="T53" fmla="*/ 356814 h 119"/>
                <a:gd name="T54" fmla="*/ 232459 w 121"/>
                <a:gd name="T55" fmla="*/ 276781 h 119"/>
                <a:gd name="T56" fmla="*/ 222496 w 121"/>
                <a:gd name="T57" fmla="*/ 253438 h 119"/>
                <a:gd name="T58" fmla="*/ 235780 w 121"/>
                <a:gd name="T59" fmla="*/ 266776 h 119"/>
                <a:gd name="T60" fmla="*/ 272309 w 121"/>
                <a:gd name="T61" fmla="*/ 266776 h 119"/>
                <a:gd name="T62" fmla="*/ 272309 w 121"/>
                <a:gd name="T63" fmla="*/ 230095 h 119"/>
                <a:gd name="T64" fmla="*/ 255705 w 121"/>
                <a:gd name="T65" fmla="*/ 213421 h 119"/>
                <a:gd name="T66" fmla="*/ 282272 w 121"/>
                <a:gd name="T67" fmla="*/ 226760 h 119"/>
                <a:gd name="T68" fmla="*/ 361972 w 121"/>
                <a:gd name="T69" fmla="*/ 306793 h 119"/>
                <a:gd name="T70" fmla="*/ 365293 w 121"/>
                <a:gd name="T71" fmla="*/ 356814 h 1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21" h="119">
                  <a:moveTo>
                    <a:pt x="114" y="89"/>
                  </a:moveTo>
                  <a:cubicBezTo>
                    <a:pt x="88" y="62"/>
                    <a:pt x="88" y="62"/>
                    <a:pt x="88" y="62"/>
                  </a:cubicBezTo>
                  <a:cubicBezTo>
                    <a:pt x="83" y="58"/>
                    <a:pt x="77" y="57"/>
                    <a:pt x="71" y="58"/>
                  </a:cubicBezTo>
                  <a:cubicBezTo>
                    <a:pt x="61" y="48"/>
                    <a:pt x="61" y="48"/>
                    <a:pt x="61" y="48"/>
                  </a:cubicBezTo>
                  <a:cubicBezTo>
                    <a:pt x="62" y="43"/>
                    <a:pt x="61" y="37"/>
                    <a:pt x="56" y="33"/>
                  </a:cubicBezTo>
                  <a:cubicBezTo>
                    <a:pt x="30" y="6"/>
                    <a:pt x="30" y="6"/>
                    <a:pt x="30" y="6"/>
                  </a:cubicBezTo>
                  <a:cubicBezTo>
                    <a:pt x="23" y="0"/>
                    <a:pt x="13" y="0"/>
                    <a:pt x="7" y="6"/>
                  </a:cubicBezTo>
                  <a:cubicBezTo>
                    <a:pt x="0" y="13"/>
                    <a:pt x="0" y="23"/>
                    <a:pt x="7" y="29"/>
                  </a:cubicBezTo>
                  <a:cubicBezTo>
                    <a:pt x="33" y="56"/>
                    <a:pt x="33" y="56"/>
                    <a:pt x="33" y="56"/>
                  </a:cubicBezTo>
                  <a:cubicBezTo>
                    <a:pt x="38" y="61"/>
                    <a:pt x="45" y="62"/>
                    <a:pt x="51" y="60"/>
                  </a:cubicBezTo>
                  <a:cubicBezTo>
                    <a:pt x="60" y="70"/>
                    <a:pt x="60" y="70"/>
                    <a:pt x="60" y="70"/>
                  </a:cubicBezTo>
                  <a:cubicBezTo>
                    <a:pt x="59" y="75"/>
                    <a:pt x="60" y="81"/>
                    <a:pt x="65" y="85"/>
                  </a:cubicBezTo>
                  <a:cubicBezTo>
                    <a:pt x="91" y="112"/>
                    <a:pt x="91" y="112"/>
                    <a:pt x="91" y="112"/>
                  </a:cubicBezTo>
                  <a:cubicBezTo>
                    <a:pt x="98" y="119"/>
                    <a:pt x="108" y="119"/>
                    <a:pt x="114" y="112"/>
                  </a:cubicBezTo>
                  <a:cubicBezTo>
                    <a:pt x="121" y="106"/>
                    <a:pt x="121" y="95"/>
                    <a:pt x="114" y="89"/>
                  </a:cubicBezTo>
                  <a:close/>
                  <a:moveTo>
                    <a:pt x="36" y="51"/>
                  </a:moveTo>
                  <a:cubicBezTo>
                    <a:pt x="12" y="27"/>
                    <a:pt x="12" y="27"/>
                    <a:pt x="12" y="27"/>
                  </a:cubicBezTo>
                  <a:cubicBezTo>
                    <a:pt x="7" y="22"/>
                    <a:pt x="7" y="15"/>
                    <a:pt x="11" y="11"/>
                  </a:cubicBezTo>
                  <a:cubicBezTo>
                    <a:pt x="16" y="7"/>
                    <a:pt x="23" y="7"/>
                    <a:pt x="27" y="12"/>
                  </a:cubicBezTo>
                  <a:cubicBezTo>
                    <a:pt x="51" y="36"/>
                    <a:pt x="51" y="36"/>
                    <a:pt x="51" y="36"/>
                  </a:cubicBezTo>
                  <a:cubicBezTo>
                    <a:pt x="53" y="37"/>
                    <a:pt x="54" y="40"/>
                    <a:pt x="54" y="42"/>
                  </a:cubicBezTo>
                  <a:cubicBezTo>
                    <a:pt x="51" y="39"/>
                    <a:pt x="46" y="39"/>
                    <a:pt x="43" y="42"/>
                  </a:cubicBezTo>
                  <a:cubicBezTo>
                    <a:pt x="40" y="45"/>
                    <a:pt x="40" y="50"/>
                    <a:pt x="43" y="53"/>
                  </a:cubicBezTo>
                  <a:cubicBezTo>
                    <a:pt x="45" y="54"/>
                    <a:pt x="45" y="54"/>
                    <a:pt x="45" y="54"/>
                  </a:cubicBezTo>
                  <a:cubicBezTo>
                    <a:pt x="42" y="54"/>
                    <a:pt x="38" y="53"/>
                    <a:pt x="36" y="51"/>
                  </a:cubicBezTo>
                  <a:close/>
                  <a:moveTo>
                    <a:pt x="110" y="107"/>
                  </a:moveTo>
                  <a:cubicBezTo>
                    <a:pt x="105" y="111"/>
                    <a:pt x="98" y="111"/>
                    <a:pt x="94" y="107"/>
                  </a:cubicBezTo>
                  <a:cubicBezTo>
                    <a:pt x="70" y="83"/>
                    <a:pt x="70" y="83"/>
                    <a:pt x="70" y="83"/>
                  </a:cubicBezTo>
                  <a:cubicBezTo>
                    <a:pt x="68" y="81"/>
                    <a:pt x="67" y="78"/>
                    <a:pt x="67" y="76"/>
                  </a:cubicBezTo>
                  <a:cubicBezTo>
                    <a:pt x="71" y="80"/>
                    <a:pt x="71" y="80"/>
                    <a:pt x="71" y="80"/>
                  </a:cubicBezTo>
                  <a:cubicBezTo>
                    <a:pt x="74" y="83"/>
                    <a:pt x="79" y="83"/>
                    <a:pt x="82" y="80"/>
                  </a:cubicBezTo>
                  <a:cubicBezTo>
                    <a:pt x="85" y="77"/>
                    <a:pt x="85" y="72"/>
                    <a:pt x="82" y="69"/>
                  </a:cubicBezTo>
                  <a:cubicBezTo>
                    <a:pt x="77" y="64"/>
                    <a:pt x="77" y="64"/>
                    <a:pt x="77" y="64"/>
                  </a:cubicBezTo>
                  <a:cubicBezTo>
                    <a:pt x="80" y="64"/>
                    <a:pt x="83" y="65"/>
                    <a:pt x="85" y="68"/>
                  </a:cubicBezTo>
                  <a:cubicBezTo>
                    <a:pt x="109" y="92"/>
                    <a:pt x="109" y="92"/>
                    <a:pt x="109" y="92"/>
                  </a:cubicBezTo>
                  <a:cubicBezTo>
                    <a:pt x="114" y="96"/>
                    <a:pt x="114" y="103"/>
                    <a:pt x="110" y="1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531">
                <a:latin typeface="Arial"/>
                <a:ea typeface="微软雅黑"/>
                <a:sym typeface="Arial"/>
              </a:endParaRPr>
            </a:p>
          </p:txBody>
        </p:sp>
      </p:grpSp>
      <p:grpSp>
        <p:nvGrpSpPr>
          <p:cNvPr id="46" name="组合 45"/>
          <p:cNvGrpSpPr/>
          <p:nvPr/>
        </p:nvGrpSpPr>
        <p:grpSpPr>
          <a:xfrm>
            <a:off x="4884785" y="2066344"/>
            <a:ext cx="1178573" cy="1178573"/>
            <a:chOff x="4493684" y="1789490"/>
            <a:chExt cx="1117600" cy="1117600"/>
          </a:xfrm>
        </p:grpSpPr>
        <p:sp>
          <p:nvSpPr>
            <p:cNvPr id="8" name="Rounded Rectangle 11"/>
            <p:cNvSpPr/>
            <p:nvPr/>
          </p:nvSpPr>
          <p:spPr>
            <a:xfrm>
              <a:off x="4493684" y="1789490"/>
              <a:ext cx="1117600" cy="1117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2531">
                <a:latin typeface="Arial"/>
                <a:ea typeface="微软雅黑"/>
                <a:sym typeface="Arial"/>
              </a:endParaRPr>
            </a:p>
          </p:txBody>
        </p:sp>
        <p:grpSp>
          <p:nvGrpSpPr>
            <p:cNvPr id="20" name="Group 24"/>
            <p:cNvGrpSpPr/>
            <p:nvPr/>
          </p:nvGrpSpPr>
          <p:grpSpPr>
            <a:xfrm>
              <a:off x="4778370" y="2097786"/>
              <a:ext cx="549073" cy="502484"/>
              <a:chOff x="6726389" y="1486674"/>
              <a:chExt cx="411805" cy="376863"/>
            </a:xfrm>
            <a:solidFill>
              <a:schemeClr val="bg1"/>
            </a:solidFill>
          </p:grpSpPr>
          <p:sp>
            <p:nvSpPr>
              <p:cNvPr id="21" name="Oval 52"/>
              <p:cNvSpPr>
                <a:spLocks noChangeArrowheads="1"/>
              </p:cNvSpPr>
              <p:nvPr/>
            </p:nvSpPr>
            <p:spPr bwMode="auto">
              <a:xfrm>
                <a:off x="6773808" y="1786168"/>
                <a:ext cx="44924" cy="424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531">
                  <a:latin typeface="Arial"/>
                  <a:ea typeface="微软雅黑"/>
                  <a:sym typeface="Arial"/>
                </a:endParaRPr>
              </a:p>
            </p:txBody>
          </p:sp>
          <p:sp>
            <p:nvSpPr>
              <p:cNvPr id="22" name="Oval 53"/>
              <p:cNvSpPr>
                <a:spLocks noChangeArrowheads="1"/>
              </p:cNvSpPr>
              <p:nvPr/>
            </p:nvSpPr>
            <p:spPr bwMode="auto">
              <a:xfrm>
                <a:off x="6748851" y="1836083"/>
                <a:ext cx="24958" cy="274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531">
                  <a:latin typeface="Arial"/>
                  <a:ea typeface="微软雅黑"/>
                  <a:sym typeface="Arial"/>
                </a:endParaRPr>
              </a:p>
            </p:txBody>
          </p:sp>
          <p:sp>
            <p:nvSpPr>
              <p:cNvPr id="23" name="Freeform 54"/>
              <p:cNvSpPr>
                <a:spLocks/>
              </p:cNvSpPr>
              <p:nvPr/>
            </p:nvSpPr>
            <p:spPr bwMode="auto">
              <a:xfrm>
                <a:off x="6726389" y="1486674"/>
                <a:ext cx="411805" cy="292007"/>
              </a:xfrm>
              <a:custGeom>
                <a:avLst/>
                <a:gdLst>
                  <a:gd name="T0" fmla="*/ 124 w 124"/>
                  <a:gd name="T1" fmla="*/ 34 h 88"/>
                  <a:gd name="T2" fmla="*/ 99 w 124"/>
                  <a:gd name="T3" fmla="*/ 9 h 88"/>
                  <a:gd name="T4" fmla="*/ 93 w 124"/>
                  <a:gd name="T5" fmla="*/ 10 h 88"/>
                  <a:gd name="T6" fmla="*/ 74 w 124"/>
                  <a:gd name="T7" fmla="*/ 0 h 88"/>
                  <a:gd name="T8" fmla="*/ 60 w 124"/>
                  <a:gd name="T9" fmla="*/ 5 h 88"/>
                  <a:gd name="T10" fmla="*/ 46 w 124"/>
                  <a:gd name="T11" fmla="*/ 0 h 88"/>
                  <a:gd name="T12" fmla="*/ 31 w 124"/>
                  <a:gd name="T13" fmla="*/ 5 h 88"/>
                  <a:gd name="T14" fmla="*/ 25 w 124"/>
                  <a:gd name="T15" fmla="*/ 5 h 88"/>
                  <a:gd name="T16" fmla="*/ 0 w 124"/>
                  <a:gd name="T17" fmla="*/ 30 h 88"/>
                  <a:gd name="T18" fmla="*/ 3 w 124"/>
                  <a:gd name="T19" fmla="*/ 43 h 88"/>
                  <a:gd name="T20" fmla="*/ 0 w 124"/>
                  <a:gd name="T21" fmla="*/ 55 h 88"/>
                  <a:gd name="T22" fmla="*/ 25 w 124"/>
                  <a:gd name="T23" fmla="*/ 80 h 88"/>
                  <a:gd name="T24" fmla="*/ 28 w 124"/>
                  <a:gd name="T25" fmla="*/ 80 h 88"/>
                  <a:gd name="T26" fmla="*/ 46 w 124"/>
                  <a:gd name="T27" fmla="*/ 88 h 88"/>
                  <a:gd name="T28" fmla="*/ 64 w 124"/>
                  <a:gd name="T29" fmla="*/ 80 h 88"/>
                  <a:gd name="T30" fmla="*/ 79 w 124"/>
                  <a:gd name="T31" fmla="*/ 85 h 88"/>
                  <a:gd name="T32" fmla="*/ 104 w 124"/>
                  <a:gd name="T33" fmla="*/ 60 h 88"/>
                  <a:gd name="T34" fmla="*/ 104 w 124"/>
                  <a:gd name="T35" fmla="*/ 59 h 88"/>
                  <a:gd name="T36" fmla="*/ 124 w 124"/>
                  <a:gd name="T37"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88">
                    <a:moveTo>
                      <a:pt x="124" y="34"/>
                    </a:moveTo>
                    <a:cubicBezTo>
                      <a:pt x="124" y="21"/>
                      <a:pt x="113" y="9"/>
                      <a:pt x="99" y="9"/>
                    </a:cubicBezTo>
                    <a:cubicBezTo>
                      <a:pt x="97" y="9"/>
                      <a:pt x="95" y="10"/>
                      <a:pt x="93" y="10"/>
                    </a:cubicBezTo>
                    <a:cubicBezTo>
                      <a:pt x="89" y="4"/>
                      <a:pt x="82" y="0"/>
                      <a:pt x="74" y="0"/>
                    </a:cubicBezTo>
                    <a:cubicBezTo>
                      <a:pt x="69" y="0"/>
                      <a:pt x="64" y="2"/>
                      <a:pt x="60" y="5"/>
                    </a:cubicBezTo>
                    <a:cubicBezTo>
                      <a:pt x="56" y="2"/>
                      <a:pt x="51" y="0"/>
                      <a:pt x="46" y="0"/>
                    </a:cubicBezTo>
                    <a:cubicBezTo>
                      <a:pt x="40" y="0"/>
                      <a:pt x="35" y="2"/>
                      <a:pt x="31" y="5"/>
                    </a:cubicBezTo>
                    <a:cubicBezTo>
                      <a:pt x="29" y="5"/>
                      <a:pt x="27" y="5"/>
                      <a:pt x="25" y="5"/>
                    </a:cubicBezTo>
                    <a:cubicBezTo>
                      <a:pt x="11" y="5"/>
                      <a:pt x="0" y="16"/>
                      <a:pt x="0" y="30"/>
                    </a:cubicBezTo>
                    <a:cubicBezTo>
                      <a:pt x="0" y="35"/>
                      <a:pt x="1" y="39"/>
                      <a:pt x="3" y="43"/>
                    </a:cubicBezTo>
                    <a:cubicBezTo>
                      <a:pt x="1" y="46"/>
                      <a:pt x="0" y="51"/>
                      <a:pt x="0" y="55"/>
                    </a:cubicBezTo>
                    <a:cubicBezTo>
                      <a:pt x="0" y="69"/>
                      <a:pt x="11" y="80"/>
                      <a:pt x="25" y="80"/>
                    </a:cubicBezTo>
                    <a:cubicBezTo>
                      <a:pt x="26" y="80"/>
                      <a:pt x="27" y="80"/>
                      <a:pt x="28" y="80"/>
                    </a:cubicBezTo>
                    <a:cubicBezTo>
                      <a:pt x="32" y="85"/>
                      <a:pt x="39" y="88"/>
                      <a:pt x="46" y="88"/>
                    </a:cubicBezTo>
                    <a:cubicBezTo>
                      <a:pt x="53" y="88"/>
                      <a:pt x="59" y="85"/>
                      <a:pt x="64" y="80"/>
                    </a:cubicBezTo>
                    <a:cubicBezTo>
                      <a:pt x="68" y="83"/>
                      <a:pt x="73" y="85"/>
                      <a:pt x="79" y="85"/>
                    </a:cubicBezTo>
                    <a:cubicBezTo>
                      <a:pt x="92" y="85"/>
                      <a:pt x="104" y="74"/>
                      <a:pt x="104" y="60"/>
                    </a:cubicBezTo>
                    <a:cubicBezTo>
                      <a:pt x="104" y="60"/>
                      <a:pt x="104" y="59"/>
                      <a:pt x="104" y="59"/>
                    </a:cubicBezTo>
                    <a:cubicBezTo>
                      <a:pt x="115" y="57"/>
                      <a:pt x="124" y="47"/>
                      <a:pt x="12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531">
                  <a:latin typeface="Arial"/>
                  <a:ea typeface="微软雅黑"/>
                  <a:sym typeface="Arial"/>
                </a:endParaRPr>
              </a:p>
            </p:txBody>
          </p:sp>
        </p:grpSp>
      </p:grpSp>
      <p:grpSp>
        <p:nvGrpSpPr>
          <p:cNvPr id="48" name="组合 47"/>
          <p:cNvGrpSpPr/>
          <p:nvPr/>
        </p:nvGrpSpPr>
        <p:grpSpPr>
          <a:xfrm>
            <a:off x="1324511" y="3963988"/>
            <a:ext cx="1178573" cy="1178573"/>
            <a:chOff x="1117600" y="3588657"/>
            <a:chExt cx="1117600" cy="1117600"/>
          </a:xfrm>
        </p:grpSpPr>
        <p:sp>
          <p:nvSpPr>
            <p:cNvPr id="12" name="Rounded Rectangle 15"/>
            <p:cNvSpPr/>
            <p:nvPr/>
          </p:nvSpPr>
          <p:spPr>
            <a:xfrm>
              <a:off x="1117600" y="3588657"/>
              <a:ext cx="1117600" cy="11176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2531">
                <a:latin typeface="Arial"/>
                <a:ea typeface="微软雅黑"/>
                <a:sym typeface="Arial"/>
              </a:endParaRPr>
            </a:p>
          </p:txBody>
        </p:sp>
        <p:sp>
          <p:nvSpPr>
            <p:cNvPr id="24" name="Freeform 55"/>
            <p:cNvSpPr>
              <a:spLocks noEditPoints="1"/>
            </p:cNvSpPr>
            <p:nvPr/>
          </p:nvSpPr>
          <p:spPr bwMode="auto">
            <a:xfrm>
              <a:off x="1390651" y="3849008"/>
              <a:ext cx="571500" cy="596900"/>
            </a:xfrm>
            <a:custGeom>
              <a:avLst/>
              <a:gdLst>
                <a:gd name="T0" fmla="*/ 276200 w 129"/>
                <a:gd name="T1" fmla="*/ 306149 h 135"/>
                <a:gd name="T2" fmla="*/ 422619 w 129"/>
                <a:gd name="T3" fmla="*/ 86520 h 135"/>
                <a:gd name="T4" fmla="*/ 422619 w 129"/>
                <a:gd name="T5" fmla="*/ 69882 h 135"/>
                <a:gd name="T6" fmla="*/ 389342 w 129"/>
                <a:gd name="T7" fmla="*/ 33277 h 135"/>
                <a:gd name="T8" fmla="*/ 372703 w 129"/>
                <a:gd name="T9" fmla="*/ 33277 h 135"/>
                <a:gd name="T10" fmla="*/ 356064 w 129"/>
                <a:gd name="T11" fmla="*/ 53243 h 135"/>
                <a:gd name="T12" fmla="*/ 336098 w 129"/>
                <a:gd name="T13" fmla="*/ 53243 h 135"/>
                <a:gd name="T14" fmla="*/ 336098 w 129"/>
                <a:gd name="T15" fmla="*/ 0 h 135"/>
                <a:gd name="T16" fmla="*/ 89848 w 129"/>
                <a:gd name="T17" fmla="*/ 0 h 135"/>
                <a:gd name="T18" fmla="*/ 89848 w 129"/>
                <a:gd name="T19" fmla="*/ 53243 h 135"/>
                <a:gd name="T20" fmla="*/ 73210 w 129"/>
                <a:gd name="T21" fmla="*/ 53243 h 135"/>
                <a:gd name="T22" fmla="*/ 56571 w 129"/>
                <a:gd name="T23" fmla="*/ 33277 h 135"/>
                <a:gd name="T24" fmla="*/ 39932 w 129"/>
                <a:gd name="T25" fmla="*/ 33277 h 135"/>
                <a:gd name="T26" fmla="*/ 3328 w 129"/>
                <a:gd name="T27" fmla="*/ 69882 h 135"/>
                <a:gd name="T28" fmla="*/ 3328 w 129"/>
                <a:gd name="T29" fmla="*/ 86520 h 135"/>
                <a:gd name="T30" fmla="*/ 153074 w 129"/>
                <a:gd name="T31" fmla="*/ 306149 h 135"/>
                <a:gd name="T32" fmla="*/ 196335 w 129"/>
                <a:gd name="T33" fmla="*/ 326116 h 135"/>
                <a:gd name="T34" fmla="*/ 196335 w 129"/>
                <a:gd name="T35" fmla="*/ 342754 h 135"/>
                <a:gd name="T36" fmla="*/ 179696 w 129"/>
                <a:gd name="T37" fmla="*/ 352737 h 135"/>
                <a:gd name="T38" fmla="*/ 196335 w 129"/>
                <a:gd name="T39" fmla="*/ 359393 h 135"/>
                <a:gd name="T40" fmla="*/ 196335 w 129"/>
                <a:gd name="T41" fmla="*/ 379359 h 135"/>
                <a:gd name="T42" fmla="*/ 179696 w 129"/>
                <a:gd name="T43" fmla="*/ 395998 h 135"/>
                <a:gd name="T44" fmla="*/ 159730 w 129"/>
                <a:gd name="T45" fmla="*/ 412636 h 135"/>
                <a:gd name="T46" fmla="*/ 143091 w 129"/>
                <a:gd name="T47" fmla="*/ 429275 h 135"/>
                <a:gd name="T48" fmla="*/ 163058 w 129"/>
                <a:gd name="T49" fmla="*/ 449241 h 135"/>
                <a:gd name="T50" fmla="*/ 266216 w 129"/>
                <a:gd name="T51" fmla="*/ 449241 h 135"/>
                <a:gd name="T52" fmla="*/ 282855 w 129"/>
                <a:gd name="T53" fmla="*/ 429275 h 135"/>
                <a:gd name="T54" fmla="*/ 266216 w 129"/>
                <a:gd name="T55" fmla="*/ 412636 h 135"/>
                <a:gd name="T56" fmla="*/ 246250 w 129"/>
                <a:gd name="T57" fmla="*/ 395998 h 135"/>
                <a:gd name="T58" fmla="*/ 229612 w 129"/>
                <a:gd name="T59" fmla="*/ 379359 h 135"/>
                <a:gd name="T60" fmla="*/ 229612 w 129"/>
                <a:gd name="T61" fmla="*/ 359393 h 135"/>
                <a:gd name="T62" fmla="*/ 249578 w 129"/>
                <a:gd name="T63" fmla="*/ 352737 h 135"/>
                <a:gd name="T64" fmla="*/ 229612 w 129"/>
                <a:gd name="T65" fmla="*/ 342754 h 135"/>
                <a:gd name="T66" fmla="*/ 229612 w 129"/>
                <a:gd name="T67" fmla="*/ 326116 h 135"/>
                <a:gd name="T68" fmla="*/ 276200 w 129"/>
                <a:gd name="T69" fmla="*/ 306149 h 135"/>
                <a:gd name="T70" fmla="*/ 336098 w 129"/>
                <a:gd name="T71" fmla="*/ 69882 h 135"/>
                <a:gd name="T72" fmla="*/ 356064 w 129"/>
                <a:gd name="T73" fmla="*/ 69882 h 135"/>
                <a:gd name="T74" fmla="*/ 372703 w 129"/>
                <a:gd name="T75" fmla="*/ 53243 h 135"/>
                <a:gd name="T76" fmla="*/ 389342 w 129"/>
                <a:gd name="T77" fmla="*/ 69882 h 135"/>
                <a:gd name="T78" fmla="*/ 389342 w 129"/>
                <a:gd name="T79" fmla="*/ 86520 h 135"/>
                <a:gd name="T80" fmla="*/ 302821 w 129"/>
                <a:gd name="T81" fmla="*/ 236267 h 135"/>
                <a:gd name="T82" fmla="*/ 336098 w 129"/>
                <a:gd name="T83" fmla="*/ 69882 h 135"/>
                <a:gd name="T84" fmla="*/ 119797 w 129"/>
                <a:gd name="T85" fmla="*/ 239595 h 135"/>
                <a:gd name="T86" fmla="*/ 33277 w 129"/>
                <a:gd name="T87" fmla="*/ 89848 h 135"/>
                <a:gd name="T88" fmla="*/ 33277 w 129"/>
                <a:gd name="T89" fmla="*/ 73210 h 135"/>
                <a:gd name="T90" fmla="*/ 49916 w 129"/>
                <a:gd name="T91" fmla="*/ 56571 h 135"/>
                <a:gd name="T92" fmla="*/ 66554 w 129"/>
                <a:gd name="T93" fmla="*/ 73210 h 135"/>
                <a:gd name="T94" fmla="*/ 86520 w 129"/>
                <a:gd name="T95" fmla="*/ 73210 h 135"/>
                <a:gd name="T96" fmla="*/ 119797 w 129"/>
                <a:gd name="T97" fmla="*/ 239595 h 13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531">
                <a:latin typeface="Arial"/>
                <a:ea typeface="微软雅黑"/>
                <a:sym typeface="Arial"/>
              </a:endParaRPr>
            </a:p>
          </p:txBody>
        </p:sp>
      </p:grpSp>
      <p:grpSp>
        <p:nvGrpSpPr>
          <p:cNvPr id="49" name="组合 48"/>
          <p:cNvGrpSpPr/>
          <p:nvPr/>
        </p:nvGrpSpPr>
        <p:grpSpPr>
          <a:xfrm>
            <a:off x="4884785" y="3963988"/>
            <a:ext cx="1178573" cy="1178573"/>
            <a:chOff x="4493684" y="3588657"/>
            <a:chExt cx="1117600" cy="1117600"/>
          </a:xfrm>
        </p:grpSpPr>
        <p:sp>
          <p:nvSpPr>
            <p:cNvPr id="14" name="Rounded Rectangle 17"/>
            <p:cNvSpPr/>
            <p:nvPr/>
          </p:nvSpPr>
          <p:spPr>
            <a:xfrm>
              <a:off x="4493684" y="3588657"/>
              <a:ext cx="1117600" cy="11176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2531">
                <a:latin typeface="Arial"/>
                <a:ea typeface="微软雅黑"/>
                <a:sym typeface="Arial"/>
              </a:endParaRPr>
            </a:p>
          </p:txBody>
        </p:sp>
        <p:grpSp>
          <p:nvGrpSpPr>
            <p:cNvPr id="25" name="Group 29"/>
            <p:cNvGrpSpPr/>
            <p:nvPr/>
          </p:nvGrpSpPr>
          <p:grpSpPr>
            <a:xfrm>
              <a:off x="4836605" y="3885818"/>
              <a:ext cx="432603" cy="542417"/>
              <a:chOff x="5106627" y="2260366"/>
              <a:chExt cx="324452" cy="406813"/>
            </a:xfrm>
            <a:solidFill>
              <a:schemeClr val="bg1"/>
            </a:solidFill>
          </p:grpSpPr>
          <p:sp>
            <p:nvSpPr>
              <p:cNvPr id="26" name="Freeform 80"/>
              <p:cNvSpPr>
                <a:spLocks/>
              </p:cNvSpPr>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531">
                  <a:latin typeface="Arial"/>
                  <a:ea typeface="微软雅黑"/>
                  <a:sym typeface="Arial"/>
                </a:endParaRPr>
              </a:p>
            </p:txBody>
          </p:sp>
          <p:sp>
            <p:nvSpPr>
              <p:cNvPr id="27" name="Freeform 81"/>
              <p:cNvSpPr>
                <a:spLocks/>
              </p:cNvSpPr>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531">
                  <a:latin typeface="Arial"/>
                  <a:ea typeface="微软雅黑"/>
                  <a:sym typeface="Arial"/>
                </a:endParaRPr>
              </a:p>
            </p:txBody>
          </p:sp>
          <p:sp>
            <p:nvSpPr>
              <p:cNvPr id="28" name="Freeform 82"/>
              <p:cNvSpPr>
                <a:spLocks/>
              </p:cNvSpPr>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531">
                  <a:latin typeface="Arial"/>
                  <a:ea typeface="微软雅黑"/>
                  <a:sym typeface="Arial"/>
                </a:endParaRPr>
              </a:p>
            </p:txBody>
          </p:sp>
          <p:sp>
            <p:nvSpPr>
              <p:cNvPr id="29" name="Oval 83"/>
              <p:cNvSpPr>
                <a:spLocks noChangeArrowheads="1"/>
              </p:cNvSpPr>
              <p:nvPr/>
            </p:nvSpPr>
            <p:spPr bwMode="auto">
              <a:xfrm>
                <a:off x="5111618" y="2260366"/>
                <a:ext cx="316965" cy="1073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531">
                  <a:latin typeface="Arial"/>
                  <a:ea typeface="微软雅黑"/>
                  <a:sym typeface="Arial"/>
                </a:endParaRPr>
              </a:p>
            </p:txBody>
          </p:sp>
        </p:grpSp>
      </p:grpSp>
      <p:grpSp>
        <p:nvGrpSpPr>
          <p:cNvPr id="50" name="组合 49"/>
          <p:cNvGrpSpPr/>
          <p:nvPr/>
        </p:nvGrpSpPr>
        <p:grpSpPr>
          <a:xfrm>
            <a:off x="8503093" y="3963988"/>
            <a:ext cx="1178573" cy="1178573"/>
            <a:chOff x="7924800" y="3588657"/>
            <a:chExt cx="1117600" cy="1117600"/>
          </a:xfrm>
        </p:grpSpPr>
        <p:sp>
          <p:nvSpPr>
            <p:cNvPr id="16" name="Rounded Rectangle 19"/>
            <p:cNvSpPr/>
            <p:nvPr/>
          </p:nvSpPr>
          <p:spPr>
            <a:xfrm>
              <a:off x="7924800" y="3588657"/>
              <a:ext cx="1117600" cy="11176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2531">
                <a:latin typeface="Arial"/>
                <a:ea typeface="微软雅黑"/>
                <a:sym typeface="Arial"/>
              </a:endParaRPr>
            </a:p>
          </p:txBody>
        </p:sp>
        <p:grpSp>
          <p:nvGrpSpPr>
            <p:cNvPr id="30" name="Group 34"/>
            <p:cNvGrpSpPr/>
            <p:nvPr/>
          </p:nvGrpSpPr>
          <p:grpSpPr>
            <a:xfrm>
              <a:off x="8217384" y="4002701"/>
              <a:ext cx="532432" cy="289512"/>
              <a:chOff x="7682273" y="3211260"/>
              <a:chExt cx="399324" cy="217134"/>
            </a:xfrm>
            <a:solidFill>
              <a:schemeClr val="bg1"/>
            </a:solidFill>
          </p:grpSpPr>
          <p:sp>
            <p:nvSpPr>
              <p:cNvPr id="31" name="Freeform 98"/>
              <p:cNvSpPr>
                <a:spLocks noEditPoints="1"/>
              </p:cNvSpPr>
              <p:nvPr/>
            </p:nvSpPr>
            <p:spPr bwMode="auto">
              <a:xfrm>
                <a:off x="7682273" y="3211260"/>
                <a:ext cx="289511" cy="217134"/>
              </a:xfrm>
              <a:custGeom>
                <a:avLst/>
                <a:gdLst>
                  <a:gd name="T0" fmla="*/ 26 w 87"/>
                  <a:gd name="T1" fmla="*/ 23 h 65"/>
                  <a:gd name="T2" fmla="*/ 26 w 87"/>
                  <a:gd name="T3" fmla="*/ 33 h 65"/>
                  <a:gd name="T4" fmla="*/ 7 w 87"/>
                  <a:gd name="T5" fmla="*/ 17 h 65"/>
                  <a:gd name="T6" fmla="*/ 7 w 87"/>
                  <a:gd name="T7" fmla="*/ 0 h 65"/>
                  <a:gd name="T8" fmla="*/ 0 w 87"/>
                  <a:gd name="T9" fmla="*/ 0 h 65"/>
                  <a:gd name="T10" fmla="*/ 0 w 87"/>
                  <a:gd name="T11" fmla="*/ 17 h 65"/>
                  <a:gd name="T12" fmla="*/ 26 w 87"/>
                  <a:gd name="T13" fmla="*/ 42 h 65"/>
                  <a:gd name="T14" fmla="*/ 26 w 87"/>
                  <a:gd name="T15" fmla="*/ 42 h 65"/>
                  <a:gd name="T16" fmla="*/ 26 w 87"/>
                  <a:gd name="T17" fmla="*/ 49 h 65"/>
                  <a:gd name="T18" fmla="*/ 41 w 87"/>
                  <a:gd name="T19" fmla="*/ 65 h 65"/>
                  <a:gd name="T20" fmla="*/ 87 w 87"/>
                  <a:gd name="T21" fmla="*/ 65 h 65"/>
                  <a:gd name="T22" fmla="*/ 87 w 87"/>
                  <a:gd name="T23" fmla="*/ 9 h 65"/>
                  <a:gd name="T24" fmla="*/ 40 w 87"/>
                  <a:gd name="T25" fmla="*/ 9 h 65"/>
                  <a:gd name="T26" fmla="*/ 26 w 87"/>
                  <a:gd name="T27" fmla="*/ 23 h 65"/>
                  <a:gd name="T28" fmla="*/ 73 w 87"/>
                  <a:gd name="T29" fmla="*/ 19 h 65"/>
                  <a:gd name="T30" fmla="*/ 80 w 87"/>
                  <a:gd name="T31" fmla="*/ 19 h 65"/>
                  <a:gd name="T32" fmla="*/ 80 w 87"/>
                  <a:gd name="T33" fmla="*/ 56 h 65"/>
                  <a:gd name="T34" fmla="*/ 73 w 87"/>
                  <a:gd name="T35" fmla="*/ 56 h 65"/>
                  <a:gd name="T36" fmla="*/ 73 w 87"/>
                  <a:gd name="T37"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65">
                    <a:moveTo>
                      <a:pt x="26" y="23"/>
                    </a:moveTo>
                    <a:cubicBezTo>
                      <a:pt x="26" y="33"/>
                      <a:pt x="26" y="33"/>
                      <a:pt x="26" y="33"/>
                    </a:cubicBezTo>
                    <a:cubicBezTo>
                      <a:pt x="6" y="33"/>
                      <a:pt x="7" y="17"/>
                      <a:pt x="7" y="17"/>
                    </a:cubicBezTo>
                    <a:cubicBezTo>
                      <a:pt x="7" y="0"/>
                      <a:pt x="7" y="0"/>
                      <a:pt x="7" y="0"/>
                    </a:cubicBezTo>
                    <a:cubicBezTo>
                      <a:pt x="0" y="0"/>
                      <a:pt x="0" y="0"/>
                      <a:pt x="0" y="0"/>
                    </a:cubicBezTo>
                    <a:cubicBezTo>
                      <a:pt x="0" y="17"/>
                      <a:pt x="0" y="17"/>
                      <a:pt x="0" y="17"/>
                    </a:cubicBezTo>
                    <a:cubicBezTo>
                      <a:pt x="0" y="43"/>
                      <a:pt x="26" y="42"/>
                      <a:pt x="26" y="42"/>
                    </a:cubicBezTo>
                    <a:cubicBezTo>
                      <a:pt x="26" y="42"/>
                      <a:pt x="26" y="42"/>
                      <a:pt x="26" y="42"/>
                    </a:cubicBezTo>
                    <a:cubicBezTo>
                      <a:pt x="26" y="49"/>
                      <a:pt x="26" y="49"/>
                      <a:pt x="26" y="49"/>
                    </a:cubicBezTo>
                    <a:cubicBezTo>
                      <a:pt x="26" y="49"/>
                      <a:pt x="25" y="65"/>
                      <a:pt x="41" y="65"/>
                    </a:cubicBezTo>
                    <a:cubicBezTo>
                      <a:pt x="60" y="65"/>
                      <a:pt x="87" y="65"/>
                      <a:pt x="87" y="65"/>
                    </a:cubicBezTo>
                    <a:cubicBezTo>
                      <a:pt x="87" y="9"/>
                      <a:pt x="87" y="9"/>
                      <a:pt x="87" y="9"/>
                    </a:cubicBezTo>
                    <a:cubicBezTo>
                      <a:pt x="87" y="9"/>
                      <a:pt x="60" y="9"/>
                      <a:pt x="40" y="9"/>
                    </a:cubicBezTo>
                    <a:cubicBezTo>
                      <a:pt x="25" y="9"/>
                      <a:pt x="26" y="23"/>
                      <a:pt x="26" y="23"/>
                    </a:cubicBezTo>
                    <a:close/>
                    <a:moveTo>
                      <a:pt x="73" y="19"/>
                    </a:moveTo>
                    <a:cubicBezTo>
                      <a:pt x="80" y="19"/>
                      <a:pt x="80" y="19"/>
                      <a:pt x="80" y="19"/>
                    </a:cubicBezTo>
                    <a:cubicBezTo>
                      <a:pt x="80" y="56"/>
                      <a:pt x="80" y="56"/>
                      <a:pt x="80" y="56"/>
                    </a:cubicBezTo>
                    <a:cubicBezTo>
                      <a:pt x="73" y="56"/>
                      <a:pt x="73" y="56"/>
                      <a:pt x="73" y="56"/>
                    </a:cubicBezTo>
                    <a:lnTo>
                      <a:pt x="73" y="19"/>
                    </a:lnTo>
                    <a:close/>
                  </a:path>
                </a:pathLst>
              </a:custGeom>
              <a:grpFill/>
              <a:ln>
                <a:noFill/>
              </a:ln>
            </p:spPr>
            <p:txBody>
              <a:bodyPr/>
              <a:lstStyle/>
              <a:p>
                <a:pPr>
                  <a:defRPr/>
                </a:pPr>
                <a:endParaRPr lang="en-US" sz="2531">
                  <a:latin typeface="Arial"/>
                  <a:ea typeface="微软雅黑"/>
                  <a:sym typeface="Arial"/>
                </a:endParaRPr>
              </a:p>
            </p:txBody>
          </p:sp>
          <p:sp>
            <p:nvSpPr>
              <p:cNvPr id="32" name="Freeform 99"/>
              <p:cNvSpPr>
                <a:spLocks noEditPoints="1"/>
              </p:cNvSpPr>
              <p:nvPr/>
            </p:nvSpPr>
            <p:spPr bwMode="auto">
              <a:xfrm>
                <a:off x="7981766" y="3368493"/>
                <a:ext cx="99831" cy="32446"/>
              </a:xfrm>
              <a:custGeom>
                <a:avLst/>
                <a:gdLst>
                  <a:gd name="T0" fmla="*/ 0 w 30"/>
                  <a:gd name="T1" fmla="*/ 10 h 10"/>
                  <a:gd name="T2" fmla="*/ 30 w 30"/>
                  <a:gd name="T3" fmla="*/ 10 h 10"/>
                  <a:gd name="T4" fmla="*/ 30 w 30"/>
                  <a:gd name="T5" fmla="*/ 0 h 10"/>
                  <a:gd name="T6" fmla="*/ 0 w 30"/>
                  <a:gd name="T7" fmla="*/ 0 h 10"/>
                  <a:gd name="T8" fmla="*/ 0 w 30"/>
                  <a:gd name="T9" fmla="*/ 10 h 10"/>
                  <a:gd name="T10" fmla="*/ 25 w 30"/>
                  <a:gd name="T11" fmla="*/ 2 h 10"/>
                  <a:gd name="T12" fmla="*/ 28 w 30"/>
                  <a:gd name="T13" fmla="*/ 5 h 10"/>
                  <a:gd name="T14" fmla="*/ 25 w 30"/>
                  <a:gd name="T15" fmla="*/ 8 h 10"/>
                  <a:gd name="T16" fmla="*/ 22 w 30"/>
                  <a:gd name="T17" fmla="*/ 5 h 10"/>
                  <a:gd name="T18" fmla="*/ 25 w 30"/>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0">
                    <a:moveTo>
                      <a:pt x="0" y="10"/>
                    </a:moveTo>
                    <a:cubicBezTo>
                      <a:pt x="30" y="10"/>
                      <a:pt x="30" y="10"/>
                      <a:pt x="30" y="10"/>
                    </a:cubicBezTo>
                    <a:cubicBezTo>
                      <a:pt x="30" y="0"/>
                      <a:pt x="30" y="0"/>
                      <a:pt x="30" y="0"/>
                    </a:cubicBezTo>
                    <a:cubicBezTo>
                      <a:pt x="0" y="0"/>
                      <a:pt x="0" y="0"/>
                      <a:pt x="0" y="0"/>
                    </a:cubicBezTo>
                    <a:lnTo>
                      <a:pt x="0" y="10"/>
                    </a:lnTo>
                    <a:close/>
                    <a:moveTo>
                      <a:pt x="25" y="2"/>
                    </a:moveTo>
                    <a:cubicBezTo>
                      <a:pt x="27" y="2"/>
                      <a:pt x="28" y="4"/>
                      <a:pt x="28" y="5"/>
                    </a:cubicBezTo>
                    <a:cubicBezTo>
                      <a:pt x="28" y="7"/>
                      <a:pt x="27" y="8"/>
                      <a:pt x="25" y="8"/>
                    </a:cubicBezTo>
                    <a:cubicBezTo>
                      <a:pt x="23" y="8"/>
                      <a:pt x="22" y="7"/>
                      <a:pt x="22" y="5"/>
                    </a:cubicBezTo>
                    <a:cubicBezTo>
                      <a:pt x="22" y="4"/>
                      <a:pt x="23" y="2"/>
                      <a:pt x="25" y="2"/>
                    </a:cubicBezTo>
                    <a:close/>
                  </a:path>
                </a:pathLst>
              </a:custGeom>
              <a:grpFill/>
              <a:ln>
                <a:noFill/>
              </a:ln>
            </p:spPr>
            <p:txBody>
              <a:bodyPr/>
              <a:lstStyle/>
              <a:p>
                <a:pPr>
                  <a:defRPr/>
                </a:pPr>
                <a:endParaRPr lang="en-US" sz="2531">
                  <a:latin typeface="Arial"/>
                  <a:ea typeface="微软雅黑"/>
                  <a:sym typeface="Arial"/>
                </a:endParaRPr>
              </a:p>
            </p:txBody>
          </p:sp>
          <p:sp>
            <p:nvSpPr>
              <p:cNvPr id="33" name="Freeform 100"/>
              <p:cNvSpPr>
                <a:spLocks noEditPoints="1"/>
              </p:cNvSpPr>
              <p:nvPr/>
            </p:nvSpPr>
            <p:spPr bwMode="auto">
              <a:xfrm>
                <a:off x="7981766" y="3276150"/>
                <a:ext cx="99831" cy="32446"/>
              </a:xfrm>
              <a:custGeom>
                <a:avLst/>
                <a:gdLst>
                  <a:gd name="T0" fmla="*/ 0 w 30"/>
                  <a:gd name="T1" fmla="*/ 0 h 10"/>
                  <a:gd name="T2" fmla="*/ 0 w 30"/>
                  <a:gd name="T3" fmla="*/ 10 h 10"/>
                  <a:gd name="T4" fmla="*/ 30 w 30"/>
                  <a:gd name="T5" fmla="*/ 10 h 10"/>
                  <a:gd name="T6" fmla="*/ 30 w 30"/>
                  <a:gd name="T7" fmla="*/ 0 h 10"/>
                  <a:gd name="T8" fmla="*/ 0 w 30"/>
                  <a:gd name="T9" fmla="*/ 0 h 10"/>
                  <a:gd name="T10" fmla="*/ 25 w 30"/>
                  <a:gd name="T11" fmla="*/ 8 h 10"/>
                  <a:gd name="T12" fmla="*/ 22 w 30"/>
                  <a:gd name="T13" fmla="*/ 5 h 10"/>
                  <a:gd name="T14" fmla="*/ 25 w 30"/>
                  <a:gd name="T15" fmla="*/ 3 h 10"/>
                  <a:gd name="T16" fmla="*/ 28 w 30"/>
                  <a:gd name="T17" fmla="*/ 5 h 10"/>
                  <a:gd name="T18" fmla="*/ 25 w 30"/>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0">
                    <a:moveTo>
                      <a:pt x="0" y="0"/>
                    </a:moveTo>
                    <a:cubicBezTo>
                      <a:pt x="0" y="10"/>
                      <a:pt x="0" y="10"/>
                      <a:pt x="0" y="10"/>
                    </a:cubicBezTo>
                    <a:cubicBezTo>
                      <a:pt x="30" y="10"/>
                      <a:pt x="30" y="10"/>
                      <a:pt x="30" y="10"/>
                    </a:cubicBezTo>
                    <a:cubicBezTo>
                      <a:pt x="30" y="0"/>
                      <a:pt x="30" y="0"/>
                      <a:pt x="30" y="0"/>
                    </a:cubicBezTo>
                    <a:lnTo>
                      <a:pt x="0" y="0"/>
                    </a:lnTo>
                    <a:close/>
                    <a:moveTo>
                      <a:pt x="25" y="8"/>
                    </a:moveTo>
                    <a:cubicBezTo>
                      <a:pt x="23" y="8"/>
                      <a:pt x="22" y="7"/>
                      <a:pt x="22" y="5"/>
                    </a:cubicBezTo>
                    <a:cubicBezTo>
                      <a:pt x="22" y="4"/>
                      <a:pt x="23" y="3"/>
                      <a:pt x="25" y="3"/>
                    </a:cubicBezTo>
                    <a:cubicBezTo>
                      <a:pt x="27" y="3"/>
                      <a:pt x="28" y="4"/>
                      <a:pt x="28" y="5"/>
                    </a:cubicBezTo>
                    <a:cubicBezTo>
                      <a:pt x="28" y="7"/>
                      <a:pt x="27" y="8"/>
                      <a:pt x="25" y="8"/>
                    </a:cubicBezTo>
                    <a:close/>
                  </a:path>
                </a:pathLst>
              </a:custGeom>
              <a:grpFill/>
              <a:ln>
                <a:noFill/>
              </a:ln>
            </p:spPr>
            <p:txBody>
              <a:bodyPr/>
              <a:lstStyle/>
              <a:p>
                <a:pPr>
                  <a:defRPr/>
                </a:pPr>
                <a:endParaRPr lang="en-US" sz="2531">
                  <a:latin typeface="Arial"/>
                  <a:ea typeface="微软雅黑"/>
                  <a:sym typeface="Arial"/>
                </a:endParaRPr>
              </a:p>
            </p:txBody>
          </p:sp>
        </p:grpSp>
      </p:grpSp>
      <p:grpSp>
        <p:nvGrpSpPr>
          <p:cNvPr id="45" name="组合 44"/>
          <p:cNvGrpSpPr/>
          <p:nvPr/>
        </p:nvGrpSpPr>
        <p:grpSpPr>
          <a:xfrm>
            <a:off x="1324511" y="2066344"/>
            <a:ext cx="1178573" cy="1178573"/>
            <a:chOff x="1117600" y="1789490"/>
            <a:chExt cx="1117600" cy="1117600"/>
          </a:xfrm>
        </p:grpSpPr>
        <p:sp>
          <p:nvSpPr>
            <p:cNvPr id="6" name="Rounded Rectangle 5"/>
            <p:cNvSpPr/>
            <p:nvPr/>
          </p:nvSpPr>
          <p:spPr>
            <a:xfrm>
              <a:off x="1117600" y="1789490"/>
              <a:ext cx="1117600" cy="11176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endParaRPr lang="zh-CN" altLang="zh-CN" sz="2531">
                <a:latin typeface="Arial"/>
                <a:ea typeface="微软雅黑"/>
                <a:sym typeface="Arial"/>
              </a:endParaRPr>
            </a:p>
          </p:txBody>
        </p:sp>
        <p:grpSp>
          <p:nvGrpSpPr>
            <p:cNvPr id="34" name="Group 38"/>
            <p:cNvGrpSpPr/>
            <p:nvPr/>
          </p:nvGrpSpPr>
          <p:grpSpPr>
            <a:xfrm>
              <a:off x="1390218" y="2026241"/>
              <a:ext cx="572365" cy="645577"/>
              <a:chOff x="5513440" y="1766202"/>
              <a:chExt cx="429274" cy="484183"/>
            </a:xfrm>
            <a:solidFill>
              <a:schemeClr val="bg1"/>
            </a:solidFill>
          </p:grpSpPr>
          <p:sp>
            <p:nvSpPr>
              <p:cNvPr id="35" name="Freeform 147"/>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531">
                  <a:latin typeface="Arial"/>
                  <a:ea typeface="微软雅黑"/>
                  <a:sym typeface="Arial"/>
                </a:endParaRPr>
              </a:p>
            </p:txBody>
          </p:sp>
          <p:sp>
            <p:nvSpPr>
              <p:cNvPr id="36"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531">
                  <a:latin typeface="Arial"/>
                  <a:ea typeface="微软雅黑"/>
                  <a:sym typeface="Arial"/>
                </a:endParaRPr>
              </a:p>
            </p:txBody>
          </p:sp>
          <p:sp>
            <p:nvSpPr>
              <p:cNvPr id="37" name="Freeform 149"/>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531">
                  <a:latin typeface="Arial"/>
                  <a:ea typeface="微软雅黑"/>
                  <a:sym typeface="Arial"/>
                </a:endParaRPr>
              </a:p>
            </p:txBody>
          </p:sp>
        </p:grpSp>
      </p:grpSp>
      <p:sp>
        <p:nvSpPr>
          <p:cNvPr id="38" name="Text Box 10"/>
          <p:cNvSpPr txBox="1">
            <a:spLocks noChangeArrowheads="1"/>
          </p:cNvSpPr>
          <p:nvPr/>
        </p:nvSpPr>
        <p:spPr bwMode="auto">
          <a:xfrm>
            <a:off x="6186126" y="2103929"/>
            <a:ext cx="1821431" cy="1103403"/>
          </a:xfrm>
          <a:prstGeom prst="rect">
            <a:avLst/>
          </a:prstGeom>
          <a:noFill/>
          <a:ln w="9525">
            <a:noFill/>
            <a:miter lim="800000"/>
            <a:headEnd/>
            <a:tailEnd/>
          </a:ln>
        </p:spPr>
        <p:txBody>
          <a:bodyPr lIns="64286" tIns="32143" rIns="64286" bIns="32143">
            <a:spAutoFit/>
          </a:bodyPr>
          <a:lstStyle>
            <a:lvl1pPr defTabSz="1087438">
              <a:defRPr>
                <a:solidFill>
                  <a:schemeClr val="tx1"/>
                </a:solidFill>
                <a:latin typeface="Calibri" panose="020F0502020204030204" pitchFamily="34" charset="0"/>
              </a:defRPr>
            </a:lvl1pPr>
            <a:lvl2pPr marL="742950" indent="-285750" defTabSz="1087438">
              <a:defRPr>
                <a:solidFill>
                  <a:schemeClr val="tx1"/>
                </a:solidFill>
                <a:latin typeface="Calibri" panose="020F0502020204030204" pitchFamily="34" charset="0"/>
              </a:defRPr>
            </a:lvl2pPr>
            <a:lvl3pPr marL="1143000" indent="-228600" defTabSz="1087438">
              <a:defRPr>
                <a:solidFill>
                  <a:schemeClr val="tx1"/>
                </a:solidFill>
                <a:latin typeface="Calibri" panose="020F0502020204030204" pitchFamily="34" charset="0"/>
              </a:defRPr>
            </a:lvl3pPr>
            <a:lvl4pPr marL="1600200" indent="-228600" defTabSz="1087438">
              <a:defRPr>
                <a:solidFill>
                  <a:schemeClr val="tx1"/>
                </a:solidFill>
                <a:latin typeface="Calibri" panose="020F0502020204030204" pitchFamily="34" charset="0"/>
              </a:defRPr>
            </a:lvl4pPr>
            <a:lvl5pPr marL="2057400" indent="-228600" defTabSz="1087438">
              <a:defRPr>
                <a:solidFill>
                  <a:schemeClr val="tx1"/>
                </a:solidFill>
                <a:latin typeface="Calibri" panose="020F0502020204030204" pitchFamily="34" charset="0"/>
              </a:defRPr>
            </a:lvl5pPr>
            <a:lvl6pPr marL="2514600" indent="-228600" defTabSz="1087438" fontAlgn="base">
              <a:spcBef>
                <a:spcPct val="0"/>
              </a:spcBef>
              <a:spcAft>
                <a:spcPct val="0"/>
              </a:spcAft>
              <a:defRPr>
                <a:solidFill>
                  <a:schemeClr val="tx1"/>
                </a:solidFill>
                <a:latin typeface="Calibri" panose="020F0502020204030204" pitchFamily="34" charset="0"/>
              </a:defRPr>
            </a:lvl6pPr>
            <a:lvl7pPr marL="2971800" indent="-228600" defTabSz="1087438" fontAlgn="base">
              <a:spcBef>
                <a:spcPct val="0"/>
              </a:spcBef>
              <a:spcAft>
                <a:spcPct val="0"/>
              </a:spcAft>
              <a:defRPr>
                <a:solidFill>
                  <a:schemeClr val="tx1"/>
                </a:solidFill>
                <a:latin typeface="Calibri" panose="020F0502020204030204" pitchFamily="34" charset="0"/>
              </a:defRPr>
            </a:lvl7pPr>
            <a:lvl8pPr marL="3429000" indent="-228600" defTabSz="1087438" fontAlgn="base">
              <a:spcBef>
                <a:spcPct val="0"/>
              </a:spcBef>
              <a:spcAft>
                <a:spcPct val="0"/>
              </a:spcAft>
              <a:defRPr>
                <a:solidFill>
                  <a:schemeClr val="tx1"/>
                </a:solidFill>
                <a:latin typeface="Calibri" panose="020F0502020204030204" pitchFamily="34" charset="0"/>
              </a:defRPr>
            </a:lvl8pPr>
            <a:lvl9pPr marL="3886200" indent="-228600" defTabSz="1087438" fontAlgn="base">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1687" dirty="0">
                <a:latin typeface="Arial"/>
                <a:ea typeface="微软雅黑"/>
                <a:sym typeface="Arial"/>
              </a:rPr>
              <a:t>现实需求</a:t>
            </a:r>
            <a:endParaRPr lang="en-US" altLang="zh-CN" sz="1687" dirty="0">
              <a:latin typeface="Arial"/>
              <a:ea typeface="微软雅黑"/>
              <a:sym typeface="Arial"/>
            </a:endParaRPr>
          </a:p>
          <a:p>
            <a:pPr algn="just">
              <a:lnSpc>
                <a:spcPct val="150000"/>
              </a:lnSpc>
            </a:pPr>
            <a:r>
              <a:rPr lang="zh-CN" altLang="en-US" sz="1406" dirty="0">
                <a:latin typeface="Arial"/>
                <a:ea typeface="微软雅黑"/>
                <a:sym typeface="Arial"/>
              </a:rPr>
              <a:t>工作太忙，没时间做饭！</a:t>
            </a:r>
            <a:endParaRPr lang="en-US" altLang="zh-CN" sz="1406" dirty="0">
              <a:latin typeface="Arial"/>
              <a:ea typeface="微软雅黑"/>
              <a:sym typeface="Arial"/>
            </a:endParaRPr>
          </a:p>
        </p:txBody>
      </p:sp>
      <p:sp>
        <p:nvSpPr>
          <p:cNvPr id="39" name="Text Box 10"/>
          <p:cNvSpPr txBox="1">
            <a:spLocks noChangeArrowheads="1"/>
          </p:cNvSpPr>
          <p:nvPr/>
        </p:nvSpPr>
        <p:spPr bwMode="auto">
          <a:xfrm>
            <a:off x="9807746" y="2266184"/>
            <a:ext cx="1821431" cy="740676"/>
          </a:xfrm>
          <a:prstGeom prst="rect">
            <a:avLst/>
          </a:prstGeom>
          <a:noFill/>
          <a:ln w="9525">
            <a:noFill/>
            <a:miter lim="800000"/>
            <a:headEnd/>
            <a:tailEnd/>
          </a:ln>
        </p:spPr>
        <p:txBody>
          <a:bodyPr lIns="64286" tIns="32143" rIns="64286" bIns="32143">
            <a:spAutoFit/>
          </a:bodyPr>
          <a:lstStyle>
            <a:lvl1pPr defTabSz="1087438">
              <a:defRPr>
                <a:solidFill>
                  <a:schemeClr val="tx1"/>
                </a:solidFill>
                <a:latin typeface="Calibri" panose="020F0502020204030204" pitchFamily="34" charset="0"/>
              </a:defRPr>
            </a:lvl1pPr>
            <a:lvl2pPr marL="742950" indent="-285750" defTabSz="1087438">
              <a:defRPr>
                <a:solidFill>
                  <a:schemeClr val="tx1"/>
                </a:solidFill>
                <a:latin typeface="Calibri" panose="020F0502020204030204" pitchFamily="34" charset="0"/>
              </a:defRPr>
            </a:lvl2pPr>
            <a:lvl3pPr marL="1143000" indent="-228600" defTabSz="1087438">
              <a:defRPr>
                <a:solidFill>
                  <a:schemeClr val="tx1"/>
                </a:solidFill>
                <a:latin typeface="Calibri" panose="020F0502020204030204" pitchFamily="34" charset="0"/>
              </a:defRPr>
            </a:lvl3pPr>
            <a:lvl4pPr marL="1600200" indent="-228600" defTabSz="1087438">
              <a:defRPr>
                <a:solidFill>
                  <a:schemeClr val="tx1"/>
                </a:solidFill>
                <a:latin typeface="Calibri" panose="020F0502020204030204" pitchFamily="34" charset="0"/>
              </a:defRPr>
            </a:lvl4pPr>
            <a:lvl5pPr marL="2057400" indent="-228600" defTabSz="1087438">
              <a:defRPr>
                <a:solidFill>
                  <a:schemeClr val="tx1"/>
                </a:solidFill>
                <a:latin typeface="Calibri" panose="020F0502020204030204" pitchFamily="34" charset="0"/>
              </a:defRPr>
            </a:lvl5pPr>
            <a:lvl6pPr marL="2514600" indent="-228600" defTabSz="1087438" fontAlgn="base">
              <a:spcBef>
                <a:spcPct val="0"/>
              </a:spcBef>
              <a:spcAft>
                <a:spcPct val="0"/>
              </a:spcAft>
              <a:defRPr>
                <a:solidFill>
                  <a:schemeClr val="tx1"/>
                </a:solidFill>
                <a:latin typeface="Calibri" panose="020F0502020204030204" pitchFamily="34" charset="0"/>
              </a:defRPr>
            </a:lvl6pPr>
            <a:lvl7pPr marL="2971800" indent="-228600" defTabSz="1087438" fontAlgn="base">
              <a:spcBef>
                <a:spcPct val="0"/>
              </a:spcBef>
              <a:spcAft>
                <a:spcPct val="0"/>
              </a:spcAft>
              <a:defRPr>
                <a:solidFill>
                  <a:schemeClr val="tx1"/>
                </a:solidFill>
                <a:latin typeface="Calibri" panose="020F0502020204030204" pitchFamily="34" charset="0"/>
              </a:defRPr>
            </a:lvl7pPr>
            <a:lvl8pPr marL="3429000" indent="-228600" defTabSz="1087438" fontAlgn="base">
              <a:spcBef>
                <a:spcPct val="0"/>
              </a:spcBef>
              <a:spcAft>
                <a:spcPct val="0"/>
              </a:spcAft>
              <a:defRPr>
                <a:solidFill>
                  <a:schemeClr val="tx1"/>
                </a:solidFill>
                <a:latin typeface="Calibri" panose="020F0502020204030204" pitchFamily="34" charset="0"/>
              </a:defRPr>
            </a:lvl8pPr>
            <a:lvl9pPr marL="3886200" indent="-228600" defTabSz="1087438" fontAlgn="base">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1687" dirty="0">
                <a:latin typeface="Arial"/>
                <a:ea typeface="微软雅黑"/>
                <a:sym typeface="Arial"/>
              </a:rPr>
              <a:t>现实需求</a:t>
            </a:r>
            <a:endParaRPr lang="en-US" altLang="zh-CN" sz="1687" dirty="0">
              <a:latin typeface="Arial"/>
              <a:ea typeface="微软雅黑"/>
              <a:sym typeface="Arial"/>
            </a:endParaRPr>
          </a:p>
          <a:p>
            <a:pPr algn="just">
              <a:lnSpc>
                <a:spcPct val="150000"/>
              </a:lnSpc>
            </a:pPr>
            <a:r>
              <a:rPr lang="zh-CN" altLang="en-US" sz="1406" dirty="0">
                <a:latin typeface="Arial"/>
                <a:ea typeface="微软雅黑"/>
                <a:sym typeface="Arial"/>
              </a:rPr>
              <a:t>快递没人收！</a:t>
            </a:r>
            <a:endParaRPr lang="en-US" altLang="zh-CN" sz="1406" dirty="0">
              <a:latin typeface="Arial"/>
              <a:ea typeface="微软雅黑"/>
              <a:sym typeface="Arial"/>
            </a:endParaRPr>
          </a:p>
        </p:txBody>
      </p:sp>
      <p:sp>
        <p:nvSpPr>
          <p:cNvPr id="40" name="Text Box 10"/>
          <p:cNvSpPr txBox="1">
            <a:spLocks noChangeArrowheads="1"/>
          </p:cNvSpPr>
          <p:nvPr/>
        </p:nvSpPr>
        <p:spPr bwMode="auto">
          <a:xfrm>
            <a:off x="2679370" y="4001573"/>
            <a:ext cx="1821431" cy="1103403"/>
          </a:xfrm>
          <a:prstGeom prst="rect">
            <a:avLst/>
          </a:prstGeom>
          <a:noFill/>
          <a:ln w="9525">
            <a:noFill/>
            <a:miter lim="800000"/>
            <a:headEnd/>
            <a:tailEnd/>
          </a:ln>
        </p:spPr>
        <p:txBody>
          <a:bodyPr lIns="64286" tIns="32143" rIns="64286" bIns="32143">
            <a:spAutoFit/>
          </a:bodyPr>
          <a:lstStyle>
            <a:lvl1pPr defTabSz="1087438">
              <a:defRPr>
                <a:solidFill>
                  <a:schemeClr val="tx1"/>
                </a:solidFill>
                <a:latin typeface="Calibri" panose="020F0502020204030204" pitchFamily="34" charset="0"/>
              </a:defRPr>
            </a:lvl1pPr>
            <a:lvl2pPr marL="742950" indent="-285750" defTabSz="1087438">
              <a:defRPr>
                <a:solidFill>
                  <a:schemeClr val="tx1"/>
                </a:solidFill>
                <a:latin typeface="Calibri" panose="020F0502020204030204" pitchFamily="34" charset="0"/>
              </a:defRPr>
            </a:lvl2pPr>
            <a:lvl3pPr marL="1143000" indent="-228600" defTabSz="1087438">
              <a:defRPr>
                <a:solidFill>
                  <a:schemeClr val="tx1"/>
                </a:solidFill>
                <a:latin typeface="Calibri" panose="020F0502020204030204" pitchFamily="34" charset="0"/>
              </a:defRPr>
            </a:lvl3pPr>
            <a:lvl4pPr marL="1600200" indent="-228600" defTabSz="1087438">
              <a:defRPr>
                <a:solidFill>
                  <a:schemeClr val="tx1"/>
                </a:solidFill>
                <a:latin typeface="Calibri" panose="020F0502020204030204" pitchFamily="34" charset="0"/>
              </a:defRPr>
            </a:lvl4pPr>
            <a:lvl5pPr marL="2057400" indent="-228600" defTabSz="1087438">
              <a:defRPr>
                <a:solidFill>
                  <a:schemeClr val="tx1"/>
                </a:solidFill>
                <a:latin typeface="Calibri" panose="020F0502020204030204" pitchFamily="34" charset="0"/>
              </a:defRPr>
            </a:lvl5pPr>
            <a:lvl6pPr marL="2514600" indent="-228600" defTabSz="1087438" fontAlgn="base">
              <a:spcBef>
                <a:spcPct val="0"/>
              </a:spcBef>
              <a:spcAft>
                <a:spcPct val="0"/>
              </a:spcAft>
              <a:defRPr>
                <a:solidFill>
                  <a:schemeClr val="tx1"/>
                </a:solidFill>
                <a:latin typeface="Calibri" panose="020F0502020204030204" pitchFamily="34" charset="0"/>
              </a:defRPr>
            </a:lvl6pPr>
            <a:lvl7pPr marL="2971800" indent="-228600" defTabSz="1087438" fontAlgn="base">
              <a:spcBef>
                <a:spcPct val="0"/>
              </a:spcBef>
              <a:spcAft>
                <a:spcPct val="0"/>
              </a:spcAft>
              <a:defRPr>
                <a:solidFill>
                  <a:schemeClr val="tx1"/>
                </a:solidFill>
                <a:latin typeface="Calibri" panose="020F0502020204030204" pitchFamily="34" charset="0"/>
              </a:defRPr>
            </a:lvl7pPr>
            <a:lvl8pPr marL="3429000" indent="-228600" defTabSz="1087438" fontAlgn="base">
              <a:spcBef>
                <a:spcPct val="0"/>
              </a:spcBef>
              <a:spcAft>
                <a:spcPct val="0"/>
              </a:spcAft>
              <a:defRPr>
                <a:solidFill>
                  <a:schemeClr val="tx1"/>
                </a:solidFill>
                <a:latin typeface="Calibri" panose="020F0502020204030204" pitchFamily="34" charset="0"/>
              </a:defRPr>
            </a:lvl8pPr>
            <a:lvl9pPr marL="3886200" indent="-228600" defTabSz="1087438" fontAlgn="base">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1687" dirty="0">
                <a:latin typeface="Arial"/>
                <a:ea typeface="微软雅黑"/>
                <a:sym typeface="Arial"/>
              </a:rPr>
              <a:t>现实需求</a:t>
            </a:r>
            <a:endParaRPr lang="en-US" altLang="zh-CN" sz="1687" dirty="0">
              <a:latin typeface="Arial"/>
              <a:ea typeface="微软雅黑"/>
              <a:sym typeface="Arial"/>
            </a:endParaRPr>
          </a:p>
          <a:p>
            <a:pPr algn="just">
              <a:lnSpc>
                <a:spcPct val="150000"/>
              </a:lnSpc>
            </a:pPr>
            <a:r>
              <a:rPr lang="zh-CN" altLang="en-US" sz="1406" dirty="0">
                <a:latin typeface="Arial"/>
                <a:ea typeface="微软雅黑"/>
                <a:sym typeface="Arial"/>
              </a:rPr>
              <a:t>想吃日式料理，附近却没有！</a:t>
            </a:r>
            <a:endParaRPr lang="en-US" altLang="zh-CN" sz="1406" dirty="0">
              <a:latin typeface="Arial"/>
              <a:ea typeface="微软雅黑"/>
              <a:sym typeface="Arial"/>
            </a:endParaRPr>
          </a:p>
        </p:txBody>
      </p:sp>
      <p:sp>
        <p:nvSpPr>
          <p:cNvPr id="41" name="Text Box 10"/>
          <p:cNvSpPr txBox="1">
            <a:spLocks noChangeArrowheads="1"/>
          </p:cNvSpPr>
          <p:nvPr/>
        </p:nvSpPr>
        <p:spPr bwMode="auto">
          <a:xfrm>
            <a:off x="6186126" y="4001573"/>
            <a:ext cx="1821431" cy="1103403"/>
          </a:xfrm>
          <a:prstGeom prst="rect">
            <a:avLst/>
          </a:prstGeom>
          <a:noFill/>
          <a:ln w="9525">
            <a:noFill/>
            <a:miter lim="800000"/>
            <a:headEnd/>
            <a:tailEnd/>
          </a:ln>
        </p:spPr>
        <p:txBody>
          <a:bodyPr lIns="64286" tIns="32143" rIns="64286" bIns="32143">
            <a:spAutoFit/>
          </a:bodyPr>
          <a:lstStyle>
            <a:lvl1pPr defTabSz="1087438">
              <a:defRPr>
                <a:solidFill>
                  <a:schemeClr val="tx1"/>
                </a:solidFill>
                <a:latin typeface="Calibri" panose="020F0502020204030204" pitchFamily="34" charset="0"/>
              </a:defRPr>
            </a:lvl1pPr>
            <a:lvl2pPr marL="742950" indent="-285750" defTabSz="1087438">
              <a:defRPr>
                <a:solidFill>
                  <a:schemeClr val="tx1"/>
                </a:solidFill>
                <a:latin typeface="Calibri" panose="020F0502020204030204" pitchFamily="34" charset="0"/>
              </a:defRPr>
            </a:lvl2pPr>
            <a:lvl3pPr marL="1143000" indent="-228600" defTabSz="1087438">
              <a:defRPr>
                <a:solidFill>
                  <a:schemeClr val="tx1"/>
                </a:solidFill>
                <a:latin typeface="Calibri" panose="020F0502020204030204" pitchFamily="34" charset="0"/>
              </a:defRPr>
            </a:lvl3pPr>
            <a:lvl4pPr marL="1600200" indent="-228600" defTabSz="1087438">
              <a:defRPr>
                <a:solidFill>
                  <a:schemeClr val="tx1"/>
                </a:solidFill>
                <a:latin typeface="Calibri" panose="020F0502020204030204" pitchFamily="34" charset="0"/>
              </a:defRPr>
            </a:lvl4pPr>
            <a:lvl5pPr marL="2057400" indent="-228600" defTabSz="1087438">
              <a:defRPr>
                <a:solidFill>
                  <a:schemeClr val="tx1"/>
                </a:solidFill>
                <a:latin typeface="Calibri" panose="020F0502020204030204" pitchFamily="34" charset="0"/>
              </a:defRPr>
            </a:lvl5pPr>
            <a:lvl6pPr marL="2514600" indent="-228600" defTabSz="1087438" fontAlgn="base">
              <a:spcBef>
                <a:spcPct val="0"/>
              </a:spcBef>
              <a:spcAft>
                <a:spcPct val="0"/>
              </a:spcAft>
              <a:defRPr>
                <a:solidFill>
                  <a:schemeClr val="tx1"/>
                </a:solidFill>
                <a:latin typeface="Calibri" panose="020F0502020204030204" pitchFamily="34" charset="0"/>
              </a:defRPr>
            </a:lvl6pPr>
            <a:lvl7pPr marL="2971800" indent="-228600" defTabSz="1087438" fontAlgn="base">
              <a:spcBef>
                <a:spcPct val="0"/>
              </a:spcBef>
              <a:spcAft>
                <a:spcPct val="0"/>
              </a:spcAft>
              <a:defRPr>
                <a:solidFill>
                  <a:schemeClr val="tx1"/>
                </a:solidFill>
                <a:latin typeface="Calibri" panose="020F0502020204030204" pitchFamily="34" charset="0"/>
              </a:defRPr>
            </a:lvl7pPr>
            <a:lvl8pPr marL="3429000" indent="-228600" defTabSz="1087438" fontAlgn="base">
              <a:spcBef>
                <a:spcPct val="0"/>
              </a:spcBef>
              <a:spcAft>
                <a:spcPct val="0"/>
              </a:spcAft>
              <a:defRPr>
                <a:solidFill>
                  <a:schemeClr val="tx1"/>
                </a:solidFill>
                <a:latin typeface="Calibri" panose="020F0502020204030204" pitchFamily="34" charset="0"/>
              </a:defRPr>
            </a:lvl8pPr>
            <a:lvl9pPr marL="3886200" indent="-228600" defTabSz="1087438" fontAlgn="base">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1687" dirty="0">
                <a:latin typeface="Arial"/>
                <a:ea typeface="微软雅黑"/>
                <a:sym typeface="Arial"/>
              </a:rPr>
              <a:t>现实需求</a:t>
            </a:r>
            <a:endParaRPr lang="en-US" altLang="zh-CN" sz="1687" dirty="0">
              <a:latin typeface="Arial"/>
              <a:ea typeface="微软雅黑"/>
              <a:sym typeface="Arial"/>
            </a:endParaRPr>
          </a:p>
          <a:p>
            <a:pPr algn="just">
              <a:lnSpc>
                <a:spcPct val="150000"/>
              </a:lnSpc>
            </a:pPr>
            <a:r>
              <a:rPr lang="zh-CN" altLang="en-US" sz="1406" dirty="0">
                <a:latin typeface="Arial"/>
                <a:ea typeface="微软雅黑"/>
                <a:sym typeface="Arial"/>
              </a:rPr>
              <a:t>现在的食品安全让人不放心！</a:t>
            </a:r>
            <a:endParaRPr lang="en-US" altLang="zh-CN" sz="1406" dirty="0">
              <a:latin typeface="Arial"/>
              <a:ea typeface="微软雅黑"/>
              <a:sym typeface="Arial"/>
            </a:endParaRPr>
          </a:p>
        </p:txBody>
      </p:sp>
      <p:sp>
        <p:nvSpPr>
          <p:cNvPr id="42" name="Text Box 10"/>
          <p:cNvSpPr txBox="1">
            <a:spLocks noChangeArrowheads="1"/>
          </p:cNvSpPr>
          <p:nvPr/>
        </p:nvSpPr>
        <p:spPr bwMode="auto">
          <a:xfrm>
            <a:off x="9807746" y="4163828"/>
            <a:ext cx="1821431" cy="740676"/>
          </a:xfrm>
          <a:prstGeom prst="rect">
            <a:avLst/>
          </a:prstGeom>
          <a:noFill/>
          <a:ln w="9525">
            <a:noFill/>
            <a:miter lim="800000"/>
            <a:headEnd/>
            <a:tailEnd/>
          </a:ln>
        </p:spPr>
        <p:txBody>
          <a:bodyPr lIns="64286" tIns="32143" rIns="64286" bIns="32143">
            <a:spAutoFit/>
          </a:bodyPr>
          <a:lstStyle>
            <a:lvl1pPr defTabSz="1087438">
              <a:defRPr>
                <a:solidFill>
                  <a:schemeClr val="tx1"/>
                </a:solidFill>
                <a:latin typeface="Calibri" panose="020F0502020204030204" pitchFamily="34" charset="0"/>
              </a:defRPr>
            </a:lvl1pPr>
            <a:lvl2pPr marL="742950" indent="-285750" defTabSz="1087438">
              <a:defRPr>
                <a:solidFill>
                  <a:schemeClr val="tx1"/>
                </a:solidFill>
                <a:latin typeface="Calibri" panose="020F0502020204030204" pitchFamily="34" charset="0"/>
              </a:defRPr>
            </a:lvl2pPr>
            <a:lvl3pPr marL="1143000" indent="-228600" defTabSz="1087438">
              <a:defRPr>
                <a:solidFill>
                  <a:schemeClr val="tx1"/>
                </a:solidFill>
                <a:latin typeface="Calibri" panose="020F0502020204030204" pitchFamily="34" charset="0"/>
              </a:defRPr>
            </a:lvl3pPr>
            <a:lvl4pPr marL="1600200" indent="-228600" defTabSz="1087438">
              <a:defRPr>
                <a:solidFill>
                  <a:schemeClr val="tx1"/>
                </a:solidFill>
                <a:latin typeface="Calibri" panose="020F0502020204030204" pitchFamily="34" charset="0"/>
              </a:defRPr>
            </a:lvl4pPr>
            <a:lvl5pPr marL="2057400" indent="-228600" defTabSz="1087438">
              <a:defRPr>
                <a:solidFill>
                  <a:schemeClr val="tx1"/>
                </a:solidFill>
                <a:latin typeface="Calibri" panose="020F0502020204030204" pitchFamily="34" charset="0"/>
              </a:defRPr>
            </a:lvl5pPr>
            <a:lvl6pPr marL="2514600" indent="-228600" defTabSz="1087438" fontAlgn="base">
              <a:spcBef>
                <a:spcPct val="0"/>
              </a:spcBef>
              <a:spcAft>
                <a:spcPct val="0"/>
              </a:spcAft>
              <a:defRPr>
                <a:solidFill>
                  <a:schemeClr val="tx1"/>
                </a:solidFill>
                <a:latin typeface="Calibri" panose="020F0502020204030204" pitchFamily="34" charset="0"/>
              </a:defRPr>
            </a:lvl6pPr>
            <a:lvl7pPr marL="2971800" indent="-228600" defTabSz="1087438" fontAlgn="base">
              <a:spcBef>
                <a:spcPct val="0"/>
              </a:spcBef>
              <a:spcAft>
                <a:spcPct val="0"/>
              </a:spcAft>
              <a:defRPr>
                <a:solidFill>
                  <a:schemeClr val="tx1"/>
                </a:solidFill>
                <a:latin typeface="Calibri" panose="020F0502020204030204" pitchFamily="34" charset="0"/>
              </a:defRPr>
            </a:lvl7pPr>
            <a:lvl8pPr marL="3429000" indent="-228600" defTabSz="1087438" fontAlgn="base">
              <a:spcBef>
                <a:spcPct val="0"/>
              </a:spcBef>
              <a:spcAft>
                <a:spcPct val="0"/>
              </a:spcAft>
              <a:defRPr>
                <a:solidFill>
                  <a:schemeClr val="tx1"/>
                </a:solidFill>
                <a:latin typeface="Calibri" panose="020F0502020204030204" pitchFamily="34" charset="0"/>
              </a:defRPr>
            </a:lvl8pPr>
            <a:lvl9pPr marL="3886200" indent="-228600" defTabSz="1087438" fontAlgn="base">
              <a:spcBef>
                <a:spcPct val="0"/>
              </a:spcBef>
              <a:spcAft>
                <a:spcPct val="0"/>
              </a:spcAft>
              <a:defRPr>
                <a:solidFill>
                  <a:schemeClr val="tx1"/>
                </a:solidFill>
                <a:latin typeface="Calibri" panose="020F0502020204030204" pitchFamily="34" charset="0"/>
              </a:defRPr>
            </a:lvl9pPr>
          </a:lstStyle>
          <a:p>
            <a:pPr>
              <a:lnSpc>
                <a:spcPct val="150000"/>
              </a:lnSpc>
            </a:pPr>
            <a:r>
              <a:rPr lang="zh-CN" altLang="en-US" sz="1687" dirty="0">
                <a:latin typeface="Arial"/>
                <a:ea typeface="微软雅黑"/>
                <a:sym typeface="Arial"/>
              </a:rPr>
              <a:t>现实需求</a:t>
            </a:r>
            <a:endParaRPr lang="en-US" altLang="zh-CN" sz="1687" dirty="0">
              <a:latin typeface="Arial"/>
              <a:ea typeface="微软雅黑"/>
              <a:sym typeface="Arial"/>
            </a:endParaRPr>
          </a:p>
          <a:p>
            <a:pPr algn="just">
              <a:lnSpc>
                <a:spcPct val="150000"/>
              </a:lnSpc>
            </a:pPr>
            <a:r>
              <a:rPr lang="zh-CN" altLang="en-US" sz="1406" dirty="0">
                <a:latin typeface="Arial"/>
                <a:ea typeface="微软雅黑"/>
                <a:sym typeface="Arial"/>
              </a:rPr>
              <a:t>对不良商家投诉无门！</a:t>
            </a:r>
            <a:endParaRPr lang="en-US" altLang="zh-CN" sz="1406" dirty="0">
              <a:latin typeface="Arial"/>
              <a:ea typeface="微软雅黑"/>
              <a:sym typeface="Arial"/>
            </a:endParaRPr>
          </a:p>
        </p:txBody>
      </p:sp>
      <p:sp>
        <p:nvSpPr>
          <p:cNvPr id="43" name="任意多边形 42"/>
          <p:cNvSpPr/>
          <p:nvPr/>
        </p:nvSpPr>
        <p:spPr>
          <a:xfrm>
            <a:off x="-14334" y="211709"/>
            <a:ext cx="1090810" cy="708672"/>
          </a:xfrm>
          <a:custGeom>
            <a:avLst/>
            <a:gdLst>
              <a:gd name="connsiteX0" fmla="*/ 0 w 1090990"/>
              <a:gd name="connsiteY0" fmla="*/ 0 h 708790"/>
              <a:gd name="connsiteX1" fmla="*/ 738346 w 1090990"/>
              <a:gd name="connsiteY1" fmla="*/ 0 h 708790"/>
              <a:gd name="connsiteX2" fmla="*/ 1090990 w 1090990"/>
              <a:gd name="connsiteY2" fmla="*/ 299606 h 708790"/>
              <a:gd name="connsiteX3" fmla="*/ 1090990 w 1090990"/>
              <a:gd name="connsiteY3" fmla="*/ 409184 h 708790"/>
              <a:gd name="connsiteX4" fmla="*/ 738346 w 1090990"/>
              <a:gd name="connsiteY4" fmla="*/ 708790 h 708790"/>
              <a:gd name="connsiteX5" fmla="*/ 0 w 1090990"/>
              <a:gd name="connsiteY5" fmla="*/ 708790 h 708790"/>
              <a:gd name="connsiteX6" fmla="*/ 0 w 1090990"/>
              <a:gd name="connsiteY6" fmla="*/ 0 h 70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990" h="708790">
                <a:moveTo>
                  <a:pt x="0" y="0"/>
                </a:moveTo>
                <a:lnTo>
                  <a:pt x="738346" y="0"/>
                </a:lnTo>
                <a:cubicBezTo>
                  <a:pt x="933106" y="0"/>
                  <a:pt x="1090990" y="134138"/>
                  <a:pt x="1090990" y="299606"/>
                </a:cubicBezTo>
                <a:lnTo>
                  <a:pt x="1090990" y="409184"/>
                </a:lnTo>
                <a:cubicBezTo>
                  <a:pt x="1090990" y="574652"/>
                  <a:pt x="933106" y="708790"/>
                  <a:pt x="738346" y="708790"/>
                </a:cubicBezTo>
                <a:lnTo>
                  <a:pt x="0" y="70879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grpSp>
        <p:nvGrpSpPr>
          <p:cNvPr id="44" name="组合 43"/>
          <p:cNvGrpSpPr/>
          <p:nvPr/>
        </p:nvGrpSpPr>
        <p:grpSpPr>
          <a:xfrm>
            <a:off x="513311" y="352941"/>
            <a:ext cx="426212" cy="426208"/>
            <a:chOff x="304800" y="673100"/>
            <a:chExt cx="4000500" cy="4000500"/>
          </a:xfrm>
          <a:effectLst>
            <a:outerShdw blurRad="444500" dist="254000" dir="8100000" algn="tr" rotWithShape="0">
              <a:prstClr val="black">
                <a:alpha val="50000"/>
              </a:prstClr>
            </a:outerShdw>
          </a:effectLst>
        </p:grpSpPr>
        <p:sp>
          <p:nvSpPr>
            <p:cNvPr id="51" name="同心圆 5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631">
                <a:defRPr/>
              </a:pPr>
              <a:endParaRPr lang="zh-CN" altLang="en-US" sz="2531" kern="0">
                <a:solidFill>
                  <a:sysClr val="windowText" lastClr="000000"/>
                </a:solidFill>
                <a:latin typeface="Arial"/>
                <a:ea typeface="微软雅黑"/>
                <a:sym typeface="Arial"/>
              </a:endParaRPr>
            </a:p>
          </p:txBody>
        </p:sp>
        <p:sp>
          <p:nvSpPr>
            <p:cNvPr id="52" name="椭圆 5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631">
                <a:defRPr/>
              </a:pPr>
              <a:endParaRPr lang="zh-CN" altLang="en-US" sz="2531" kern="0">
                <a:solidFill>
                  <a:sysClr val="window" lastClr="FFFFFF"/>
                </a:solidFill>
                <a:latin typeface="Arial"/>
                <a:ea typeface="微软雅黑"/>
                <a:sym typeface="Arial"/>
              </a:endParaRPr>
            </a:p>
          </p:txBody>
        </p:sp>
      </p:grpSp>
      <p:sp>
        <p:nvSpPr>
          <p:cNvPr id="53" name="文本框 52"/>
          <p:cNvSpPr txBox="1"/>
          <p:nvPr/>
        </p:nvSpPr>
        <p:spPr>
          <a:xfrm>
            <a:off x="1126734" y="362244"/>
            <a:ext cx="3959760" cy="830997"/>
          </a:xfrm>
          <a:prstGeom prst="rect">
            <a:avLst/>
          </a:prstGeom>
          <a:noFill/>
        </p:spPr>
        <p:txBody>
          <a:bodyPr wrap="square">
            <a:spAutoFit/>
          </a:bodyPr>
          <a:lstStyle/>
          <a:p>
            <a:r>
              <a:rPr lang="en-US" altLang="zh-CN" sz="2400" b="1" dirty="0">
                <a:solidFill>
                  <a:schemeClr val="tx2"/>
                </a:solidFill>
                <a:latin typeface="Arial"/>
                <a:ea typeface="微软雅黑"/>
                <a:sym typeface="Arial"/>
              </a:rPr>
              <a:t>ADD RELATED TITLE WORDS</a:t>
            </a:r>
            <a:endParaRPr lang="zh-CN" altLang="en-US" sz="2400" b="1" dirty="0">
              <a:solidFill>
                <a:schemeClr val="tx2"/>
              </a:solidFill>
              <a:latin typeface="Arial"/>
              <a:ea typeface="微软雅黑"/>
              <a:cs typeface="Arial" panose="020B0604020202020204" pitchFamily="34" charset="0"/>
              <a:sym typeface="Arial"/>
            </a:endParaRPr>
          </a:p>
        </p:txBody>
      </p:sp>
      <p:sp>
        <p:nvSpPr>
          <p:cNvPr id="54" name="文本框 53"/>
          <p:cNvSpPr txBox="1"/>
          <p:nvPr/>
        </p:nvSpPr>
        <p:spPr>
          <a:xfrm>
            <a:off x="241995" y="6892377"/>
            <a:ext cx="2001262" cy="251226"/>
          </a:xfrm>
          <a:prstGeom prst="rect">
            <a:avLst/>
          </a:prstGeom>
          <a:noFill/>
        </p:spPr>
        <p:txBody>
          <a:bodyPr wrap="none" lIns="96397" tIns="48198" rIns="96397" bIns="48198" rtlCol="0">
            <a:spAutoFit/>
          </a:bodyPr>
          <a:lstStyle/>
          <a:p>
            <a:pPr defTabSz="963853"/>
            <a:r>
              <a:rPr lang="en-US" altLang="zh-CN" sz="1000" dirty="0">
                <a:solidFill>
                  <a:schemeClr val="tx1">
                    <a:lumMod val="65000"/>
                    <a:lumOff val="35000"/>
                  </a:schemeClr>
                </a:solidFill>
                <a:latin typeface="Arial"/>
                <a:ea typeface="微软雅黑"/>
                <a:cs typeface="+mn-ea"/>
                <a:sym typeface="Arial"/>
              </a:rPr>
              <a:t>ADD RELATED TITLE WORDS</a:t>
            </a:r>
            <a:endParaRPr lang="zh-CN" altLang="en-US" sz="1000" dirty="0">
              <a:solidFill>
                <a:schemeClr val="tx1">
                  <a:lumMod val="65000"/>
                  <a:lumOff val="35000"/>
                </a:schemeClr>
              </a:solidFill>
              <a:latin typeface="Arial"/>
              <a:ea typeface="微软雅黑"/>
              <a:cs typeface="+mn-ea"/>
              <a:sym typeface="Arial"/>
            </a:endParaRPr>
          </a:p>
        </p:txBody>
      </p:sp>
      <p:sp>
        <p:nvSpPr>
          <p:cNvPr id="55" name="矩形 54"/>
          <p:cNvSpPr/>
          <p:nvPr/>
        </p:nvSpPr>
        <p:spPr>
          <a:xfrm>
            <a:off x="11396298" y="6945982"/>
            <a:ext cx="1459633" cy="143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0" tIns="45703" rIns="91410" bIns="45703" numCol="1" spcCol="0" rtlCol="0" fromWordArt="0" anchor="ctr" anchorCtr="0" forceAA="0" compatLnSpc="1">
            <a:prstTxWarp prst="textNoShape">
              <a:avLst/>
            </a:prstTxWarp>
            <a:noAutofit/>
          </a:bodyP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1315140363"/>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900" decel="100000" fill="hold"/>
                                        <p:tgtEl>
                                          <p:spTgt spid="4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11" presetID="14" presetClass="entr" presetSubtype="10" fill="hold" grpId="0" nodeType="withEffect">
                                  <p:stCondLst>
                                    <p:cond delay="10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37" presetClass="entr" presetSubtype="0" fill="hold" nodeType="withEffect">
                                  <p:stCondLst>
                                    <p:cond delay="10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1000"/>
                                        <p:tgtEl>
                                          <p:spTgt spid="46"/>
                                        </p:tgtEl>
                                      </p:cBhvr>
                                    </p:animEffect>
                                    <p:anim calcmode="lin" valueType="num">
                                      <p:cBhvr>
                                        <p:cTn id="17" dur="1000" fill="hold"/>
                                        <p:tgtEl>
                                          <p:spTgt spid="46"/>
                                        </p:tgtEl>
                                        <p:attrNameLst>
                                          <p:attrName>ppt_x</p:attrName>
                                        </p:attrNameLst>
                                      </p:cBhvr>
                                      <p:tavLst>
                                        <p:tav tm="0">
                                          <p:val>
                                            <p:strVal val="#ppt_x"/>
                                          </p:val>
                                        </p:tav>
                                        <p:tav tm="100000">
                                          <p:val>
                                            <p:strVal val="#ppt_x"/>
                                          </p:val>
                                        </p:tav>
                                      </p:tavLst>
                                    </p:anim>
                                    <p:anim calcmode="lin" valueType="num">
                                      <p:cBhvr>
                                        <p:cTn id="18" dur="900" decel="100000" fill="hold"/>
                                        <p:tgtEl>
                                          <p:spTgt spid="46"/>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46"/>
                                        </p:tgtEl>
                                        <p:attrNameLst>
                                          <p:attrName>ppt_y</p:attrName>
                                        </p:attrNameLst>
                                      </p:cBhvr>
                                      <p:tavLst>
                                        <p:tav tm="0">
                                          <p:val>
                                            <p:strVal val="#ppt_y-.03"/>
                                          </p:val>
                                        </p:tav>
                                        <p:tav tm="100000">
                                          <p:val>
                                            <p:strVal val="#ppt_y"/>
                                          </p:val>
                                        </p:tav>
                                      </p:tavLst>
                                    </p:anim>
                                  </p:childTnLst>
                                </p:cTn>
                              </p:par>
                              <p:par>
                                <p:cTn id="20" presetID="14" presetClass="entr" presetSubtype="10" fill="hold" grpId="0" nodeType="withEffect">
                                  <p:stCondLst>
                                    <p:cond delay="200"/>
                                  </p:stCondLst>
                                  <p:childTnLst>
                                    <p:set>
                                      <p:cBhvr>
                                        <p:cTn id="21" dur="1" fill="hold">
                                          <p:stCondLst>
                                            <p:cond delay="0"/>
                                          </p:stCondLst>
                                        </p:cTn>
                                        <p:tgtEl>
                                          <p:spTgt spid="38"/>
                                        </p:tgtEl>
                                        <p:attrNameLst>
                                          <p:attrName>style.visibility</p:attrName>
                                        </p:attrNameLst>
                                      </p:cBhvr>
                                      <p:to>
                                        <p:strVal val="visible"/>
                                      </p:to>
                                    </p:set>
                                    <p:animEffect transition="in" filter="randombar(horizontal)">
                                      <p:cBhvr>
                                        <p:cTn id="22" dur="500"/>
                                        <p:tgtEl>
                                          <p:spTgt spid="38"/>
                                        </p:tgtEl>
                                      </p:cBhvr>
                                    </p:animEffect>
                                  </p:childTnLst>
                                </p:cTn>
                              </p:par>
                              <p:par>
                                <p:cTn id="23" presetID="37" presetClass="entr" presetSubtype="0" fill="hold" nodeType="withEffect">
                                  <p:stCondLst>
                                    <p:cond delay="20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1000"/>
                                        <p:tgtEl>
                                          <p:spTgt spid="47"/>
                                        </p:tgtEl>
                                      </p:cBhvr>
                                    </p:animEffect>
                                    <p:anim calcmode="lin" valueType="num">
                                      <p:cBhvr>
                                        <p:cTn id="26" dur="1000" fill="hold"/>
                                        <p:tgtEl>
                                          <p:spTgt spid="47"/>
                                        </p:tgtEl>
                                        <p:attrNameLst>
                                          <p:attrName>ppt_x</p:attrName>
                                        </p:attrNameLst>
                                      </p:cBhvr>
                                      <p:tavLst>
                                        <p:tav tm="0">
                                          <p:val>
                                            <p:strVal val="#ppt_x"/>
                                          </p:val>
                                        </p:tav>
                                        <p:tav tm="100000">
                                          <p:val>
                                            <p:strVal val="#ppt_x"/>
                                          </p:val>
                                        </p:tav>
                                      </p:tavLst>
                                    </p:anim>
                                    <p:anim calcmode="lin" valueType="num">
                                      <p:cBhvr>
                                        <p:cTn id="27" dur="900" decel="100000" fill="hold"/>
                                        <p:tgtEl>
                                          <p:spTgt spid="47"/>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29" presetID="14" presetClass="entr" presetSubtype="10" fill="hold" grpId="0" nodeType="withEffect">
                                  <p:stCondLst>
                                    <p:cond delay="300"/>
                                  </p:stCondLst>
                                  <p:childTnLst>
                                    <p:set>
                                      <p:cBhvr>
                                        <p:cTn id="30" dur="1" fill="hold">
                                          <p:stCondLst>
                                            <p:cond delay="0"/>
                                          </p:stCondLst>
                                        </p:cTn>
                                        <p:tgtEl>
                                          <p:spTgt spid="39"/>
                                        </p:tgtEl>
                                        <p:attrNameLst>
                                          <p:attrName>style.visibility</p:attrName>
                                        </p:attrNameLst>
                                      </p:cBhvr>
                                      <p:to>
                                        <p:strVal val="visible"/>
                                      </p:to>
                                    </p:set>
                                    <p:animEffect transition="in" filter="randombar(horizontal)">
                                      <p:cBhvr>
                                        <p:cTn id="31" dur="500"/>
                                        <p:tgtEl>
                                          <p:spTgt spid="39"/>
                                        </p:tgtEl>
                                      </p:cBhvr>
                                    </p:animEffect>
                                  </p:childTnLst>
                                </p:cTn>
                              </p:par>
                              <p:par>
                                <p:cTn id="32" presetID="37" presetClass="entr" presetSubtype="0" fill="hold" nodeType="withEffect">
                                  <p:stCondLst>
                                    <p:cond delay="30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anim calcmode="lin" valueType="num">
                                      <p:cBhvr>
                                        <p:cTn id="35" dur="1000" fill="hold"/>
                                        <p:tgtEl>
                                          <p:spTgt spid="48"/>
                                        </p:tgtEl>
                                        <p:attrNameLst>
                                          <p:attrName>ppt_x</p:attrName>
                                        </p:attrNameLst>
                                      </p:cBhvr>
                                      <p:tavLst>
                                        <p:tav tm="0">
                                          <p:val>
                                            <p:strVal val="#ppt_x"/>
                                          </p:val>
                                        </p:tav>
                                        <p:tav tm="100000">
                                          <p:val>
                                            <p:strVal val="#ppt_x"/>
                                          </p:val>
                                        </p:tav>
                                      </p:tavLst>
                                    </p:anim>
                                    <p:anim calcmode="lin" valueType="num">
                                      <p:cBhvr>
                                        <p:cTn id="36" dur="900" decel="100000" fill="hold"/>
                                        <p:tgtEl>
                                          <p:spTgt spid="48"/>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par>
                                <p:cTn id="38" presetID="14" presetClass="entr" presetSubtype="10" fill="hold" grpId="0" nodeType="withEffect">
                                  <p:stCondLst>
                                    <p:cond delay="400"/>
                                  </p:stCondLst>
                                  <p:childTnLst>
                                    <p:set>
                                      <p:cBhvr>
                                        <p:cTn id="39" dur="1" fill="hold">
                                          <p:stCondLst>
                                            <p:cond delay="0"/>
                                          </p:stCondLst>
                                        </p:cTn>
                                        <p:tgtEl>
                                          <p:spTgt spid="40"/>
                                        </p:tgtEl>
                                        <p:attrNameLst>
                                          <p:attrName>style.visibility</p:attrName>
                                        </p:attrNameLst>
                                      </p:cBhvr>
                                      <p:to>
                                        <p:strVal val="visible"/>
                                      </p:to>
                                    </p:set>
                                    <p:animEffect transition="in" filter="randombar(horizontal)">
                                      <p:cBhvr>
                                        <p:cTn id="40" dur="500"/>
                                        <p:tgtEl>
                                          <p:spTgt spid="40"/>
                                        </p:tgtEl>
                                      </p:cBhvr>
                                    </p:animEffect>
                                  </p:childTnLst>
                                </p:cTn>
                              </p:par>
                              <p:par>
                                <p:cTn id="41" presetID="37" presetClass="entr" presetSubtype="0" fill="hold" nodeType="withEffect">
                                  <p:stCondLst>
                                    <p:cond delay="40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1000"/>
                                        <p:tgtEl>
                                          <p:spTgt spid="49"/>
                                        </p:tgtEl>
                                      </p:cBhvr>
                                    </p:animEffect>
                                    <p:anim calcmode="lin" valueType="num">
                                      <p:cBhvr>
                                        <p:cTn id="44" dur="1000" fill="hold"/>
                                        <p:tgtEl>
                                          <p:spTgt spid="49"/>
                                        </p:tgtEl>
                                        <p:attrNameLst>
                                          <p:attrName>ppt_x</p:attrName>
                                        </p:attrNameLst>
                                      </p:cBhvr>
                                      <p:tavLst>
                                        <p:tav tm="0">
                                          <p:val>
                                            <p:strVal val="#ppt_x"/>
                                          </p:val>
                                        </p:tav>
                                        <p:tav tm="100000">
                                          <p:val>
                                            <p:strVal val="#ppt_x"/>
                                          </p:val>
                                        </p:tav>
                                      </p:tavLst>
                                    </p:anim>
                                    <p:anim calcmode="lin" valueType="num">
                                      <p:cBhvr>
                                        <p:cTn id="45" dur="900" decel="100000" fill="hold"/>
                                        <p:tgtEl>
                                          <p:spTgt spid="49"/>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9"/>
                                        </p:tgtEl>
                                        <p:attrNameLst>
                                          <p:attrName>ppt_y</p:attrName>
                                        </p:attrNameLst>
                                      </p:cBhvr>
                                      <p:tavLst>
                                        <p:tav tm="0">
                                          <p:val>
                                            <p:strVal val="#ppt_y-.03"/>
                                          </p:val>
                                        </p:tav>
                                        <p:tav tm="100000">
                                          <p:val>
                                            <p:strVal val="#ppt_y"/>
                                          </p:val>
                                        </p:tav>
                                      </p:tavLst>
                                    </p:anim>
                                  </p:childTnLst>
                                </p:cTn>
                              </p:par>
                              <p:par>
                                <p:cTn id="47" presetID="14" presetClass="entr" presetSubtype="10" fill="hold" grpId="0" nodeType="withEffect">
                                  <p:stCondLst>
                                    <p:cond delay="500"/>
                                  </p:stCondLst>
                                  <p:childTnLst>
                                    <p:set>
                                      <p:cBhvr>
                                        <p:cTn id="48" dur="1" fill="hold">
                                          <p:stCondLst>
                                            <p:cond delay="0"/>
                                          </p:stCondLst>
                                        </p:cTn>
                                        <p:tgtEl>
                                          <p:spTgt spid="41"/>
                                        </p:tgtEl>
                                        <p:attrNameLst>
                                          <p:attrName>style.visibility</p:attrName>
                                        </p:attrNameLst>
                                      </p:cBhvr>
                                      <p:to>
                                        <p:strVal val="visible"/>
                                      </p:to>
                                    </p:set>
                                    <p:animEffect transition="in" filter="randombar(horizontal)">
                                      <p:cBhvr>
                                        <p:cTn id="49" dur="500"/>
                                        <p:tgtEl>
                                          <p:spTgt spid="41"/>
                                        </p:tgtEl>
                                      </p:cBhvr>
                                    </p:animEffect>
                                  </p:childTnLst>
                                </p:cTn>
                              </p:par>
                              <p:par>
                                <p:cTn id="50" presetID="37" presetClass="entr" presetSubtype="0" fill="hold" nodeType="withEffect">
                                  <p:stCondLst>
                                    <p:cond delay="50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1000"/>
                                        <p:tgtEl>
                                          <p:spTgt spid="50"/>
                                        </p:tgtEl>
                                      </p:cBhvr>
                                    </p:animEffect>
                                    <p:anim calcmode="lin" valueType="num">
                                      <p:cBhvr>
                                        <p:cTn id="53" dur="1000" fill="hold"/>
                                        <p:tgtEl>
                                          <p:spTgt spid="50"/>
                                        </p:tgtEl>
                                        <p:attrNameLst>
                                          <p:attrName>ppt_x</p:attrName>
                                        </p:attrNameLst>
                                      </p:cBhvr>
                                      <p:tavLst>
                                        <p:tav tm="0">
                                          <p:val>
                                            <p:strVal val="#ppt_x"/>
                                          </p:val>
                                        </p:tav>
                                        <p:tav tm="100000">
                                          <p:val>
                                            <p:strVal val="#ppt_x"/>
                                          </p:val>
                                        </p:tav>
                                      </p:tavLst>
                                    </p:anim>
                                    <p:anim calcmode="lin" valueType="num">
                                      <p:cBhvr>
                                        <p:cTn id="54" dur="900" decel="100000" fill="hold"/>
                                        <p:tgtEl>
                                          <p:spTgt spid="50"/>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par>
                                <p:cTn id="56" presetID="14" presetClass="entr" presetSubtype="10" fill="hold" grpId="0" nodeType="withEffect">
                                  <p:stCondLst>
                                    <p:cond delay="600"/>
                                  </p:stCondLst>
                                  <p:childTnLst>
                                    <p:set>
                                      <p:cBhvr>
                                        <p:cTn id="57" dur="1" fill="hold">
                                          <p:stCondLst>
                                            <p:cond delay="0"/>
                                          </p:stCondLst>
                                        </p:cTn>
                                        <p:tgtEl>
                                          <p:spTgt spid="42"/>
                                        </p:tgtEl>
                                        <p:attrNameLst>
                                          <p:attrName>style.visibility</p:attrName>
                                        </p:attrNameLst>
                                      </p:cBhvr>
                                      <p:to>
                                        <p:strVal val="visible"/>
                                      </p:to>
                                    </p:set>
                                    <p:animEffect transition="in" filter="randombar(horizontal)">
                                      <p:cBhvr>
                                        <p:cTn id="5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8" grpId="0"/>
      <p:bldP spid="39" grpId="0"/>
      <p:bldP spid="40" grpId="0"/>
      <p:bldP spid="41" grpId="0"/>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7" y="397"/>
            <a:ext cx="12858397" cy="7232253"/>
          </a:xfrm>
          <a:prstGeom prst="rect">
            <a:avLst/>
          </a:prstGeom>
          <a:blipFill dpi="0"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l="-4881" t="6029" r="30709" b="602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ffectLst>
                <a:outerShdw blurRad="38100" dist="38100" dir="2700000" algn="tl">
                  <a:srgbClr val="000000">
                    <a:alpha val="43137"/>
                  </a:srgbClr>
                </a:outerShdw>
              </a:effectLst>
              <a:latin typeface="Arial"/>
              <a:ea typeface="微软雅黑"/>
              <a:sym typeface="Arial"/>
            </a:endParaRPr>
          </a:p>
        </p:txBody>
      </p:sp>
      <p:sp>
        <p:nvSpPr>
          <p:cNvPr id="10" name="TextBox 84"/>
          <p:cNvSpPr txBox="1"/>
          <p:nvPr/>
        </p:nvSpPr>
        <p:spPr>
          <a:xfrm>
            <a:off x="7797527" y="2904970"/>
            <a:ext cx="4917031" cy="2215991"/>
          </a:xfrm>
          <a:prstGeom prst="rect">
            <a:avLst/>
          </a:prstGeom>
          <a:noFill/>
          <a:ln>
            <a:noFill/>
          </a:ln>
        </p:spPr>
        <p:txBody>
          <a:bodyPr vert="horz" wrap="square" lIns="0" tIns="0" rIns="0" bIns="0" rtlCol="0">
            <a:spAutoFit/>
          </a:bodyPr>
          <a:lstStyle/>
          <a:p>
            <a:pPr algn="ctr"/>
            <a:r>
              <a:rPr lang="zh-CN" altLang="en-US" sz="7200" b="1" dirty="0">
                <a:solidFill>
                  <a:schemeClr val="accent1"/>
                </a:solidFill>
                <a:latin typeface="Arial"/>
                <a:ea typeface="微软雅黑"/>
                <a:sym typeface="Arial"/>
              </a:rPr>
              <a:t>千图网感谢一路有你</a:t>
            </a:r>
            <a:endParaRPr lang="zh-CN" altLang="en-US" sz="3200" dirty="0">
              <a:solidFill>
                <a:schemeClr val="accent1"/>
              </a:solidFill>
              <a:latin typeface="Arial"/>
              <a:ea typeface="微软雅黑"/>
              <a:sym typeface="Arial"/>
            </a:endParaRPr>
          </a:p>
        </p:txBody>
      </p:sp>
      <p:sp>
        <p:nvSpPr>
          <p:cNvPr id="13" name="TextBox 84"/>
          <p:cNvSpPr txBox="1"/>
          <p:nvPr/>
        </p:nvSpPr>
        <p:spPr>
          <a:xfrm>
            <a:off x="1129360" y="3225289"/>
            <a:ext cx="2522831" cy="1231106"/>
          </a:xfrm>
          <a:prstGeom prst="rect">
            <a:avLst/>
          </a:prstGeom>
          <a:noFill/>
          <a:ln>
            <a:noFill/>
          </a:ln>
        </p:spPr>
        <p:txBody>
          <a:bodyPr vert="horz" wrap="square" lIns="0" tIns="0" rIns="0" bIns="0" rtlCol="0">
            <a:spAutoFit/>
          </a:bodyPr>
          <a:lstStyle/>
          <a:p>
            <a:pPr algn="ctr"/>
            <a:r>
              <a:rPr lang="en-US" altLang="zh-CN" sz="8000" dirty="0">
                <a:solidFill>
                  <a:schemeClr val="accent1"/>
                </a:solidFill>
                <a:latin typeface="Arial"/>
                <a:ea typeface="微软雅黑"/>
                <a:sym typeface="Arial"/>
              </a:rPr>
              <a:t>201X</a:t>
            </a:r>
            <a:endParaRPr lang="zh-CN" altLang="en-US" sz="8000" dirty="0">
              <a:solidFill>
                <a:schemeClr val="accent1"/>
              </a:solidFill>
              <a:latin typeface="Arial"/>
              <a:ea typeface="微软雅黑"/>
              <a:sym typeface="Arial"/>
            </a:endParaRPr>
          </a:p>
        </p:txBody>
      </p:sp>
      <p:sp>
        <p:nvSpPr>
          <p:cNvPr id="2" name="矩形 1"/>
          <p:cNvSpPr/>
          <p:nvPr/>
        </p:nvSpPr>
        <p:spPr>
          <a:xfrm>
            <a:off x="7941543" y="5632549"/>
            <a:ext cx="4442242" cy="369332"/>
          </a:xfrm>
          <a:prstGeom prst="rect">
            <a:avLst/>
          </a:prstGeom>
        </p:spPr>
        <p:txBody>
          <a:bodyPr wrap="none">
            <a:spAutoFit/>
          </a:bodyPr>
          <a:lstStyle/>
          <a:p>
            <a:r>
              <a:rPr lang="zh-CN" altLang="en-US" dirty="0">
                <a:latin typeface="Arial"/>
                <a:ea typeface="微软雅黑"/>
                <a:sym typeface="Arial"/>
              </a:rPr>
              <a:t>汇报时间：</a:t>
            </a:r>
            <a:r>
              <a:rPr lang="en-US" altLang="zh-CN" dirty="0">
                <a:latin typeface="Arial"/>
                <a:ea typeface="微软雅黑"/>
                <a:sym typeface="Arial"/>
              </a:rPr>
              <a:t>2018</a:t>
            </a:r>
            <a:r>
              <a:rPr lang="zh-CN" altLang="en-US" dirty="0">
                <a:latin typeface="Arial"/>
                <a:ea typeface="微软雅黑"/>
                <a:sym typeface="Arial"/>
              </a:rPr>
              <a:t>年</a:t>
            </a:r>
            <a:r>
              <a:rPr lang="en-US" altLang="zh-CN" dirty="0">
                <a:latin typeface="Arial"/>
                <a:ea typeface="微软雅黑"/>
                <a:sym typeface="Arial"/>
              </a:rPr>
              <a:t>1</a:t>
            </a:r>
            <a:r>
              <a:rPr lang="zh-CN" altLang="en-US" dirty="0">
                <a:latin typeface="Arial"/>
                <a:ea typeface="微软雅黑"/>
                <a:sym typeface="Arial"/>
              </a:rPr>
              <a:t>月      汇报人：千图网</a:t>
            </a:r>
          </a:p>
        </p:txBody>
      </p:sp>
    </p:spTree>
    <p:extLst>
      <p:ext uri="{BB962C8B-B14F-4D97-AF65-F5344CB8AC3E}">
        <p14:creationId xmlns:p14="http://schemas.microsoft.com/office/powerpoint/2010/main" val="3932918729"/>
      </p:ext>
    </p:extLst>
  </p:cSld>
  <p:clrMapOvr>
    <a:masterClrMapping/>
  </p:clrMapOvr>
  <p:transition spd="slow" advTm="3000">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0000">
                                          <p:cBhvr additive="base">
                                            <p:cTn id="7" dur="125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8" dur="12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p:tgtEl>
                                              <p:spTgt spid="10"/>
                                            </p:tgtEl>
                                            <p:attrNameLst>
                                              <p:attrName>ppt_y</p:attrName>
                                            </p:attrNameLst>
                                          </p:cBhvr>
                                          <p:tavLst>
                                            <p:tav tm="0">
                                              <p:val>
                                                <p:strVal val="#ppt_y+#ppt_h*1.125000"/>
                                              </p:val>
                                            </p:tav>
                                            <p:tav tm="100000">
                                              <p:val>
                                                <p:strVal val="#ppt_y"/>
                                              </p:val>
                                            </p:tav>
                                          </p:tavLst>
                                        </p:anim>
                                        <p:animEffect transition="in" filter="wipe(up)">
                                          <p:cBhvr>
                                            <p:cTn id="13" dur="750"/>
                                            <p:tgtEl>
                                              <p:spTgt spid="10"/>
                                            </p:tgtEl>
                                          </p:cBhvr>
                                        </p:animEffect>
                                      </p:childTnLst>
                                    </p:cTn>
                                  </p:par>
                                </p:childTnLst>
                              </p:cTn>
                            </p:par>
                            <p:par>
                              <p:cTn id="14" fill="hold">
                                <p:stCondLst>
                                  <p:cond delay="2600"/>
                                </p:stCondLst>
                                <p:childTnLst>
                                  <p:par>
                                    <p:cTn id="15" presetID="12" presetClass="entr" presetSubtype="4" fill="hold" grpId="0" nodeType="afterEffect">
                                      <p:stCondLst>
                                        <p:cond delay="0"/>
                                      </p:stCondLst>
                                      <p:iterate type="lt">
                                        <p:tmPct val="10000"/>
                                      </p:iterate>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750"/>
                                            <p:tgtEl>
                                              <p:spTgt spid="13"/>
                                            </p:tgtEl>
                                            <p:attrNameLst>
                                              <p:attrName>ppt_y</p:attrName>
                                            </p:attrNameLst>
                                          </p:cBhvr>
                                          <p:tavLst>
                                            <p:tav tm="0">
                                              <p:val>
                                                <p:strVal val="#ppt_y+#ppt_h*1.125000"/>
                                              </p:val>
                                            </p:tav>
                                            <p:tav tm="100000">
                                              <p:val>
                                                <p:strVal val="#ppt_y"/>
                                              </p:val>
                                            </p:tav>
                                          </p:tavLst>
                                        </p:anim>
                                        <p:animEffect transition="in" filter="wipe(up)">
                                          <p:cBhvr>
                                            <p:cTn id="18"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750"/>
                                            <p:tgtEl>
                                              <p:spTgt spid="10"/>
                                            </p:tgtEl>
                                            <p:attrNameLst>
                                              <p:attrName>ppt_y</p:attrName>
                                            </p:attrNameLst>
                                          </p:cBhvr>
                                          <p:tavLst>
                                            <p:tav tm="0">
                                              <p:val>
                                                <p:strVal val="#ppt_y+#ppt_h*1.125000"/>
                                              </p:val>
                                            </p:tav>
                                            <p:tav tm="100000">
                                              <p:val>
                                                <p:strVal val="#ppt_y"/>
                                              </p:val>
                                            </p:tav>
                                          </p:tavLst>
                                        </p:anim>
                                        <p:animEffect transition="in" filter="wipe(up)">
                                          <p:cBhvr>
                                            <p:cTn id="13" dur="750"/>
                                            <p:tgtEl>
                                              <p:spTgt spid="10"/>
                                            </p:tgtEl>
                                          </p:cBhvr>
                                        </p:animEffect>
                                      </p:childTnLst>
                                    </p:cTn>
                                  </p:par>
                                </p:childTnLst>
                              </p:cTn>
                            </p:par>
                            <p:par>
                              <p:cTn id="14" fill="hold">
                                <p:stCondLst>
                                  <p:cond delay="2600"/>
                                </p:stCondLst>
                                <p:childTnLst>
                                  <p:par>
                                    <p:cTn id="15" presetID="12" presetClass="entr" presetSubtype="4" fill="hold" grpId="0" nodeType="afterEffect">
                                      <p:stCondLst>
                                        <p:cond delay="0"/>
                                      </p:stCondLst>
                                      <p:iterate type="lt">
                                        <p:tmPct val="10000"/>
                                      </p:iterate>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750"/>
                                            <p:tgtEl>
                                              <p:spTgt spid="13"/>
                                            </p:tgtEl>
                                            <p:attrNameLst>
                                              <p:attrName>ppt_y</p:attrName>
                                            </p:attrNameLst>
                                          </p:cBhvr>
                                          <p:tavLst>
                                            <p:tav tm="0">
                                              <p:val>
                                                <p:strVal val="#ppt_y+#ppt_h*1.125000"/>
                                              </p:val>
                                            </p:tav>
                                            <p:tav tm="100000">
                                              <p:val>
                                                <p:strVal val="#ppt_y"/>
                                              </p:val>
                                            </p:tav>
                                          </p:tavLst>
                                        </p:anim>
                                        <p:animEffect transition="in" filter="wipe(up)">
                                          <p:cBhvr>
                                            <p:cTn id="18"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3"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7" y="397"/>
            <a:ext cx="12858397" cy="7232253"/>
          </a:xfrm>
          <a:prstGeom prst="rect">
            <a:avLst/>
          </a:prstGeom>
          <a:blipFill dpi="0"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l="-4881" t="6029" r="30709" b="602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ffectLst>
                <a:outerShdw blurRad="38100" dist="38100" dir="2700000" algn="tl">
                  <a:srgbClr val="000000">
                    <a:alpha val="43137"/>
                  </a:srgbClr>
                </a:outerShdw>
              </a:effectLst>
              <a:latin typeface="Arial"/>
              <a:ea typeface="微软雅黑"/>
              <a:sym typeface="Arial"/>
            </a:endParaRPr>
          </a:p>
        </p:txBody>
      </p:sp>
      <p:sp>
        <p:nvSpPr>
          <p:cNvPr id="5" name="文本框 4"/>
          <p:cNvSpPr txBox="1"/>
          <p:nvPr/>
        </p:nvSpPr>
        <p:spPr>
          <a:xfrm>
            <a:off x="9036521" y="2033147"/>
            <a:ext cx="1441420" cy="1446550"/>
          </a:xfrm>
          <a:prstGeom prst="rect">
            <a:avLst/>
          </a:prstGeom>
          <a:noFill/>
        </p:spPr>
        <p:txBody>
          <a:bodyPr wrap="none" rtlCol="0">
            <a:spAutoFit/>
          </a:bodyPr>
          <a:lstStyle/>
          <a:p>
            <a:pPr algn="ctr"/>
            <a:r>
              <a:rPr lang="en-US" altLang="zh-CN" sz="8800">
                <a:solidFill>
                  <a:schemeClr val="accent1"/>
                </a:solidFill>
                <a:latin typeface="Arial"/>
                <a:ea typeface="微软雅黑"/>
                <a:sym typeface="Arial"/>
              </a:rPr>
              <a:t>01</a:t>
            </a:r>
            <a:endParaRPr lang="zh-CN" altLang="en-US" sz="8800" dirty="0">
              <a:solidFill>
                <a:schemeClr val="accent1"/>
              </a:solidFill>
              <a:latin typeface="Arial"/>
              <a:ea typeface="微软雅黑"/>
              <a:sym typeface="Arial"/>
            </a:endParaRPr>
          </a:p>
        </p:txBody>
      </p:sp>
      <p:sp>
        <p:nvSpPr>
          <p:cNvPr id="6" name="文本框 5"/>
          <p:cNvSpPr txBox="1"/>
          <p:nvPr/>
        </p:nvSpPr>
        <p:spPr>
          <a:xfrm>
            <a:off x="7869535" y="3842039"/>
            <a:ext cx="3775393" cy="707886"/>
          </a:xfrm>
          <a:prstGeom prst="rect">
            <a:avLst/>
          </a:prstGeom>
          <a:noFill/>
        </p:spPr>
        <p:txBody>
          <a:bodyPr wrap="none" rtlCol="0">
            <a:spAutoFit/>
          </a:bodyPr>
          <a:lstStyle/>
          <a:p>
            <a:pPr algn="ctr"/>
            <a:r>
              <a:rPr lang="zh-CN" altLang="en-US" sz="4000">
                <a:solidFill>
                  <a:schemeClr val="accent1"/>
                </a:solidFill>
                <a:latin typeface="Arial"/>
                <a:ea typeface="微软雅黑"/>
                <a:sym typeface="Arial"/>
              </a:rPr>
              <a:t>请替换文字内容</a:t>
            </a:r>
            <a:endParaRPr lang="zh-CN" altLang="en-US" sz="4000" dirty="0">
              <a:solidFill>
                <a:schemeClr val="accent1"/>
              </a:solidFill>
              <a:latin typeface="Arial"/>
              <a:ea typeface="微软雅黑"/>
              <a:sym typeface="Arial"/>
            </a:endParaRPr>
          </a:p>
        </p:txBody>
      </p:sp>
      <p:sp>
        <p:nvSpPr>
          <p:cNvPr id="8" name="文本框 7"/>
          <p:cNvSpPr txBox="1"/>
          <p:nvPr/>
        </p:nvSpPr>
        <p:spPr>
          <a:xfrm>
            <a:off x="8961084" y="3399790"/>
            <a:ext cx="1592295" cy="400110"/>
          </a:xfrm>
          <a:prstGeom prst="rect">
            <a:avLst/>
          </a:prstGeom>
          <a:noFill/>
        </p:spPr>
        <p:txBody>
          <a:bodyPr wrap="none" rtlCol="0">
            <a:spAutoFit/>
          </a:bodyPr>
          <a:lstStyle/>
          <a:p>
            <a:pPr algn="ctr"/>
            <a:r>
              <a:rPr lang="en-US" altLang="zh-CN" sz="2000" dirty="0">
                <a:solidFill>
                  <a:schemeClr val="accent1"/>
                </a:solidFill>
                <a:latin typeface="Arial"/>
                <a:ea typeface="微软雅黑"/>
                <a:sym typeface="Arial"/>
              </a:rPr>
              <a:t>Part THREE</a:t>
            </a:r>
            <a:endParaRPr lang="zh-CN" altLang="en-US" sz="2000" dirty="0">
              <a:solidFill>
                <a:schemeClr val="accent1"/>
              </a:solidFill>
              <a:latin typeface="Arial"/>
              <a:ea typeface="微软雅黑"/>
              <a:sym typeface="Arial"/>
            </a:endParaRPr>
          </a:p>
        </p:txBody>
      </p:sp>
      <p:sp>
        <p:nvSpPr>
          <p:cNvPr id="9" name="文本框 8"/>
          <p:cNvSpPr txBox="1"/>
          <p:nvPr/>
        </p:nvSpPr>
        <p:spPr>
          <a:xfrm>
            <a:off x="7977737" y="4493856"/>
            <a:ext cx="3558988" cy="786306"/>
          </a:xfrm>
          <a:prstGeom prst="rect">
            <a:avLst/>
          </a:prstGeom>
          <a:noFill/>
        </p:spPr>
        <p:txBody>
          <a:bodyPr wrap="square" rtlCol="0">
            <a:spAutoFit/>
          </a:bodyPr>
          <a:lstStyle/>
          <a:p>
            <a:pPr algn="ctr">
              <a:lnSpc>
                <a:spcPct val="150000"/>
              </a:lnSpc>
            </a:pPr>
            <a:r>
              <a:rPr lang="zh-CN" altLang="en-US" sz="1600">
                <a:solidFill>
                  <a:schemeClr val="accent1"/>
                </a:solidFill>
                <a:latin typeface="Arial"/>
                <a:ea typeface="微软雅黑"/>
                <a:cs typeface="Arial" panose="020B0604020202020204" pitchFamily="34" charset="0"/>
                <a:sym typeface="Arial"/>
              </a:rPr>
              <a:t>请替换文字内容，修改文字内容，也可以直接复制你的内容到此。</a:t>
            </a:r>
            <a:endParaRPr lang="en-US" altLang="zh-CN" sz="1600" dirty="0">
              <a:solidFill>
                <a:schemeClr val="accent1"/>
              </a:solidFill>
              <a:latin typeface="Arial"/>
              <a:ea typeface="微软雅黑"/>
              <a:cs typeface="Arial" panose="020B0604020202020204" pitchFamily="34" charset="0"/>
              <a:sym typeface="Arial"/>
            </a:endParaRPr>
          </a:p>
        </p:txBody>
      </p:sp>
    </p:spTree>
    <p:extLst>
      <p:ext uri="{BB962C8B-B14F-4D97-AF65-F5344CB8AC3E}">
        <p14:creationId xmlns:p14="http://schemas.microsoft.com/office/powerpoint/2010/main" val="74388542"/>
      </p:ext>
    </p:extLst>
  </p:cSld>
  <p:clrMapOvr>
    <a:masterClrMapping/>
  </p:clrMapOvr>
  <p:transition spd="slow" advTm="3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0000">
                                          <p:cBhvr additive="base">
                                            <p:cTn id="7" dur="125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8" dur="1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6"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6" grpId="0"/>
          <p:bldP spid="8" grpId="0"/>
          <p:bldP spid="9"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p:nvPr/>
        </p:nvSpPr>
        <p:spPr>
          <a:xfrm>
            <a:off x="9143474" y="2187618"/>
            <a:ext cx="1826674" cy="400110"/>
          </a:xfrm>
          <a:prstGeom prst="rect">
            <a:avLst/>
          </a:prstGeom>
        </p:spPr>
        <p:txBody>
          <a:bodyPr wrap="square">
            <a:spAutoFit/>
          </a:bodyPr>
          <a:lstStyle/>
          <a:p>
            <a:r>
              <a:rPr lang="zh-CN" altLang="en-US" sz="2000" dirty="0">
                <a:solidFill>
                  <a:schemeClr val="tx1">
                    <a:lumMod val="75000"/>
                    <a:lumOff val="25000"/>
                  </a:schemeClr>
                </a:solidFill>
                <a:latin typeface="Arial"/>
                <a:ea typeface="微软雅黑"/>
                <a:sym typeface="Arial"/>
              </a:rPr>
              <a:t>文字内容</a:t>
            </a:r>
            <a:endParaRPr lang="zh-CN" altLang="en-US" sz="2400" dirty="0">
              <a:solidFill>
                <a:schemeClr val="tx1">
                  <a:lumMod val="75000"/>
                  <a:lumOff val="25000"/>
                </a:schemeClr>
              </a:solidFill>
              <a:latin typeface="Arial"/>
              <a:ea typeface="微软雅黑"/>
              <a:sym typeface="Arial"/>
            </a:endParaRPr>
          </a:p>
        </p:txBody>
      </p:sp>
      <p:sp>
        <p:nvSpPr>
          <p:cNvPr id="2" name="矩形 1"/>
          <p:cNvSpPr/>
          <p:nvPr/>
        </p:nvSpPr>
        <p:spPr>
          <a:xfrm>
            <a:off x="3946219" y="1976288"/>
            <a:ext cx="2483156" cy="1669662"/>
          </a:xfrm>
          <a:prstGeom prst="rect">
            <a:avLst/>
          </a:prstGeom>
          <a:blipFill dpi="0" rotWithShape="1">
            <a:blip r:embed="rId7" cstate="print">
              <a:graysc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24" name="矩形 23"/>
          <p:cNvSpPr/>
          <p:nvPr/>
        </p:nvSpPr>
        <p:spPr>
          <a:xfrm>
            <a:off x="3946219" y="3719363"/>
            <a:ext cx="2483156" cy="1669662"/>
          </a:xfrm>
          <a:prstGeom prst="rect">
            <a:avLst/>
          </a:prstGeom>
          <a:blipFill dpi="0" rotWithShape="1">
            <a:blip r:embed="rId8" cstate="print">
              <a:graysc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25" name="矩形 24"/>
          <p:cNvSpPr/>
          <p:nvPr/>
        </p:nvSpPr>
        <p:spPr>
          <a:xfrm>
            <a:off x="6527494" y="1976288"/>
            <a:ext cx="2483156" cy="1669662"/>
          </a:xfrm>
          <a:prstGeom prst="rect">
            <a:avLst/>
          </a:prstGeom>
          <a:blipFill dpi="0" rotWithShape="1">
            <a:blip r:embed="rId9" cstate="print">
              <a:graysc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26" name="矩形 25"/>
          <p:cNvSpPr/>
          <p:nvPr/>
        </p:nvSpPr>
        <p:spPr>
          <a:xfrm>
            <a:off x="6527494" y="3719363"/>
            <a:ext cx="2483156" cy="1669662"/>
          </a:xfrm>
          <a:prstGeom prst="rect">
            <a:avLst/>
          </a:prstGeom>
          <a:blipFill dpi="0" rotWithShape="1">
            <a:blip r:embed="rId10" cstate="print">
              <a:graysc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cxnSp>
        <p:nvCxnSpPr>
          <p:cNvPr id="83" name="直接连接符 82"/>
          <p:cNvCxnSpPr/>
          <p:nvPr/>
        </p:nvCxnSpPr>
        <p:spPr>
          <a:xfrm>
            <a:off x="9251096" y="2678972"/>
            <a:ext cx="33149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4" name="PA_矩形 75"/>
          <p:cNvSpPr/>
          <p:nvPr>
            <p:custDataLst>
              <p:tags r:id="rId1"/>
            </p:custDataLst>
          </p:nvPr>
        </p:nvSpPr>
        <p:spPr>
          <a:xfrm>
            <a:off x="9143475" y="2705150"/>
            <a:ext cx="2845326" cy="9233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en-US" altLang="zh-CN" sz="1200" dirty="0">
              <a:solidFill>
                <a:schemeClr val="tx1">
                  <a:lumMod val="75000"/>
                  <a:lumOff val="25000"/>
                </a:schemeClr>
              </a:solidFill>
              <a:latin typeface="Arial"/>
              <a:ea typeface="微软雅黑"/>
              <a:sym typeface="Arial"/>
            </a:endParaRPr>
          </a:p>
        </p:txBody>
      </p:sp>
      <p:sp>
        <p:nvSpPr>
          <p:cNvPr id="85" name="矩形 84"/>
          <p:cNvSpPr/>
          <p:nvPr/>
        </p:nvSpPr>
        <p:spPr>
          <a:xfrm>
            <a:off x="9143474" y="3809664"/>
            <a:ext cx="1826674" cy="400110"/>
          </a:xfrm>
          <a:prstGeom prst="rect">
            <a:avLst/>
          </a:prstGeom>
        </p:spPr>
        <p:txBody>
          <a:bodyPr wrap="square">
            <a:spAutoFit/>
          </a:bodyPr>
          <a:lstStyle/>
          <a:p>
            <a:r>
              <a:rPr lang="zh-CN" altLang="en-US" sz="2000" dirty="0">
                <a:solidFill>
                  <a:schemeClr val="tx1">
                    <a:lumMod val="75000"/>
                    <a:lumOff val="25000"/>
                  </a:schemeClr>
                </a:solidFill>
                <a:latin typeface="Arial"/>
                <a:ea typeface="微软雅黑"/>
                <a:sym typeface="Arial"/>
              </a:rPr>
              <a:t>文字内容</a:t>
            </a:r>
            <a:endParaRPr lang="zh-CN" altLang="en-US" sz="2400" dirty="0">
              <a:solidFill>
                <a:schemeClr val="tx1">
                  <a:lumMod val="75000"/>
                  <a:lumOff val="25000"/>
                </a:schemeClr>
              </a:solidFill>
              <a:latin typeface="Arial"/>
              <a:ea typeface="微软雅黑"/>
              <a:sym typeface="Arial"/>
            </a:endParaRPr>
          </a:p>
        </p:txBody>
      </p:sp>
      <p:cxnSp>
        <p:nvCxnSpPr>
          <p:cNvPr id="86" name="直接连接符 85"/>
          <p:cNvCxnSpPr/>
          <p:nvPr/>
        </p:nvCxnSpPr>
        <p:spPr>
          <a:xfrm>
            <a:off x="9251096" y="4301018"/>
            <a:ext cx="331496"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87" name="PA_矩形 75"/>
          <p:cNvSpPr/>
          <p:nvPr>
            <p:custDataLst>
              <p:tags r:id="rId2"/>
            </p:custDataLst>
          </p:nvPr>
        </p:nvSpPr>
        <p:spPr>
          <a:xfrm>
            <a:off x="9143475" y="4327196"/>
            <a:ext cx="2845326" cy="9233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20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en-US" altLang="zh-CN" sz="1200" dirty="0">
              <a:solidFill>
                <a:schemeClr val="tx1">
                  <a:lumMod val="75000"/>
                  <a:lumOff val="25000"/>
                </a:schemeClr>
              </a:solidFill>
              <a:latin typeface="Arial"/>
              <a:ea typeface="微软雅黑"/>
              <a:sym typeface="Arial"/>
            </a:endParaRPr>
          </a:p>
        </p:txBody>
      </p:sp>
      <p:sp>
        <p:nvSpPr>
          <p:cNvPr id="88" name="矩形 87"/>
          <p:cNvSpPr/>
          <p:nvPr/>
        </p:nvSpPr>
        <p:spPr>
          <a:xfrm>
            <a:off x="1787218" y="2195396"/>
            <a:ext cx="1826674" cy="400110"/>
          </a:xfrm>
          <a:prstGeom prst="rect">
            <a:avLst/>
          </a:prstGeom>
        </p:spPr>
        <p:txBody>
          <a:bodyPr wrap="square">
            <a:spAutoFit/>
          </a:bodyPr>
          <a:lstStyle/>
          <a:p>
            <a:pPr algn="r"/>
            <a:r>
              <a:rPr lang="zh-CN" altLang="en-US" sz="2000" dirty="0">
                <a:solidFill>
                  <a:schemeClr val="tx1">
                    <a:lumMod val="75000"/>
                    <a:lumOff val="25000"/>
                  </a:schemeClr>
                </a:solidFill>
                <a:latin typeface="Arial"/>
                <a:ea typeface="微软雅黑"/>
                <a:sym typeface="Arial"/>
              </a:rPr>
              <a:t>文字内容</a:t>
            </a:r>
            <a:endParaRPr lang="zh-CN" altLang="en-US" sz="2400" dirty="0">
              <a:solidFill>
                <a:schemeClr val="tx1">
                  <a:lumMod val="75000"/>
                  <a:lumOff val="25000"/>
                </a:schemeClr>
              </a:solidFill>
              <a:latin typeface="Arial"/>
              <a:ea typeface="微软雅黑"/>
              <a:sym typeface="Arial"/>
            </a:endParaRPr>
          </a:p>
        </p:txBody>
      </p:sp>
      <p:cxnSp>
        <p:nvCxnSpPr>
          <p:cNvPr id="89" name="直接连接符 88"/>
          <p:cNvCxnSpPr/>
          <p:nvPr/>
        </p:nvCxnSpPr>
        <p:spPr>
          <a:xfrm>
            <a:off x="3116647" y="2686354"/>
            <a:ext cx="33149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0" name="PA_矩形 75"/>
          <p:cNvSpPr/>
          <p:nvPr>
            <p:custDataLst>
              <p:tags r:id="rId3"/>
            </p:custDataLst>
          </p:nvPr>
        </p:nvSpPr>
        <p:spPr>
          <a:xfrm>
            <a:off x="884238" y="2712928"/>
            <a:ext cx="2729654" cy="9233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20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en-US" altLang="zh-CN" sz="1200" dirty="0">
              <a:solidFill>
                <a:schemeClr val="tx1">
                  <a:lumMod val="75000"/>
                  <a:lumOff val="25000"/>
                </a:schemeClr>
              </a:solidFill>
              <a:latin typeface="Arial"/>
              <a:ea typeface="微软雅黑"/>
              <a:sym typeface="Arial"/>
            </a:endParaRPr>
          </a:p>
        </p:txBody>
      </p:sp>
      <p:sp>
        <p:nvSpPr>
          <p:cNvPr id="91" name="矩形 90"/>
          <p:cNvSpPr/>
          <p:nvPr/>
        </p:nvSpPr>
        <p:spPr>
          <a:xfrm>
            <a:off x="1787218" y="3817442"/>
            <a:ext cx="1826674" cy="400110"/>
          </a:xfrm>
          <a:prstGeom prst="rect">
            <a:avLst/>
          </a:prstGeom>
        </p:spPr>
        <p:txBody>
          <a:bodyPr wrap="square">
            <a:spAutoFit/>
          </a:bodyPr>
          <a:lstStyle/>
          <a:p>
            <a:pPr algn="r"/>
            <a:r>
              <a:rPr lang="zh-CN" altLang="en-US" sz="2000" dirty="0">
                <a:solidFill>
                  <a:schemeClr val="tx1">
                    <a:lumMod val="75000"/>
                    <a:lumOff val="25000"/>
                  </a:schemeClr>
                </a:solidFill>
                <a:latin typeface="Arial"/>
                <a:ea typeface="微软雅黑"/>
                <a:sym typeface="Arial"/>
              </a:rPr>
              <a:t>文字内容</a:t>
            </a:r>
            <a:endParaRPr lang="zh-CN" altLang="en-US" sz="2400" dirty="0">
              <a:solidFill>
                <a:schemeClr val="tx1">
                  <a:lumMod val="75000"/>
                  <a:lumOff val="25000"/>
                </a:schemeClr>
              </a:solidFill>
              <a:latin typeface="Arial"/>
              <a:ea typeface="微软雅黑"/>
              <a:sym typeface="Arial"/>
            </a:endParaRPr>
          </a:p>
        </p:txBody>
      </p:sp>
      <p:cxnSp>
        <p:nvCxnSpPr>
          <p:cNvPr id="92" name="直接连接符 91"/>
          <p:cNvCxnSpPr/>
          <p:nvPr/>
        </p:nvCxnSpPr>
        <p:spPr>
          <a:xfrm>
            <a:off x="3116647" y="4334974"/>
            <a:ext cx="331496"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3" name="PA_矩形 75"/>
          <p:cNvSpPr/>
          <p:nvPr>
            <p:custDataLst>
              <p:tags r:id="rId4"/>
            </p:custDataLst>
          </p:nvPr>
        </p:nvSpPr>
        <p:spPr>
          <a:xfrm>
            <a:off x="884238" y="4334974"/>
            <a:ext cx="2729654" cy="9233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20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en-US" altLang="zh-CN" sz="1200" dirty="0">
              <a:solidFill>
                <a:schemeClr val="tx1">
                  <a:lumMod val="75000"/>
                  <a:lumOff val="25000"/>
                </a:schemeClr>
              </a:solidFill>
              <a:latin typeface="Arial"/>
              <a:ea typeface="微软雅黑"/>
              <a:sym typeface="Arial"/>
            </a:endParaRPr>
          </a:p>
        </p:txBody>
      </p:sp>
      <p:sp>
        <p:nvSpPr>
          <p:cNvPr id="18" name="任意多边形 17"/>
          <p:cNvSpPr/>
          <p:nvPr/>
        </p:nvSpPr>
        <p:spPr>
          <a:xfrm>
            <a:off x="-14334" y="211709"/>
            <a:ext cx="1090810" cy="708672"/>
          </a:xfrm>
          <a:custGeom>
            <a:avLst/>
            <a:gdLst>
              <a:gd name="connsiteX0" fmla="*/ 0 w 1090990"/>
              <a:gd name="connsiteY0" fmla="*/ 0 h 708790"/>
              <a:gd name="connsiteX1" fmla="*/ 738346 w 1090990"/>
              <a:gd name="connsiteY1" fmla="*/ 0 h 708790"/>
              <a:gd name="connsiteX2" fmla="*/ 1090990 w 1090990"/>
              <a:gd name="connsiteY2" fmla="*/ 299606 h 708790"/>
              <a:gd name="connsiteX3" fmla="*/ 1090990 w 1090990"/>
              <a:gd name="connsiteY3" fmla="*/ 409184 h 708790"/>
              <a:gd name="connsiteX4" fmla="*/ 738346 w 1090990"/>
              <a:gd name="connsiteY4" fmla="*/ 708790 h 708790"/>
              <a:gd name="connsiteX5" fmla="*/ 0 w 1090990"/>
              <a:gd name="connsiteY5" fmla="*/ 708790 h 708790"/>
              <a:gd name="connsiteX6" fmla="*/ 0 w 1090990"/>
              <a:gd name="connsiteY6" fmla="*/ 0 h 70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990" h="708790">
                <a:moveTo>
                  <a:pt x="0" y="0"/>
                </a:moveTo>
                <a:lnTo>
                  <a:pt x="738346" y="0"/>
                </a:lnTo>
                <a:cubicBezTo>
                  <a:pt x="933106" y="0"/>
                  <a:pt x="1090990" y="134138"/>
                  <a:pt x="1090990" y="299606"/>
                </a:cubicBezTo>
                <a:lnTo>
                  <a:pt x="1090990" y="409184"/>
                </a:lnTo>
                <a:cubicBezTo>
                  <a:pt x="1090990" y="574652"/>
                  <a:pt x="933106" y="708790"/>
                  <a:pt x="738346" y="708790"/>
                </a:cubicBezTo>
                <a:lnTo>
                  <a:pt x="0" y="70879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grpSp>
        <p:nvGrpSpPr>
          <p:cNvPr id="19" name="组合 18"/>
          <p:cNvGrpSpPr/>
          <p:nvPr/>
        </p:nvGrpSpPr>
        <p:grpSpPr>
          <a:xfrm>
            <a:off x="513311" y="352941"/>
            <a:ext cx="426212" cy="426208"/>
            <a:chOff x="304800" y="673100"/>
            <a:chExt cx="4000500" cy="4000500"/>
          </a:xfrm>
          <a:effectLst>
            <a:outerShdw blurRad="444500" dist="2540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631">
                <a:defRPr/>
              </a:pPr>
              <a:endParaRPr lang="zh-CN" altLang="en-US" sz="2531" kern="0">
                <a:solidFill>
                  <a:sysClr val="windowText" lastClr="000000"/>
                </a:solidFill>
                <a:latin typeface="Arial"/>
                <a:ea typeface="微软雅黑"/>
                <a:sym typeface="Arial"/>
              </a:endParaRPr>
            </a:p>
          </p:txBody>
        </p:sp>
        <p:sp>
          <p:nvSpPr>
            <p:cNvPr id="21" name="椭圆 2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631">
                <a:defRPr/>
              </a:pPr>
              <a:endParaRPr lang="zh-CN" altLang="en-US" sz="2531" kern="0">
                <a:solidFill>
                  <a:sysClr val="window" lastClr="FFFFFF"/>
                </a:solidFill>
                <a:latin typeface="Arial"/>
                <a:ea typeface="微软雅黑"/>
                <a:sym typeface="Arial"/>
              </a:endParaRPr>
            </a:p>
          </p:txBody>
        </p:sp>
      </p:grpSp>
      <p:sp>
        <p:nvSpPr>
          <p:cNvPr id="22" name="文本框 21"/>
          <p:cNvSpPr txBox="1"/>
          <p:nvPr/>
        </p:nvSpPr>
        <p:spPr>
          <a:xfrm>
            <a:off x="1126734" y="362244"/>
            <a:ext cx="3959760" cy="830997"/>
          </a:xfrm>
          <a:prstGeom prst="rect">
            <a:avLst/>
          </a:prstGeom>
          <a:noFill/>
        </p:spPr>
        <p:txBody>
          <a:bodyPr wrap="square">
            <a:spAutoFit/>
          </a:bodyPr>
          <a:lstStyle/>
          <a:p>
            <a:r>
              <a:rPr lang="en-US" altLang="zh-CN" sz="2400" b="1" dirty="0">
                <a:solidFill>
                  <a:schemeClr val="tx2"/>
                </a:solidFill>
                <a:latin typeface="Arial"/>
                <a:ea typeface="微软雅黑"/>
                <a:sym typeface="Arial"/>
              </a:rPr>
              <a:t>ADD RELATED TITLE WORDS</a:t>
            </a:r>
            <a:endParaRPr lang="zh-CN" altLang="en-US" sz="2400" b="1" dirty="0">
              <a:solidFill>
                <a:schemeClr val="tx2"/>
              </a:solidFill>
              <a:latin typeface="Arial"/>
              <a:ea typeface="微软雅黑"/>
              <a:cs typeface="Arial" panose="020B0604020202020204" pitchFamily="34" charset="0"/>
              <a:sym typeface="Arial"/>
            </a:endParaRPr>
          </a:p>
        </p:txBody>
      </p:sp>
      <p:sp>
        <p:nvSpPr>
          <p:cNvPr id="23" name="文本框 22"/>
          <p:cNvSpPr txBox="1"/>
          <p:nvPr/>
        </p:nvSpPr>
        <p:spPr>
          <a:xfrm>
            <a:off x="241995" y="6892377"/>
            <a:ext cx="2001262" cy="251226"/>
          </a:xfrm>
          <a:prstGeom prst="rect">
            <a:avLst/>
          </a:prstGeom>
          <a:noFill/>
        </p:spPr>
        <p:txBody>
          <a:bodyPr wrap="none" lIns="96397" tIns="48198" rIns="96397" bIns="48198" rtlCol="0">
            <a:spAutoFit/>
          </a:bodyPr>
          <a:lstStyle/>
          <a:p>
            <a:pPr defTabSz="963853"/>
            <a:r>
              <a:rPr lang="en-US" altLang="zh-CN" sz="1000" dirty="0">
                <a:solidFill>
                  <a:schemeClr val="tx1">
                    <a:lumMod val="65000"/>
                    <a:lumOff val="35000"/>
                  </a:schemeClr>
                </a:solidFill>
                <a:latin typeface="Arial"/>
                <a:ea typeface="微软雅黑"/>
                <a:cs typeface="+mn-ea"/>
                <a:sym typeface="Arial"/>
              </a:rPr>
              <a:t>ADD RELATED TITLE WORDS</a:t>
            </a:r>
            <a:endParaRPr lang="zh-CN" altLang="en-US" sz="1000" dirty="0">
              <a:solidFill>
                <a:schemeClr val="tx1">
                  <a:lumMod val="65000"/>
                  <a:lumOff val="35000"/>
                </a:schemeClr>
              </a:solidFill>
              <a:latin typeface="Arial"/>
              <a:ea typeface="微软雅黑"/>
              <a:cs typeface="+mn-ea"/>
              <a:sym typeface="Arial"/>
            </a:endParaRPr>
          </a:p>
        </p:txBody>
      </p:sp>
      <p:sp>
        <p:nvSpPr>
          <p:cNvPr id="27" name="矩形 26"/>
          <p:cNvSpPr/>
          <p:nvPr/>
        </p:nvSpPr>
        <p:spPr>
          <a:xfrm>
            <a:off x="11396298" y="6945982"/>
            <a:ext cx="1459633" cy="143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0" tIns="45703" rIns="91410" bIns="45703" numCol="1" spcCol="0" rtlCol="0" fromWordArt="0" anchor="ctr" anchorCtr="0" forceAA="0" compatLnSpc="1">
            <a:prstTxWarp prst="textNoShape">
              <a:avLst/>
            </a:prstTxWarp>
            <a:noAutofit/>
          </a:bodyP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2680836683"/>
      </p:ext>
    </p:extLst>
  </p:cSld>
  <p:clrMapOvr>
    <a:masterClrMapping/>
  </p:clrMapOvr>
  <p:transition spd="slow" advTm="3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00000" fill="hold" grpId="0"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1+#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6" accel="100000" fill="hold" grpId="0" nodeType="withEffect" p14:presetBounceEnd="40000">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14:bounceEnd="40000">
                                          <p:cBhvr additive="base">
                                            <p:cTn id="11" dur="1000" fill="hold"/>
                                            <p:tgtEl>
                                              <p:spTgt spid="25"/>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6" accel="100000" fill="hold" grpId="0" nodeType="withEffect" p14:presetBounceEnd="40000">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14:bounceEnd="40000">
                                          <p:cBhvr additive="base">
                                            <p:cTn id="15" dur="1000" fill="hold"/>
                                            <p:tgtEl>
                                              <p:spTgt spid="24"/>
                                            </p:tgtEl>
                                            <p:attrNameLst>
                                              <p:attrName>ppt_x</p:attrName>
                                            </p:attrNameLst>
                                          </p:cBhvr>
                                          <p:tavLst>
                                            <p:tav tm="0">
                                              <p:val>
                                                <p:strVal val="1+#ppt_w/2"/>
                                              </p:val>
                                            </p:tav>
                                            <p:tav tm="100000">
                                              <p:val>
                                                <p:strVal val="#ppt_x"/>
                                              </p:val>
                                            </p:tav>
                                          </p:tavLst>
                                        </p:anim>
                                        <p:anim calcmode="lin" valueType="num" p14:bounceEnd="40000">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6" accel="100000" fill="hold" grpId="0" nodeType="withEffect" p14:presetBounceEnd="40000">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14:bounceEnd="40000">
                                          <p:cBhvr additive="base">
                                            <p:cTn id="19" dur="1000" fill="hold"/>
                                            <p:tgtEl>
                                              <p:spTgt spid="26"/>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6" accel="100000" fill="hold" grpId="0" nodeType="withEffect" p14:presetBounceEnd="40000">
                                      <p:stCondLst>
                                        <p:cond delay="0"/>
                                      </p:stCondLst>
                                      <p:childTnLst>
                                        <p:set>
                                          <p:cBhvr>
                                            <p:cTn id="22" dur="1" fill="hold">
                                              <p:stCondLst>
                                                <p:cond delay="0"/>
                                              </p:stCondLst>
                                            </p:cTn>
                                            <p:tgtEl>
                                              <p:spTgt spid="82"/>
                                            </p:tgtEl>
                                            <p:attrNameLst>
                                              <p:attrName>style.visibility</p:attrName>
                                            </p:attrNameLst>
                                          </p:cBhvr>
                                          <p:to>
                                            <p:strVal val="visible"/>
                                          </p:to>
                                        </p:set>
                                        <p:anim calcmode="lin" valueType="num" p14:bounceEnd="40000">
                                          <p:cBhvr additive="base">
                                            <p:cTn id="23" dur="1000" fill="hold"/>
                                            <p:tgtEl>
                                              <p:spTgt spid="82"/>
                                            </p:tgtEl>
                                            <p:attrNameLst>
                                              <p:attrName>ppt_x</p:attrName>
                                            </p:attrNameLst>
                                          </p:cBhvr>
                                          <p:tavLst>
                                            <p:tav tm="0">
                                              <p:val>
                                                <p:strVal val="1+#ppt_w/2"/>
                                              </p:val>
                                            </p:tav>
                                            <p:tav tm="100000">
                                              <p:val>
                                                <p:strVal val="#ppt_x"/>
                                              </p:val>
                                            </p:tav>
                                          </p:tavLst>
                                        </p:anim>
                                        <p:anim calcmode="lin" valueType="num" p14:bounceEnd="40000">
                                          <p:cBhvr additive="base">
                                            <p:cTn id="24" dur="1000" fill="hold"/>
                                            <p:tgtEl>
                                              <p:spTgt spid="82"/>
                                            </p:tgtEl>
                                            <p:attrNameLst>
                                              <p:attrName>ppt_y</p:attrName>
                                            </p:attrNameLst>
                                          </p:cBhvr>
                                          <p:tavLst>
                                            <p:tav tm="0">
                                              <p:val>
                                                <p:strVal val="1+#ppt_h/2"/>
                                              </p:val>
                                            </p:tav>
                                            <p:tav tm="100000">
                                              <p:val>
                                                <p:strVal val="#ppt_y"/>
                                              </p:val>
                                            </p:tav>
                                          </p:tavLst>
                                        </p:anim>
                                      </p:childTnLst>
                                    </p:cTn>
                                  </p:par>
                                  <p:par>
                                    <p:cTn id="25" presetID="2" presetClass="entr" presetSubtype="6" accel="100000" fill="hold" nodeType="withEffect" p14:presetBounceEnd="40000">
                                      <p:stCondLst>
                                        <p:cond delay="0"/>
                                      </p:stCondLst>
                                      <p:childTnLst>
                                        <p:set>
                                          <p:cBhvr>
                                            <p:cTn id="26" dur="1" fill="hold">
                                              <p:stCondLst>
                                                <p:cond delay="0"/>
                                              </p:stCondLst>
                                            </p:cTn>
                                            <p:tgtEl>
                                              <p:spTgt spid="83"/>
                                            </p:tgtEl>
                                            <p:attrNameLst>
                                              <p:attrName>style.visibility</p:attrName>
                                            </p:attrNameLst>
                                          </p:cBhvr>
                                          <p:to>
                                            <p:strVal val="visible"/>
                                          </p:to>
                                        </p:set>
                                        <p:anim calcmode="lin" valueType="num" p14:bounceEnd="40000">
                                          <p:cBhvr additive="base">
                                            <p:cTn id="27" dur="1000" fill="hold"/>
                                            <p:tgtEl>
                                              <p:spTgt spid="83"/>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83"/>
                                            </p:tgtEl>
                                            <p:attrNameLst>
                                              <p:attrName>ppt_y</p:attrName>
                                            </p:attrNameLst>
                                          </p:cBhvr>
                                          <p:tavLst>
                                            <p:tav tm="0">
                                              <p:val>
                                                <p:strVal val="1+#ppt_h/2"/>
                                              </p:val>
                                            </p:tav>
                                            <p:tav tm="100000">
                                              <p:val>
                                                <p:strVal val="#ppt_y"/>
                                              </p:val>
                                            </p:tav>
                                          </p:tavLst>
                                        </p:anim>
                                      </p:childTnLst>
                                    </p:cTn>
                                  </p:par>
                                  <p:par>
                                    <p:cTn id="29" presetID="2" presetClass="entr" presetSubtype="6" accel="100000" fill="hold" grpId="0" nodeType="withEffect" p14:presetBounceEnd="40000">
                                      <p:stCondLst>
                                        <p:cond delay="0"/>
                                      </p:stCondLst>
                                      <p:childTnLst>
                                        <p:set>
                                          <p:cBhvr>
                                            <p:cTn id="30" dur="1" fill="hold">
                                              <p:stCondLst>
                                                <p:cond delay="0"/>
                                              </p:stCondLst>
                                            </p:cTn>
                                            <p:tgtEl>
                                              <p:spTgt spid="84"/>
                                            </p:tgtEl>
                                            <p:attrNameLst>
                                              <p:attrName>style.visibility</p:attrName>
                                            </p:attrNameLst>
                                          </p:cBhvr>
                                          <p:to>
                                            <p:strVal val="visible"/>
                                          </p:to>
                                        </p:set>
                                        <p:anim calcmode="lin" valueType="num" p14:bounceEnd="40000">
                                          <p:cBhvr additive="base">
                                            <p:cTn id="31" dur="1000" fill="hold"/>
                                            <p:tgtEl>
                                              <p:spTgt spid="84"/>
                                            </p:tgtEl>
                                            <p:attrNameLst>
                                              <p:attrName>ppt_x</p:attrName>
                                            </p:attrNameLst>
                                          </p:cBhvr>
                                          <p:tavLst>
                                            <p:tav tm="0">
                                              <p:val>
                                                <p:strVal val="1+#ppt_w/2"/>
                                              </p:val>
                                            </p:tav>
                                            <p:tav tm="100000">
                                              <p:val>
                                                <p:strVal val="#ppt_x"/>
                                              </p:val>
                                            </p:tav>
                                          </p:tavLst>
                                        </p:anim>
                                        <p:anim calcmode="lin" valueType="num" p14:bounceEnd="40000">
                                          <p:cBhvr additive="base">
                                            <p:cTn id="32" dur="1000" fill="hold"/>
                                            <p:tgtEl>
                                              <p:spTgt spid="84"/>
                                            </p:tgtEl>
                                            <p:attrNameLst>
                                              <p:attrName>ppt_y</p:attrName>
                                            </p:attrNameLst>
                                          </p:cBhvr>
                                          <p:tavLst>
                                            <p:tav tm="0">
                                              <p:val>
                                                <p:strVal val="1+#ppt_h/2"/>
                                              </p:val>
                                            </p:tav>
                                            <p:tav tm="100000">
                                              <p:val>
                                                <p:strVal val="#ppt_y"/>
                                              </p:val>
                                            </p:tav>
                                          </p:tavLst>
                                        </p:anim>
                                      </p:childTnLst>
                                    </p:cTn>
                                  </p:par>
                                  <p:par>
                                    <p:cTn id="33" presetID="2" presetClass="entr" presetSubtype="6" accel="100000" fill="hold" grpId="0" nodeType="withEffect" p14:presetBounceEnd="40000">
                                      <p:stCondLst>
                                        <p:cond delay="0"/>
                                      </p:stCondLst>
                                      <p:childTnLst>
                                        <p:set>
                                          <p:cBhvr>
                                            <p:cTn id="34" dur="1" fill="hold">
                                              <p:stCondLst>
                                                <p:cond delay="0"/>
                                              </p:stCondLst>
                                            </p:cTn>
                                            <p:tgtEl>
                                              <p:spTgt spid="85"/>
                                            </p:tgtEl>
                                            <p:attrNameLst>
                                              <p:attrName>style.visibility</p:attrName>
                                            </p:attrNameLst>
                                          </p:cBhvr>
                                          <p:to>
                                            <p:strVal val="visible"/>
                                          </p:to>
                                        </p:set>
                                        <p:anim calcmode="lin" valueType="num" p14:bounceEnd="40000">
                                          <p:cBhvr additive="base">
                                            <p:cTn id="35" dur="1000" fill="hold"/>
                                            <p:tgtEl>
                                              <p:spTgt spid="85"/>
                                            </p:tgtEl>
                                            <p:attrNameLst>
                                              <p:attrName>ppt_x</p:attrName>
                                            </p:attrNameLst>
                                          </p:cBhvr>
                                          <p:tavLst>
                                            <p:tav tm="0">
                                              <p:val>
                                                <p:strVal val="1+#ppt_w/2"/>
                                              </p:val>
                                            </p:tav>
                                            <p:tav tm="100000">
                                              <p:val>
                                                <p:strVal val="#ppt_x"/>
                                              </p:val>
                                            </p:tav>
                                          </p:tavLst>
                                        </p:anim>
                                        <p:anim calcmode="lin" valueType="num" p14:bounceEnd="40000">
                                          <p:cBhvr additive="base">
                                            <p:cTn id="36" dur="1000" fill="hold"/>
                                            <p:tgtEl>
                                              <p:spTgt spid="85"/>
                                            </p:tgtEl>
                                            <p:attrNameLst>
                                              <p:attrName>ppt_y</p:attrName>
                                            </p:attrNameLst>
                                          </p:cBhvr>
                                          <p:tavLst>
                                            <p:tav tm="0">
                                              <p:val>
                                                <p:strVal val="1+#ppt_h/2"/>
                                              </p:val>
                                            </p:tav>
                                            <p:tav tm="100000">
                                              <p:val>
                                                <p:strVal val="#ppt_y"/>
                                              </p:val>
                                            </p:tav>
                                          </p:tavLst>
                                        </p:anim>
                                      </p:childTnLst>
                                    </p:cTn>
                                  </p:par>
                                  <p:par>
                                    <p:cTn id="37" presetID="2" presetClass="entr" presetSubtype="6" accel="100000" fill="hold" nodeType="withEffect" p14:presetBounceEnd="40000">
                                      <p:stCondLst>
                                        <p:cond delay="0"/>
                                      </p:stCondLst>
                                      <p:childTnLst>
                                        <p:set>
                                          <p:cBhvr>
                                            <p:cTn id="38" dur="1" fill="hold">
                                              <p:stCondLst>
                                                <p:cond delay="0"/>
                                              </p:stCondLst>
                                            </p:cTn>
                                            <p:tgtEl>
                                              <p:spTgt spid="86"/>
                                            </p:tgtEl>
                                            <p:attrNameLst>
                                              <p:attrName>style.visibility</p:attrName>
                                            </p:attrNameLst>
                                          </p:cBhvr>
                                          <p:to>
                                            <p:strVal val="visible"/>
                                          </p:to>
                                        </p:set>
                                        <p:anim calcmode="lin" valueType="num" p14:bounceEnd="40000">
                                          <p:cBhvr additive="base">
                                            <p:cTn id="39" dur="1000" fill="hold"/>
                                            <p:tgtEl>
                                              <p:spTgt spid="86"/>
                                            </p:tgtEl>
                                            <p:attrNameLst>
                                              <p:attrName>ppt_x</p:attrName>
                                            </p:attrNameLst>
                                          </p:cBhvr>
                                          <p:tavLst>
                                            <p:tav tm="0">
                                              <p:val>
                                                <p:strVal val="1+#ppt_w/2"/>
                                              </p:val>
                                            </p:tav>
                                            <p:tav tm="100000">
                                              <p:val>
                                                <p:strVal val="#ppt_x"/>
                                              </p:val>
                                            </p:tav>
                                          </p:tavLst>
                                        </p:anim>
                                        <p:anim calcmode="lin" valueType="num" p14:bounceEnd="40000">
                                          <p:cBhvr additive="base">
                                            <p:cTn id="40" dur="1000" fill="hold"/>
                                            <p:tgtEl>
                                              <p:spTgt spid="86"/>
                                            </p:tgtEl>
                                            <p:attrNameLst>
                                              <p:attrName>ppt_y</p:attrName>
                                            </p:attrNameLst>
                                          </p:cBhvr>
                                          <p:tavLst>
                                            <p:tav tm="0">
                                              <p:val>
                                                <p:strVal val="1+#ppt_h/2"/>
                                              </p:val>
                                            </p:tav>
                                            <p:tav tm="100000">
                                              <p:val>
                                                <p:strVal val="#ppt_y"/>
                                              </p:val>
                                            </p:tav>
                                          </p:tavLst>
                                        </p:anim>
                                      </p:childTnLst>
                                    </p:cTn>
                                  </p:par>
                                  <p:par>
                                    <p:cTn id="41" presetID="2" presetClass="entr" presetSubtype="6" accel="100000" fill="hold" grpId="0" nodeType="withEffect" p14:presetBounceEnd="40000">
                                      <p:stCondLst>
                                        <p:cond delay="0"/>
                                      </p:stCondLst>
                                      <p:childTnLst>
                                        <p:set>
                                          <p:cBhvr>
                                            <p:cTn id="42" dur="1" fill="hold">
                                              <p:stCondLst>
                                                <p:cond delay="0"/>
                                              </p:stCondLst>
                                            </p:cTn>
                                            <p:tgtEl>
                                              <p:spTgt spid="87"/>
                                            </p:tgtEl>
                                            <p:attrNameLst>
                                              <p:attrName>style.visibility</p:attrName>
                                            </p:attrNameLst>
                                          </p:cBhvr>
                                          <p:to>
                                            <p:strVal val="visible"/>
                                          </p:to>
                                        </p:set>
                                        <p:anim calcmode="lin" valueType="num" p14:bounceEnd="40000">
                                          <p:cBhvr additive="base">
                                            <p:cTn id="43" dur="1000" fill="hold"/>
                                            <p:tgtEl>
                                              <p:spTgt spid="87"/>
                                            </p:tgtEl>
                                            <p:attrNameLst>
                                              <p:attrName>ppt_x</p:attrName>
                                            </p:attrNameLst>
                                          </p:cBhvr>
                                          <p:tavLst>
                                            <p:tav tm="0">
                                              <p:val>
                                                <p:strVal val="1+#ppt_w/2"/>
                                              </p:val>
                                            </p:tav>
                                            <p:tav tm="100000">
                                              <p:val>
                                                <p:strVal val="#ppt_x"/>
                                              </p:val>
                                            </p:tav>
                                          </p:tavLst>
                                        </p:anim>
                                        <p:anim calcmode="lin" valueType="num" p14:bounceEnd="40000">
                                          <p:cBhvr additive="base">
                                            <p:cTn id="44" dur="1000" fill="hold"/>
                                            <p:tgtEl>
                                              <p:spTgt spid="87"/>
                                            </p:tgtEl>
                                            <p:attrNameLst>
                                              <p:attrName>ppt_y</p:attrName>
                                            </p:attrNameLst>
                                          </p:cBhvr>
                                          <p:tavLst>
                                            <p:tav tm="0">
                                              <p:val>
                                                <p:strVal val="1+#ppt_h/2"/>
                                              </p:val>
                                            </p:tav>
                                            <p:tav tm="100000">
                                              <p:val>
                                                <p:strVal val="#ppt_y"/>
                                              </p:val>
                                            </p:tav>
                                          </p:tavLst>
                                        </p:anim>
                                      </p:childTnLst>
                                    </p:cTn>
                                  </p:par>
                                  <p:par>
                                    <p:cTn id="45" presetID="2" presetClass="entr" presetSubtype="6" accel="100000" fill="hold" grpId="0" nodeType="withEffect" p14:presetBounceEnd="40000">
                                      <p:stCondLst>
                                        <p:cond delay="0"/>
                                      </p:stCondLst>
                                      <p:childTnLst>
                                        <p:set>
                                          <p:cBhvr>
                                            <p:cTn id="46" dur="1" fill="hold">
                                              <p:stCondLst>
                                                <p:cond delay="0"/>
                                              </p:stCondLst>
                                            </p:cTn>
                                            <p:tgtEl>
                                              <p:spTgt spid="88"/>
                                            </p:tgtEl>
                                            <p:attrNameLst>
                                              <p:attrName>style.visibility</p:attrName>
                                            </p:attrNameLst>
                                          </p:cBhvr>
                                          <p:to>
                                            <p:strVal val="visible"/>
                                          </p:to>
                                        </p:set>
                                        <p:anim calcmode="lin" valueType="num" p14:bounceEnd="40000">
                                          <p:cBhvr additive="base">
                                            <p:cTn id="47" dur="1000" fill="hold"/>
                                            <p:tgtEl>
                                              <p:spTgt spid="88"/>
                                            </p:tgtEl>
                                            <p:attrNameLst>
                                              <p:attrName>ppt_x</p:attrName>
                                            </p:attrNameLst>
                                          </p:cBhvr>
                                          <p:tavLst>
                                            <p:tav tm="0">
                                              <p:val>
                                                <p:strVal val="1+#ppt_w/2"/>
                                              </p:val>
                                            </p:tav>
                                            <p:tav tm="100000">
                                              <p:val>
                                                <p:strVal val="#ppt_x"/>
                                              </p:val>
                                            </p:tav>
                                          </p:tavLst>
                                        </p:anim>
                                        <p:anim calcmode="lin" valueType="num" p14:bounceEnd="40000">
                                          <p:cBhvr additive="base">
                                            <p:cTn id="48" dur="1000" fill="hold"/>
                                            <p:tgtEl>
                                              <p:spTgt spid="88"/>
                                            </p:tgtEl>
                                            <p:attrNameLst>
                                              <p:attrName>ppt_y</p:attrName>
                                            </p:attrNameLst>
                                          </p:cBhvr>
                                          <p:tavLst>
                                            <p:tav tm="0">
                                              <p:val>
                                                <p:strVal val="1+#ppt_h/2"/>
                                              </p:val>
                                            </p:tav>
                                            <p:tav tm="100000">
                                              <p:val>
                                                <p:strVal val="#ppt_y"/>
                                              </p:val>
                                            </p:tav>
                                          </p:tavLst>
                                        </p:anim>
                                      </p:childTnLst>
                                    </p:cTn>
                                  </p:par>
                                  <p:par>
                                    <p:cTn id="49" presetID="2" presetClass="entr" presetSubtype="6" accel="100000" fill="hold" nodeType="withEffect" p14:presetBounceEnd="40000">
                                      <p:stCondLst>
                                        <p:cond delay="0"/>
                                      </p:stCondLst>
                                      <p:childTnLst>
                                        <p:set>
                                          <p:cBhvr>
                                            <p:cTn id="50" dur="1" fill="hold">
                                              <p:stCondLst>
                                                <p:cond delay="0"/>
                                              </p:stCondLst>
                                            </p:cTn>
                                            <p:tgtEl>
                                              <p:spTgt spid="89"/>
                                            </p:tgtEl>
                                            <p:attrNameLst>
                                              <p:attrName>style.visibility</p:attrName>
                                            </p:attrNameLst>
                                          </p:cBhvr>
                                          <p:to>
                                            <p:strVal val="visible"/>
                                          </p:to>
                                        </p:set>
                                        <p:anim calcmode="lin" valueType="num" p14:bounceEnd="40000">
                                          <p:cBhvr additive="base">
                                            <p:cTn id="51" dur="1000" fill="hold"/>
                                            <p:tgtEl>
                                              <p:spTgt spid="89"/>
                                            </p:tgtEl>
                                            <p:attrNameLst>
                                              <p:attrName>ppt_x</p:attrName>
                                            </p:attrNameLst>
                                          </p:cBhvr>
                                          <p:tavLst>
                                            <p:tav tm="0">
                                              <p:val>
                                                <p:strVal val="1+#ppt_w/2"/>
                                              </p:val>
                                            </p:tav>
                                            <p:tav tm="100000">
                                              <p:val>
                                                <p:strVal val="#ppt_x"/>
                                              </p:val>
                                            </p:tav>
                                          </p:tavLst>
                                        </p:anim>
                                        <p:anim calcmode="lin" valueType="num" p14:bounceEnd="40000">
                                          <p:cBhvr additive="base">
                                            <p:cTn id="52" dur="1000" fill="hold"/>
                                            <p:tgtEl>
                                              <p:spTgt spid="89"/>
                                            </p:tgtEl>
                                            <p:attrNameLst>
                                              <p:attrName>ppt_y</p:attrName>
                                            </p:attrNameLst>
                                          </p:cBhvr>
                                          <p:tavLst>
                                            <p:tav tm="0">
                                              <p:val>
                                                <p:strVal val="1+#ppt_h/2"/>
                                              </p:val>
                                            </p:tav>
                                            <p:tav tm="100000">
                                              <p:val>
                                                <p:strVal val="#ppt_y"/>
                                              </p:val>
                                            </p:tav>
                                          </p:tavLst>
                                        </p:anim>
                                      </p:childTnLst>
                                    </p:cTn>
                                  </p:par>
                                  <p:par>
                                    <p:cTn id="53" presetID="2" presetClass="entr" presetSubtype="6" accel="100000" fill="hold" grpId="0" nodeType="withEffect" p14:presetBounceEnd="40000">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14:bounceEnd="40000">
                                          <p:cBhvr additive="base">
                                            <p:cTn id="55" dur="1000" fill="hold"/>
                                            <p:tgtEl>
                                              <p:spTgt spid="90"/>
                                            </p:tgtEl>
                                            <p:attrNameLst>
                                              <p:attrName>ppt_x</p:attrName>
                                            </p:attrNameLst>
                                          </p:cBhvr>
                                          <p:tavLst>
                                            <p:tav tm="0">
                                              <p:val>
                                                <p:strVal val="1+#ppt_w/2"/>
                                              </p:val>
                                            </p:tav>
                                            <p:tav tm="100000">
                                              <p:val>
                                                <p:strVal val="#ppt_x"/>
                                              </p:val>
                                            </p:tav>
                                          </p:tavLst>
                                        </p:anim>
                                        <p:anim calcmode="lin" valueType="num" p14:bounceEnd="40000">
                                          <p:cBhvr additive="base">
                                            <p:cTn id="56" dur="1000" fill="hold"/>
                                            <p:tgtEl>
                                              <p:spTgt spid="90"/>
                                            </p:tgtEl>
                                            <p:attrNameLst>
                                              <p:attrName>ppt_y</p:attrName>
                                            </p:attrNameLst>
                                          </p:cBhvr>
                                          <p:tavLst>
                                            <p:tav tm="0">
                                              <p:val>
                                                <p:strVal val="1+#ppt_h/2"/>
                                              </p:val>
                                            </p:tav>
                                            <p:tav tm="100000">
                                              <p:val>
                                                <p:strVal val="#ppt_y"/>
                                              </p:val>
                                            </p:tav>
                                          </p:tavLst>
                                        </p:anim>
                                      </p:childTnLst>
                                    </p:cTn>
                                  </p:par>
                                  <p:par>
                                    <p:cTn id="57" presetID="2" presetClass="entr" presetSubtype="6" accel="100000" fill="hold" grpId="0" nodeType="withEffect" p14:presetBounceEnd="40000">
                                      <p:stCondLst>
                                        <p:cond delay="0"/>
                                      </p:stCondLst>
                                      <p:childTnLst>
                                        <p:set>
                                          <p:cBhvr>
                                            <p:cTn id="58" dur="1" fill="hold">
                                              <p:stCondLst>
                                                <p:cond delay="0"/>
                                              </p:stCondLst>
                                            </p:cTn>
                                            <p:tgtEl>
                                              <p:spTgt spid="91"/>
                                            </p:tgtEl>
                                            <p:attrNameLst>
                                              <p:attrName>style.visibility</p:attrName>
                                            </p:attrNameLst>
                                          </p:cBhvr>
                                          <p:to>
                                            <p:strVal val="visible"/>
                                          </p:to>
                                        </p:set>
                                        <p:anim calcmode="lin" valueType="num" p14:bounceEnd="40000">
                                          <p:cBhvr additive="base">
                                            <p:cTn id="59" dur="1000" fill="hold"/>
                                            <p:tgtEl>
                                              <p:spTgt spid="91"/>
                                            </p:tgtEl>
                                            <p:attrNameLst>
                                              <p:attrName>ppt_x</p:attrName>
                                            </p:attrNameLst>
                                          </p:cBhvr>
                                          <p:tavLst>
                                            <p:tav tm="0">
                                              <p:val>
                                                <p:strVal val="1+#ppt_w/2"/>
                                              </p:val>
                                            </p:tav>
                                            <p:tav tm="100000">
                                              <p:val>
                                                <p:strVal val="#ppt_x"/>
                                              </p:val>
                                            </p:tav>
                                          </p:tavLst>
                                        </p:anim>
                                        <p:anim calcmode="lin" valueType="num" p14:bounceEnd="40000">
                                          <p:cBhvr additive="base">
                                            <p:cTn id="60" dur="1000" fill="hold"/>
                                            <p:tgtEl>
                                              <p:spTgt spid="91"/>
                                            </p:tgtEl>
                                            <p:attrNameLst>
                                              <p:attrName>ppt_y</p:attrName>
                                            </p:attrNameLst>
                                          </p:cBhvr>
                                          <p:tavLst>
                                            <p:tav tm="0">
                                              <p:val>
                                                <p:strVal val="1+#ppt_h/2"/>
                                              </p:val>
                                            </p:tav>
                                            <p:tav tm="100000">
                                              <p:val>
                                                <p:strVal val="#ppt_y"/>
                                              </p:val>
                                            </p:tav>
                                          </p:tavLst>
                                        </p:anim>
                                      </p:childTnLst>
                                    </p:cTn>
                                  </p:par>
                                  <p:par>
                                    <p:cTn id="61" presetID="2" presetClass="entr" presetSubtype="6" accel="100000" fill="hold" nodeType="withEffect" p14:presetBounceEnd="40000">
                                      <p:stCondLst>
                                        <p:cond delay="0"/>
                                      </p:stCondLst>
                                      <p:childTnLst>
                                        <p:set>
                                          <p:cBhvr>
                                            <p:cTn id="62" dur="1" fill="hold">
                                              <p:stCondLst>
                                                <p:cond delay="0"/>
                                              </p:stCondLst>
                                            </p:cTn>
                                            <p:tgtEl>
                                              <p:spTgt spid="92"/>
                                            </p:tgtEl>
                                            <p:attrNameLst>
                                              <p:attrName>style.visibility</p:attrName>
                                            </p:attrNameLst>
                                          </p:cBhvr>
                                          <p:to>
                                            <p:strVal val="visible"/>
                                          </p:to>
                                        </p:set>
                                        <p:anim calcmode="lin" valueType="num" p14:bounceEnd="40000">
                                          <p:cBhvr additive="base">
                                            <p:cTn id="63" dur="1000" fill="hold"/>
                                            <p:tgtEl>
                                              <p:spTgt spid="92"/>
                                            </p:tgtEl>
                                            <p:attrNameLst>
                                              <p:attrName>ppt_x</p:attrName>
                                            </p:attrNameLst>
                                          </p:cBhvr>
                                          <p:tavLst>
                                            <p:tav tm="0">
                                              <p:val>
                                                <p:strVal val="1+#ppt_w/2"/>
                                              </p:val>
                                            </p:tav>
                                            <p:tav tm="100000">
                                              <p:val>
                                                <p:strVal val="#ppt_x"/>
                                              </p:val>
                                            </p:tav>
                                          </p:tavLst>
                                        </p:anim>
                                        <p:anim calcmode="lin" valueType="num" p14:bounceEnd="40000">
                                          <p:cBhvr additive="base">
                                            <p:cTn id="64" dur="1000" fill="hold"/>
                                            <p:tgtEl>
                                              <p:spTgt spid="92"/>
                                            </p:tgtEl>
                                            <p:attrNameLst>
                                              <p:attrName>ppt_y</p:attrName>
                                            </p:attrNameLst>
                                          </p:cBhvr>
                                          <p:tavLst>
                                            <p:tav tm="0">
                                              <p:val>
                                                <p:strVal val="1+#ppt_h/2"/>
                                              </p:val>
                                            </p:tav>
                                            <p:tav tm="100000">
                                              <p:val>
                                                <p:strVal val="#ppt_y"/>
                                              </p:val>
                                            </p:tav>
                                          </p:tavLst>
                                        </p:anim>
                                      </p:childTnLst>
                                    </p:cTn>
                                  </p:par>
                                  <p:par>
                                    <p:cTn id="65" presetID="2" presetClass="entr" presetSubtype="6" accel="100000" fill="hold" grpId="0" nodeType="withEffect" p14:presetBounceEnd="40000">
                                      <p:stCondLst>
                                        <p:cond delay="0"/>
                                      </p:stCondLst>
                                      <p:childTnLst>
                                        <p:set>
                                          <p:cBhvr>
                                            <p:cTn id="66" dur="1" fill="hold">
                                              <p:stCondLst>
                                                <p:cond delay="0"/>
                                              </p:stCondLst>
                                            </p:cTn>
                                            <p:tgtEl>
                                              <p:spTgt spid="93"/>
                                            </p:tgtEl>
                                            <p:attrNameLst>
                                              <p:attrName>style.visibility</p:attrName>
                                            </p:attrNameLst>
                                          </p:cBhvr>
                                          <p:to>
                                            <p:strVal val="visible"/>
                                          </p:to>
                                        </p:set>
                                        <p:anim calcmode="lin" valueType="num" p14:bounceEnd="40000">
                                          <p:cBhvr additive="base">
                                            <p:cTn id="67" dur="1000" fill="hold"/>
                                            <p:tgtEl>
                                              <p:spTgt spid="93"/>
                                            </p:tgtEl>
                                            <p:attrNameLst>
                                              <p:attrName>ppt_x</p:attrName>
                                            </p:attrNameLst>
                                          </p:cBhvr>
                                          <p:tavLst>
                                            <p:tav tm="0">
                                              <p:val>
                                                <p:strVal val="1+#ppt_w/2"/>
                                              </p:val>
                                            </p:tav>
                                            <p:tav tm="100000">
                                              <p:val>
                                                <p:strVal val="#ppt_x"/>
                                              </p:val>
                                            </p:tav>
                                          </p:tavLst>
                                        </p:anim>
                                        <p:anim calcmode="lin" valueType="num" p14:bounceEnd="40000">
                                          <p:cBhvr additive="base">
                                            <p:cTn id="68" dur="10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2" grpId="0" animBg="1"/>
          <p:bldP spid="24" grpId="0" animBg="1"/>
          <p:bldP spid="25" grpId="0" animBg="1"/>
          <p:bldP spid="26" grpId="0" animBg="1"/>
          <p:bldP spid="84" grpId="0"/>
          <p:bldP spid="85" grpId="0"/>
          <p:bldP spid="87" grpId="0"/>
          <p:bldP spid="88" grpId="0"/>
          <p:bldP spid="90" grpId="0"/>
          <p:bldP spid="91" grpId="0"/>
          <p:bldP spid="9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6" accel="10000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1+#ppt_w/2"/>
                                              </p:val>
                                            </p:tav>
                                            <p:tav tm="100000">
                                              <p:val>
                                                <p:strVal val="#ppt_x"/>
                                              </p:val>
                                            </p:tav>
                                          </p:tavLst>
                                        </p:anim>
                                        <p:anim calcmode="lin" valueType="num">
                                          <p:cBhvr additive="base">
                                            <p:cTn id="12" dur="10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6" accel="10000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000" fill="hold"/>
                                            <p:tgtEl>
                                              <p:spTgt spid="24"/>
                                            </p:tgtEl>
                                            <p:attrNameLst>
                                              <p:attrName>ppt_x</p:attrName>
                                            </p:attrNameLst>
                                          </p:cBhvr>
                                          <p:tavLst>
                                            <p:tav tm="0">
                                              <p:val>
                                                <p:strVal val="1+#ppt_w/2"/>
                                              </p:val>
                                            </p:tav>
                                            <p:tav tm="100000">
                                              <p:val>
                                                <p:strVal val="#ppt_x"/>
                                              </p:val>
                                            </p:tav>
                                          </p:tavLst>
                                        </p:anim>
                                        <p:anim calcmode="lin" valueType="num">
                                          <p:cBhvr additive="base">
                                            <p:cTn id="16" dur="10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6" accel="10000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1000" fill="hold"/>
                                            <p:tgtEl>
                                              <p:spTgt spid="26"/>
                                            </p:tgtEl>
                                            <p:attrNameLst>
                                              <p:attrName>ppt_x</p:attrName>
                                            </p:attrNameLst>
                                          </p:cBhvr>
                                          <p:tavLst>
                                            <p:tav tm="0">
                                              <p:val>
                                                <p:strVal val="1+#ppt_w/2"/>
                                              </p:val>
                                            </p:tav>
                                            <p:tav tm="100000">
                                              <p:val>
                                                <p:strVal val="#ppt_x"/>
                                              </p:val>
                                            </p:tav>
                                          </p:tavLst>
                                        </p:anim>
                                        <p:anim calcmode="lin" valueType="num">
                                          <p:cBhvr additive="base">
                                            <p:cTn id="20" dur="10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6" accel="10000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anim calcmode="lin" valueType="num">
                                          <p:cBhvr additive="base">
                                            <p:cTn id="23" dur="1000" fill="hold"/>
                                            <p:tgtEl>
                                              <p:spTgt spid="82"/>
                                            </p:tgtEl>
                                            <p:attrNameLst>
                                              <p:attrName>ppt_x</p:attrName>
                                            </p:attrNameLst>
                                          </p:cBhvr>
                                          <p:tavLst>
                                            <p:tav tm="0">
                                              <p:val>
                                                <p:strVal val="1+#ppt_w/2"/>
                                              </p:val>
                                            </p:tav>
                                            <p:tav tm="100000">
                                              <p:val>
                                                <p:strVal val="#ppt_x"/>
                                              </p:val>
                                            </p:tav>
                                          </p:tavLst>
                                        </p:anim>
                                        <p:anim calcmode="lin" valueType="num">
                                          <p:cBhvr additive="base">
                                            <p:cTn id="24" dur="1000" fill="hold"/>
                                            <p:tgtEl>
                                              <p:spTgt spid="82"/>
                                            </p:tgtEl>
                                            <p:attrNameLst>
                                              <p:attrName>ppt_y</p:attrName>
                                            </p:attrNameLst>
                                          </p:cBhvr>
                                          <p:tavLst>
                                            <p:tav tm="0">
                                              <p:val>
                                                <p:strVal val="1+#ppt_h/2"/>
                                              </p:val>
                                            </p:tav>
                                            <p:tav tm="100000">
                                              <p:val>
                                                <p:strVal val="#ppt_y"/>
                                              </p:val>
                                            </p:tav>
                                          </p:tavLst>
                                        </p:anim>
                                      </p:childTnLst>
                                    </p:cTn>
                                  </p:par>
                                  <p:par>
                                    <p:cTn id="25" presetID="2" presetClass="entr" presetSubtype="6" accel="10000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anim calcmode="lin" valueType="num">
                                          <p:cBhvr additive="base">
                                            <p:cTn id="27" dur="1000" fill="hold"/>
                                            <p:tgtEl>
                                              <p:spTgt spid="83"/>
                                            </p:tgtEl>
                                            <p:attrNameLst>
                                              <p:attrName>ppt_x</p:attrName>
                                            </p:attrNameLst>
                                          </p:cBhvr>
                                          <p:tavLst>
                                            <p:tav tm="0">
                                              <p:val>
                                                <p:strVal val="1+#ppt_w/2"/>
                                              </p:val>
                                            </p:tav>
                                            <p:tav tm="100000">
                                              <p:val>
                                                <p:strVal val="#ppt_x"/>
                                              </p:val>
                                            </p:tav>
                                          </p:tavLst>
                                        </p:anim>
                                        <p:anim calcmode="lin" valueType="num">
                                          <p:cBhvr additive="base">
                                            <p:cTn id="28" dur="1000" fill="hold"/>
                                            <p:tgtEl>
                                              <p:spTgt spid="83"/>
                                            </p:tgtEl>
                                            <p:attrNameLst>
                                              <p:attrName>ppt_y</p:attrName>
                                            </p:attrNameLst>
                                          </p:cBhvr>
                                          <p:tavLst>
                                            <p:tav tm="0">
                                              <p:val>
                                                <p:strVal val="1+#ppt_h/2"/>
                                              </p:val>
                                            </p:tav>
                                            <p:tav tm="100000">
                                              <p:val>
                                                <p:strVal val="#ppt_y"/>
                                              </p:val>
                                            </p:tav>
                                          </p:tavLst>
                                        </p:anim>
                                      </p:childTnLst>
                                    </p:cTn>
                                  </p:par>
                                  <p:par>
                                    <p:cTn id="29" presetID="2" presetClass="entr" presetSubtype="6" accel="10000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 calcmode="lin" valueType="num">
                                          <p:cBhvr additive="base">
                                            <p:cTn id="31" dur="1000" fill="hold"/>
                                            <p:tgtEl>
                                              <p:spTgt spid="84"/>
                                            </p:tgtEl>
                                            <p:attrNameLst>
                                              <p:attrName>ppt_x</p:attrName>
                                            </p:attrNameLst>
                                          </p:cBhvr>
                                          <p:tavLst>
                                            <p:tav tm="0">
                                              <p:val>
                                                <p:strVal val="1+#ppt_w/2"/>
                                              </p:val>
                                            </p:tav>
                                            <p:tav tm="100000">
                                              <p:val>
                                                <p:strVal val="#ppt_x"/>
                                              </p:val>
                                            </p:tav>
                                          </p:tavLst>
                                        </p:anim>
                                        <p:anim calcmode="lin" valueType="num">
                                          <p:cBhvr additive="base">
                                            <p:cTn id="32" dur="1000" fill="hold"/>
                                            <p:tgtEl>
                                              <p:spTgt spid="84"/>
                                            </p:tgtEl>
                                            <p:attrNameLst>
                                              <p:attrName>ppt_y</p:attrName>
                                            </p:attrNameLst>
                                          </p:cBhvr>
                                          <p:tavLst>
                                            <p:tav tm="0">
                                              <p:val>
                                                <p:strVal val="1+#ppt_h/2"/>
                                              </p:val>
                                            </p:tav>
                                            <p:tav tm="100000">
                                              <p:val>
                                                <p:strVal val="#ppt_y"/>
                                              </p:val>
                                            </p:tav>
                                          </p:tavLst>
                                        </p:anim>
                                      </p:childTnLst>
                                    </p:cTn>
                                  </p:par>
                                  <p:par>
                                    <p:cTn id="33" presetID="2" presetClass="entr" presetSubtype="6" accel="100000" fill="hold" grpId="0" nodeType="withEffect">
                                      <p:stCondLst>
                                        <p:cond delay="0"/>
                                      </p:stCondLst>
                                      <p:childTnLst>
                                        <p:set>
                                          <p:cBhvr>
                                            <p:cTn id="34" dur="1" fill="hold">
                                              <p:stCondLst>
                                                <p:cond delay="0"/>
                                              </p:stCondLst>
                                            </p:cTn>
                                            <p:tgtEl>
                                              <p:spTgt spid="85"/>
                                            </p:tgtEl>
                                            <p:attrNameLst>
                                              <p:attrName>style.visibility</p:attrName>
                                            </p:attrNameLst>
                                          </p:cBhvr>
                                          <p:to>
                                            <p:strVal val="visible"/>
                                          </p:to>
                                        </p:set>
                                        <p:anim calcmode="lin" valueType="num">
                                          <p:cBhvr additive="base">
                                            <p:cTn id="35" dur="1000" fill="hold"/>
                                            <p:tgtEl>
                                              <p:spTgt spid="85"/>
                                            </p:tgtEl>
                                            <p:attrNameLst>
                                              <p:attrName>ppt_x</p:attrName>
                                            </p:attrNameLst>
                                          </p:cBhvr>
                                          <p:tavLst>
                                            <p:tav tm="0">
                                              <p:val>
                                                <p:strVal val="1+#ppt_w/2"/>
                                              </p:val>
                                            </p:tav>
                                            <p:tav tm="100000">
                                              <p:val>
                                                <p:strVal val="#ppt_x"/>
                                              </p:val>
                                            </p:tav>
                                          </p:tavLst>
                                        </p:anim>
                                        <p:anim calcmode="lin" valueType="num">
                                          <p:cBhvr additive="base">
                                            <p:cTn id="36" dur="1000" fill="hold"/>
                                            <p:tgtEl>
                                              <p:spTgt spid="85"/>
                                            </p:tgtEl>
                                            <p:attrNameLst>
                                              <p:attrName>ppt_y</p:attrName>
                                            </p:attrNameLst>
                                          </p:cBhvr>
                                          <p:tavLst>
                                            <p:tav tm="0">
                                              <p:val>
                                                <p:strVal val="1+#ppt_h/2"/>
                                              </p:val>
                                            </p:tav>
                                            <p:tav tm="100000">
                                              <p:val>
                                                <p:strVal val="#ppt_y"/>
                                              </p:val>
                                            </p:tav>
                                          </p:tavLst>
                                        </p:anim>
                                      </p:childTnLst>
                                    </p:cTn>
                                  </p:par>
                                  <p:par>
                                    <p:cTn id="37" presetID="2" presetClass="entr" presetSubtype="6" accel="100000" fill="hold" nodeType="withEffect">
                                      <p:stCondLst>
                                        <p:cond delay="0"/>
                                      </p:stCondLst>
                                      <p:childTnLst>
                                        <p:set>
                                          <p:cBhvr>
                                            <p:cTn id="38" dur="1" fill="hold">
                                              <p:stCondLst>
                                                <p:cond delay="0"/>
                                              </p:stCondLst>
                                            </p:cTn>
                                            <p:tgtEl>
                                              <p:spTgt spid="86"/>
                                            </p:tgtEl>
                                            <p:attrNameLst>
                                              <p:attrName>style.visibility</p:attrName>
                                            </p:attrNameLst>
                                          </p:cBhvr>
                                          <p:to>
                                            <p:strVal val="visible"/>
                                          </p:to>
                                        </p:set>
                                        <p:anim calcmode="lin" valueType="num">
                                          <p:cBhvr additive="base">
                                            <p:cTn id="39" dur="1000" fill="hold"/>
                                            <p:tgtEl>
                                              <p:spTgt spid="86"/>
                                            </p:tgtEl>
                                            <p:attrNameLst>
                                              <p:attrName>ppt_x</p:attrName>
                                            </p:attrNameLst>
                                          </p:cBhvr>
                                          <p:tavLst>
                                            <p:tav tm="0">
                                              <p:val>
                                                <p:strVal val="1+#ppt_w/2"/>
                                              </p:val>
                                            </p:tav>
                                            <p:tav tm="100000">
                                              <p:val>
                                                <p:strVal val="#ppt_x"/>
                                              </p:val>
                                            </p:tav>
                                          </p:tavLst>
                                        </p:anim>
                                        <p:anim calcmode="lin" valueType="num">
                                          <p:cBhvr additive="base">
                                            <p:cTn id="40" dur="1000" fill="hold"/>
                                            <p:tgtEl>
                                              <p:spTgt spid="86"/>
                                            </p:tgtEl>
                                            <p:attrNameLst>
                                              <p:attrName>ppt_y</p:attrName>
                                            </p:attrNameLst>
                                          </p:cBhvr>
                                          <p:tavLst>
                                            <p:tav tm="0">
                                              <p:val>
                                                <p:strVal val="1+#ppt_h/2"/>
                                              </p:val>
                                            </p:tav>
                                            <p:tav tm="100000">
                                              <p:val>
                                                <p:strVal val="#ppt_y"/>
                                              </p:val>
                                            </p:tav>
                                          </p:tavLst>
                                        </p:anim>
                                      </p:childTnLst>
                                    </p:cTn>
                                  </p:par>
                                  <p:par>
                                    <p:cTn id="41" presetID="2" presetClass="entr" presetSubtype="6" accel="100000" fill="hold" grpId="0" nodeType="withEffect">
                                      <p:stCondLst>
                                        <p:cond delay="0"/>
                                      </p:stCondLst>
                                      <p:childTnLst>
                                        <p:set>
                                          <p:cBhvr>
                                            <p:cTn id="42" dur="1" fill="hold">
                                              <p:stCondLst>
                                                <p:cond delay="0"/>
                                              </p:stCondLst>
                                            </p:cTn>
                                            <p:tgtEl>
                                              <p:spTgt spid="87"/>
                                            </p:tgtEl>
                                            <p:attrNameLst>
                                              <p:attrName>style.visibility</p:attrName>
                                            </p:attrNameLst>
                                          </p:cBhvr>
                                          <p:to>
                                            <p:strVal val="visible"/>
                                          </p:to>
                                        </p:set>
                                        <p:anim calcmode="lin" valueType="num">
                                          <p:cBhvr additive="base">
                                            <p:cTn id="43" dur="1000" fill="hold"/>
                                            <p:tgtEl>
                                              <p:spTgt spid="87"/>
                                            </p:tgtEl>
                                            <p:attrNameLst>
                                              <p:attrName>ppt_x</p:attrName>
                                            </p:attrNameLst>
                                          </p:cBhvr>
                                          <p:tavLst>
                                            <p:tav tm="0">
                                              <p:val>
                                                <p:strVal val="1+#ppt_w/2"/>
                                              </p:val>
                                            </p:tav>
                                            <p:tav tm="100000">
                                              <p:val>
                                                <p:strVal val="#ppt_x"/>
                                              </p:val>
                                            </p:tav>
                                          </p:tavLst>
                                        </p:anim>
                                        <p:anim calcmode="lin" valueType="num">
                                          <p:cBhvr additive="base">
                                            <p:cTn id="44" dur="1000" fill="hold"/>
                                            <p:tgtEl>
                                              <p:spTgt spid="87"/>
                                            </p:tgtEl>
                                            <p:attrNameLst>
                                              <p:attrName>ppt_y</p:attrName>
                                            </p:attrNameLst>
                                          </p:cBhvr>
                                          <p:tavLst>
                                            <p:tav tm="0">
                                              <p:val>
                                                <p:strVal val="1+#ppt_h/2"/>
                                              </p:val>
                                            </p:tav>
                                            <p:tav tm="100000">
                                              <p:val>
                                                <p:strVal val="#ppt_y"/>
                                              </p:val>
                                            </p:tav>
                                          </p:tavLst>
                                        </p:anim>
                                      </p:childTnLst>
                                    </p:cTn>
                                  </p:par>
                                  <p:par>
                                    <p:cTn id="45" presetID="2" presetClass="entr" presetSubtype="6" accel="100000"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anim calcmode="lin" valueType="num">
                                          <p:cBhvr additive="base">
                                            <p:cTn id="47" dur="1000" fill="hold"/>
                                            <p:tgtEl>
                                              <p:spTgt spid="88"/>
                                            </p:tgtEl>
                                            <p:attrNameLst>
                                              <p:attrName>ppt_x</p:attrName>
                                            </p:attrNameLst>
                                          </p:cBhvr>
                                          <p:tavLst>
                                            <p:tav tm="0">
                                              <p:val>
                                                <p:strVal val="1+#ppt_w/2"/>
                                              </p:val>
                                            </p:tav>
                                            <p:tav tm="100000">
                                              <p:val>
                                                <p:strVal val="#ppt_x"/>
                                              </p:val>
                                            </p:tav>
                                          </p:tavLst>
                                        </p:anim>
                                        <p:anim calcmode="lin" valueType="num">
                                          <p:cBhvr additive="base">
                                            <p:cTn id="48" dur="1000" fill="hold"/>
                                            <p:tgtEl>
                                              <p:spTgt spid="88"/>
                                            </p:tgtEl>
                                            <p:attrNameLst>
                                              <p:attrName>ppt_y</p:attrName>
                                            </p:attrNameLst>
                                          </p:cBhvr>
                                          <p:tavLst>
                                            <p:tav tm="0">
                                              <p:val>
                                                <p:strVal val="1+#ppt_h/2"/>
                                              </p:val>
                                            </p:tav>
                                            <p:tav tm="100000">
                                              <p:val>
                                                <p:strVal val="#ppt_y"/>
                                              </p:val>
                                            </p:tav>
                                          </p:tavLst>
                                        </p:anim>
                                      </p:childTnLst>
                                    </p:cTn>
                                  </p:par>
                                  <p:par>
                                    <p:cTn id="49" presetID="2" presetClass="entr" presetSubtype="6" accel="100000" fill="hold" nodeType="withEffect">
                                      <p:stCondLst>
                                        <p:cond delay="0"/>
                                      </p:stCondLst>
                                      <p:childTnLst>
                                        <p:set>
                                          <p:cBhvr>
                                            <p:cTn id="50" dur="1" fill="hold">
                                              <p:stCondLst>
                                                <p:cond delay="0"/>
                                              </p:stCondLst>
                                            </p:cTn>
                                            <p:tgtEl>
                                              <p:spTgt spid="89"/>
                                            </p:tgtEl>
                                            <p:attrNameLst>
                                              <p:attrName>style.visibility</p:attrName>
                                            </p:attrNameLst>
                                          </p:cBhvr>
                                          <p:to>
                                            <p:strVal val="visible"/>
                                          </p:to>
                                        </p:set>
                                        <p:anim calcmode="lin" valueType="num">
                                          <p:cBhvr additive="base">
                                            <p:cTn id="51" dur="1000" fill="hold"/>
                                            <p:tgtEl>
                                              <p:spTgt spid="89"/>
                                            </p:tgtEl>
                                            <p:attrNameLst>
                                              <p:attrName>ppt_x</p:attrName>
                                            </p:attrNameLst>
                                          </p:cBhvr>
                                          <p:tavLst>
                                            <p:tav tm="0">
                                              <p:val>
                                                <p:strVal val="1+#ppt_w/2"/>
                                              </p:val>
                                            </p:tav>
                                            <p:tav tm="100000">
                                              <p:val>
                                                <p:strVal val="#ppt_x"/>
                                              </p:val>
                                            </p:tav>
                                          </p:tavLst>
                                        </p:anim>
                                        <p:anim calcmode="lin" valueType="num">
                                          <p:cBhvr additive="base">
                                            <p:cTn id="52" dur="1000" fill="hold"/>
                                            <p:tgtEl>
                                              <p:spTgt spid="89"/>
                                            </p:tgtEl>
                                            <p:attrNameLst>
                                              <p:attrName>ppt_y</p:attrName>
                                            </p:attrNameLst>
                                          </p:cBhvr>
                                          <p:tavLst>
                                            <p:tav tm="0">
                                              <p:val>
                                                <p:strVal val="1+#ppt_h/2"/>
                                              </p:val>
                                            </p:tav>
                                            <p:tav tm="100000">
                                              <p:val>
                                                <p:strVal val="#ppt_y"/>
                                              </p:val>
                                            </p:tav>
                                          </p:tavLst>
                                        </p:anim>
                                      </p:childTnLst>
                                    </p:cTn>
                                  </p:par>
                                  <p:par>
                                    <p:cTn id="53" presetID="2" presetClass="entr" presetSubtype="6" accel="100000"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additive="base">
                                            <p:cTn id="55" dur="1000" fill="hold"/>
                                            <p:tgtEl>
                                              <p:spTgt spid="90"/>
                                            </p:tgtEl>
                                            <p:attrNameLst>
                                              <p:attrName>ppt_x</p:attrName>
                                            </p:attrNameLst>
                                          </p:cBhvr>
                                          <p:tavLst>
                                            <p:tav tm="0">
                                              <p:val>
                                                <p:strVal val="1+#ppt_w/2"/>
                                              </p:val>
                                            </p:tav>
                                            <p:tav tm="100000">
                                              <p:val>
                                                <p:strVal val="#ppt_x"/>
                                              </p:val>
                                            </p:tav>
                                          </p:tavLst>
                                        </p:anim>
                                        <p:anim calcmode="lin" valueType="num">
                                          <p:cBhvr additive="base">
                                            <p:cTn id="56" dur="1000" fill="hold"/>
                                            <p:tgtEl>
                                              <p:spTgt spid="90"/>
                                            </p:tgtEl>
                                            <p:attrNameLst>
                                              <p:attrName>ppt_y</p:attrName>
                                            </p:attrNameLst>
                                          </p:cBhvr>
                                          <p:tavLst>
                                            <p:tav tm="0">
                                              <p:val>
                                                <p:strVal val="1+#ppt_h/2"/>
                                              </p:val>
                                            </p:tav>
                                            <p:tav tm="100000">
                                              <p:val>
                                                <p:strVal val="#ppt_y"/>
                                              </p:val>
                                            </p:tav>
                                          </p:tavLst>
                                        </p:anim>
                                      </p:childTnLst>
                                    </p:cTn>
                                  </p:par>
                                  <p:par>
                                    <p:cTn id="57" presetID="2" presetClass="entr" presetSubtype="6" accel="10000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anim calcmode="lin" valueType="num">
                                          <p:cBhvr additive="base">
                                            <p:cTn id="59" dur="1000" fill="hold"/>
                                            <p:tgtEl>
                                              <p:spTgt spid="91"/>
                                            </p:tgtEl>
                                            <p:attrNameLst>
                                              <p:attrName>ppt_x</p:attrName>
                                            </p:attrNameLst>
                                          </p:cBhvr>
                                          <p:tavLst>
                                            <p:tav tm="0">
                                              <p:val>
                                                <p:strVal val="1+#ppt_w/2"/>
                                              </p:val>
                                            </p:tav>
                                            <p:tav tm="100000">
                                              <p:val>
                                                <p:strVal val="#ppt_x"/>
                                              </p:val>
                                            </p:tav>
                                          </p:tavLst>
                                        </p:anim>
                                        <p:anim calcmode="lin" valueType="num">
                                          <p:cBhvr additive="base">
                                            <p:cTn id="60" dur="1000" fill="hold"/>
                                            <p:tgtEl>
                                              <p:spTgt spid="91"/>
                                            </p:tgtEl>
                                            <p:attrNameLst>
                                              <p:attrName>ppt_y</p:attrName>
                                            </p:attrNameLst>
                                          </p:cBhvr>
                                          <p:tavLst>
                                            <p:tav tm="0">
                                              <p:val>
                                                <p:strVal val="1+#ppt_h/2"/>
                                              </p:val>
                                            </p:tav>
                                            <p:tav tm="100000">
                                              <p:val>
                                                <p:strVal val="#ppt_y"/>
                                              </p:val>
                                            </p:tav>
                                          </p:tavLst>
                                        </p:anim>
                                      </p:childTnLst>
                                    </p:cTn>
                                  </p:par>
                                  <p:par>
                                    <p:cTn id="61" presetID="2" presetClass="entr" presetSubtype="6" accel="100000" fill="hold" nodeType="withEffect">
                                      <p:stCondLst>
                                        <p:cond delay="0"/>
                                      </p:stCondLst>
                                      <p:childTnLst>
                                        <p:set>
                                          <p:cBhvr>
                                            <p:cTn id="62" dur="1" fill="hold">
                                              <p:stCondLst>
                                                <p:cond delay="0"/>
                                              </p:stCondLst>
                                            </p:cTn>
                                            <p:tgtEl>
                                              <p:spTgt spid="92"/>
                                            </p:tgtEl>
                                            <p:attrNameLst>
                                              <p:attrName>style.visibility</p:attrName>
                                            </p:attrNameLst>
                                          </p:cBhvr>
                                          <p:to>
                                            <p:strVal val="visible"/>
                                          </p:to>
                                        </p:set>
                                        <p:anim calcmode="lin" valueType="num">
                                          <p:cBhvr additive="base">
                                            <p:cTn id="63" dur="1000" fill="hold"/>
                                            <p:tgtEl>
                                              <p:spTgt spid="92"/>
                                            </p:tgtEl>
                                            <p:attrNameLst>
                                              <p:attrName>ppt_x</p:attrName>
                                            </p:attrNameLst>
                                          </p:cBhvr>
                                          <p:tavLst>
                                            <p:tav tm="0">
                                              <p:val>
                                                <p:strVal val="1+#ppt_w/2"/>
                                              </p:val>
                                            </p:tav>
                                            <p:tav tm="100000">
                                              <p:val>
                                                <p:strVal val="#ppt_x"/>
                                              </p:val>
                                            </p:tav>
                                          </p:tavLst>
                                        </p:anim>
                                        <p:anim calcmode="lin" valueType="num">
                                          <p:cBhvr additive="base">
                                            <p:cTn id="64" dur="1000" fill="hold"/>
                                            <p:tgtEl>
                                              <p:spTgt spid="92"/>
                                            </p:tgtEl>
                                            <p:attrNameLst>
                                              <p:attrName>ppt_y</p:attrName>
                                            </p:attrNameLst>
                                          </p:cBhvr>
                                          <p:tavLst>
                                            <p:tav tm="0">
                                              <p:val>
                                                <p:strVal val="1+#ppt_h/2"/>
                                              </p:val>
                                            </p:tav>
                                            <p:tav tm="100000">
                                              <p:val>
                                                <p:strVal val="#ppt_y"/>
                                              </p:val>
                                            </p:tav>
                                          </p:tavLst>
                                        </p:anim>
                                      </p:childTnLst>
                                    </p:cTn>
                                  </p:par>
                                  <p:par>
                                    <p:cTn id="65" presetID="2" presetClass="entr" presetSubtype="6" accel="100000" fill="hold" grpId="0" nodeType="withEffect">
                                      <p:stCondLst>
                                        <p:cond delay="0"/>
                                      </p:stCondLst>
                                      <p:childTnLst>
                                        <p:set>
                                          <p:cBhvr>
                                            <p:cTn id="66" dur="1" fill="hold">
                                              <p:stCondLst>
                                                <p:cond delay="0"/>
                                              </p:stCondLst>
                                            </p:cTn>
                                            <p:tgtEl>
                                              <p:spTgt spid="93"/>
                                            </p:tgtEl>
                                            <p:attrNameLst>
                                              <p:attrName>style.visibility</p:attrName>
                                            </p:attrNameLst>
                                          </p:cBhvr>
                                          <p:to>
                                            <p:strVal val="visible"/>
                                          </p:to>
                                        </p:set>
                                        <p:anim calcmode="lin" valueType="num">
                                          <p:cBhvr additive="base">
                                            <p:cTn id="67" dur="1000" fill="hold"/>
                                            <p:tgtEl>
                                              <p:spTgt spid="93"/>
                                            </p:tgtEl>
                                            <p:attrNameLst>
                                              <p:attrName>ppt_x</p:attrName>
                                            </p:attrNameLst>
                                          </p:cBhvr>
                                          <p:tavLst>
                                            <p:tav tm="0">
                                              <p:val>
                                                <p:strVal val="1+#ppt_w/2"/>
                                              </p:val>
                                            </p:tav>
                                            <p:tav tm="100000">
                                              <p:val>
                                                <p:strVal val="#ppt_x"/>
                                              </p:val>
                                            </p:tav>
                                          </p:tavLst>
                                        </p:anim>
                                        <p:anim calcmode="lin" valueType="num">
                                          <p:cBhvr additive="base">
                                            <p:cTn id="68" dur="10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2" grpId="0" animBg="1"/>
          <p:bldP spid="24" grpId="0" animBg="1"/>
          <p:bldP spid="25" grpId="0" animBg="1"/>
          <p:bldP spid="26" grpId="0" animBg="1"/>
          <p:bldP spid="84" grpId="0"/>
          <p:bldP spid="85" grpId="0"/>
          <p:bldP spid="87" grpId="0"/>
          <p:bldP spid="88" grpId="0"/>
          <p:bldP spid="90" grpId="0"/>
          <p:bldP spid="91" grpId="0"/>
          <p:bldP spid="93"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平行四边形 10"/>
          <p:cNvSpPr/>
          <p:nvPr/>
        </p:nvSpPr>
        <p:spPr>
          <a:xfrm>
            <a:off x="1507422" y="1795333"/>
            <a:ext cx="2672453" cy="1928112"/>
          </a:xfrm>
          <a:prstGeom prst="parallelogram">
            <a:avLst/>
          </a:prstGeom>
          <a:blipFill dpi="0" rotWithShape="1">
            <a:blip r:embed="rId3" cstate="print">
              <a:graysc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8503" tIns="64251" rIns="128503" bIns="64251" rtlCol="0" anchor="ctr"/>
          <a:lstStyle/>
          <a:p>
            <a:pPr algn="ctr"/>
            <a:endParaRPr lang="zh-CN" altLang="en-US" sz="2530">
              <a:latin typeface="Arial"/>
              <a:ea typeface="微软雅黑"/>
              <a:sym typeface="Arial"/>
            </a:endParaRPr>
          </a:p>
        </p:txBody>
      </p:sp>
      <p:sp>
        <p:nvSpPr>
          <p:cNvPr id="12" name="平行四边形 11"/>
          <p:cNvSpPr/>
          <p:nvPr/>
        </p:nvSpPr>
        <p:spPr>
          <a:xfrm>
            <a:off x="3965640" y="1795333"/>
            <a:ext cx="2672453" cy="1928112"/>
          </a:xfrm>
          <a:prstGeom prst="parallelogram">
            <a:avLst/>
          </a:prstGeom>
          <a:blipFill>
            <a:blip r:embed="rId4" cstate="print">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8503" tIns="64251" rIns="128503" bIns="64251" rtlCol="0" anchor="ctr"/>
          <a:lstStyle/>
          <a:p>
            <a:pPr algn="ctr"/>
            <a:endParaRPr lang="zh-CN" altLang="en-US" sz="2530">
              <a:latin typeface="Arial"/>
              <a:ea typeface="微软雅黑"/>
              <a:sym typeface="Arial"/>
            </a:endParaRPr>
          </a:p>
        </p:txBody>
      </p:sp>
      <p:sp>
        <p:nvSpPr>
          <p:cNvPr id="13" name="平行四边形 12"/>
          <p:cNvSpPr/>
          <p:nvPr/>
        </p:nvSpPr>
        <p:spPr>
          <a:xfrm>
            <a:off x="6429339" y="1795333"/>
            <a:ext cx="2672453" cy="1928112"/>
          </a:xfrm>
          <a:prstGeom prst="parallelogram">
            <a:avLst/>
          </a:prstGeom>
          <a:blipFill>
            <a:blip r:embed="rId5" cstate="print">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8503" tIns="64251" rIns="128503" bIns="64251" rtlCol="0" anchor="ctr"/>
          <a:lstStyle/>
          <a:p>
            <a:pPr algn="ctr"/>
            <a:endParaRPr lang="zh-CN" altLang="en-US" sz="2530">
              <a:latin typeface="Arial"/>
              <a:ea typeface="微软雅黑"/>
              <a:sym typeface="Arial"/>
            </a:endParaRPr>
          </a:p>
        </p:txBody>
      </p:sp>
      <p:sp>
        <p:nvSpPr>
          <p:cNvPr id="14" name="平行四边形 13"/>
          <p:cNvSpPr/>
          <p:nvPr/>
        </p:nvSpPr>
        <p:spPr>
          <a:xfrm>
            <a:off x="8893037" y="1795333"/>
            <a:ext cx="2672453" cy="1928112"/>
          </a:xfrm>
          <a:prstGeom prst="parallelogram">
            <a:avLst/>
          </a:prstGeom>
          <a:blipFill>
            <a:blip r:embed="rId6" cstate="print">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8503" tIns="64251" rIns="128503" bIns="64251" rtlCol="0" anchor="ctr"/>
          <a:lstStyle/>
          <a:p>
            <a:pPr algn="ctr"/>
            <a:endParaRPr lang="zh-CN" altLang="en-US" sz="2530">
              <a:latin typeface="Arial"/>
              <a:ea typeface="微软雅黑"/>
              <a:sym typeface="Arial"/>
            </a:endParaRPr>
          </a:p>
        </p:txBody>
      </p:sp>
      <p:sp>
        <p:nvSpPr>
          <p:cNvPr id="15" name="矩形 9"/>
          <p:cNvSpPr>
            <a:spLocks noChangeArrowheads="1"/>
          </p:cNvSpPr>
          <p:nvPr/>
        </p:nvSpPr>
        <p:spPr bwMode="auto">
          <a:xfrm>
            <a:off x="9307203" y="3920096"/>
            <a:ext cx="1624409" cy="400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64" tIns="48181" rIns="96364" bIns="48181">
            <a:spAutoFit/>
          </a:bodyPr>
          <a:lstStyle/>
          <a:p>
            <a:pPr algn="ctr"/>
            <a:r>
              <a:rPr lang="zh-CN" altLang="en-US" sz="1969" b="1" dirty="0">
                <a:solidFill>
                  <a:schemeClr val="tx1">
                    <a:lumMod val="75000"/>
                    <a:lumOff val="25000"/>
                  </a:schemeClr>
                </a:solidFill>
                <a:latin typeface="Arial"/>
                <a:ea typeface="微软雅黑"/>
                <a:sym typeface="Arial"/>
              </a:rPr>
              <a:t>项目一</a:t>
            </a:r>
          </a:p>
        </p:txBody>
      </p:sp>
      <p:grpSp>
        <p:nvGrpSpPr>
          <p:cNvPr id="2" name="组合 15"/>
          <p:cNvGrpSpPr/>
          <p:nvPr/>
        </p:nvGrpSpPr>
        <p:grpSpPr>
          <a:xfrm>
            <a:off x="9253644" y="4496107"/>
            <a:ext cx="1731527" cy="356954"/>
            <a:chOff x="6401594" y="3274594"/>
            <a:chExt cx="1231756" cy="253926"/>
          </a:xfrm>
        </p:grpSpPr>
        <p:sp>
          <p:nvSpPr>
            <p:cNvPr id="17" name="圆角矩形 16"/>
            <p:cNvSpPr/>
            <p:nvPr/>
          </p:nvSpPr>
          <p:spPr>
            <a:xfrm>
              <a:off x="6401594" y="3274594"/>
              <a:ext cx="1231756" cy="253906"/>
            </a:xfrm>
            <a:prstGeom prst="roundRect">
              <a:avLst>
                <a:gd name="adj" fmla="val 4167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0">
                <a:latin typeface="Arial"/>
                <a:ea typeface="微软雅黑"/>
                <a:sym typeface="Arial"/>
              </a:endParaRPr>
            </a:p>
          </p:txBody>
        </p:sp>
        <p:sp>
          <p:nvSpPr>
            <p:cNvPr id="18" name="矩形 9"/>
            <p:cNvSpPr>
              <a:spLocks noChangeArrowheads="1"/>
            </p:cNvSpPr>
            <p:nvPr/>
          </p:nvSpPr>
          <p:spPr bwMode="auto">
            <a:xfrm>
              <a:off x="6477794" y="3274594"/>
              <a:ext cx="1155556" cy="253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93" tIns="48195" rIns="96393" bIns="48195">
              <a:spAutoFit/>
            </a:bodyPr>
            <a:lstStyle/>
            <a:p>
              <a:r>
                <a:rPr lang="zh-CN" altLang="en-US" sz="1687" dirty="0">
                  <a:solidFill>
                    <a:schemeClr val="bg1"/>
                  </a:solidFill>
                  <a:latin typeface="Arial"/>
                  <a:ea typeface="微软雅黑"/>
                  <a:sym typeface="Arial"/>
                </a:rPr>
                <a:t>添加详细文字</a:t>
              </a:r>
            </a:p>
          </p:txBody>
        </p:sp>
      </p:grpSp>
      <p:sp>
        <p:nvSpPr>
          <p:cNvPr id="19" name="矩形 1"/>
          <p:cNvSpPr>
            <a:spLocks noChangeArrowheads="1"/>
          </p:cNvSpPr>
          <p:nvPr/>
        </p:nvSpPr>
        <p:spPr bwMode="auto">
          <a:xfrm>
            <a:off x="9101794" y="4811374"/>
            <a:ext cx="2035226" cy="96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03" tIns="64251" rIns="128503" bIns="64251">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1200">
                <a:solidFill>
                  <a:schemeClr val="tx1">
                    <a:lumMod val="75000"/>
                    <a:lumOff val="25000"/>
                  </a:schemeClr>
                </a:solidFill>
                <a:latin typeface="Arial"/>
                <a:ea typeface="微软雅黑"/>
                <a:sym typeface="Arial"/>
              </a:rPr>
              <a:t>请替换文字内容，修改文字内容，也可以直接复制你的内容到此。</a:t>
            </a:r>
            <a:endParaRPr lang="zh-CN" altLang="zh-CN" sz="1200" dirty="0">
              <a:solidFill>
                <a:schemeClr val="tx1">
                  <a:lumMod val="75000"/>
                  <a:lumOff val="25000"/>
                </a:schemeClr>
              </a:solidFill>
              <a:latin typeface="Arial"/>
              <a:ea typeface="微软雅黑"/>
              <a:sym typeface="Arial"/>
            </a:endParaRPr>
          </a:p>
        </p:txBody>
      </p:sp>
      <p:sp>
        <p:nvSpPr>
          <p:cNvPr id="20" name="矩形 9"/>
          <p:cNvSpPr>
            <a:spLocks noChangeArrowheads="1"/>
          </p:cNvSpPr>
          <p:nvPr/>
        </p:nvSpPr>
        <p:spPr bwMode="auto">
          <a:xfrm>
            <a:off x="6736392" y="3920096"/>
            <a:ext cx="1624409" cy="400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64" tIns="48181" rIns="96364" bIns="48181">
            <a:spAutoFit/>
          </a:bodyPr>
          <a:lstStyle/>
          <a:p>
            <a:pPr algn="ctr"/>
            <a:r>
              <a:rPr lang="zh-CN" altLang="en-US" sz="1969" b="1" dirty="0">
                <a:solidFill>
                  <a:schemeClr val="tx1">
                    <a:lumMod val="75000"/>
                    <a:lumOff val="25000"/>
                  </a:schemeClr>
                </a:solidFill>
                <a:latin typeface="Arial"/>
                <a:ea typeface="微软雅黑"/>
                <a:sym typeface="Arial"/>
              </a:rPr>
              <a:t>项目二</a:t>
            </a:r>
          </a:p>
        </p:txBody>
      </p:sp>
      <p:grpSp>
        <p:nvGrpSpPr>
          <p:cNvPr id="3" name="组合 20"/>
          <p:cNvGrpSpPr/>
          <p:nvPr/>
        </p:nvGrpSpPr>
        <p:grpSpPr>
          <a:xfrm>
            <a:off x="6682833" y="4496107"/>
            <a:ext cx="1731527" cy="356954"/>
            <a:chOff x="6401594" y="3274594"/>
            <a:chExt cx="1231756" cy="253926"/>
          </a:xfrm>
        </p:grpSpPr>
        <p:sp>
          <p:nvSpPr>
            <p:cNvPr id="22" name="圆角矩形 21"/>
            <p:cNvSpPr/>
            <p:nvPr/>
          </p:nvSpPr>
          <p:spPr>
            <a:xfrm>
              <a:off x="6401594" y="3274594"/>
              <a:ext cx="1231756" cy="253906"/>
            </a:xfrm>
            <a:prstGeom prst="roundRect">
              <a:avLst>
                <a:gd name="adj" fmla="val 416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0">
                <a:latin typeface="Arial"/>
                <a:ea typeface="微软雅黑"/>
                <a:sym typeface="Arial"/>
              </a:endParaRPr>
            </a:p>
          </p:txBody>
        </p:sp>
        <p:sp>
          <p:nvSpPr>
            <p:cNvPr id="23" name="矩形 9"/>
            <p:cNvSpPr>
              <a:spLocks noChangeArrowheads="1"/>
            </p:cNvSpPr>
            <p:nvPr/>
          </p:nvSpPr>
          <p:spPr bwMode="auto">
            <a:xfrm>
              <a:off x="6477794" y="3274594"/>
              <a:ext cx="1155556" cy="253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93" tIns="48195" rIns="96393" bIns="48195">
              <a:spAutoFit/>
            </a:bodyPr>
            <a:lstStyle/>
            <a:p>
              <a:r>
                <a:rPr lang="zh-CN" altLang="en-US" sz="1687" dirty="0">
                  <a:solidFill>
                    <a:schemeClr val="bg1"/>
                  </a:solidFill>
                  <a:latin typeface="Arial"/>
                  <a:ea typeface="微软雅黑"/>
                  <a:sym typeface="Arial"/>
                </a:rPr>
                <a:t>添加详细文字</a:t>
              </a:r>
            </a:p>
          </p:txBody>
        </p:sp>
      </p:grpSp>
      <p:sp>
        <p:nvSpPr>
          <p:cNvPr id="24" name="矩形 1"/>
          <p:cNvSpPr>
            <a:spLocks noChangeArrowheads="1"/>
          </p:cNvSpPr>
          <p:nvPr/>
        </p:nvSpPr>
        <p:spPr bwMode="auto">
          <a:xfrm>
            <a:off x="6530983" y="4811374"/>
            <a:ext cx="2035226" cy="96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03" tIns="64251" rIns="128503" bIns="64251">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1200">
                <a:solidFill>
                  <a:schemeClr val="tx1">
                    <a:lumMod val="75000"/>
                    <a:lumOff val="25000"/>
                  </a:schemeClr>
                </a:solidFill>
                <a:latin typeface="Arial"/>
                <a:ea typeface="微软雅黑"/>
                <a:sym typeface="Arial"/>
              </a:rPr>
              <a:t>请替换文字内容，修改文字内容，也可以直接复制你的内容到此。</a:t>
            </a:r>
            <a:endParaRPr lang="zh-CN" altLang="zh-CN" sz="1200" dirty="0">
              <a:solidFill>
                <a:schemeClr val="tx1">
                  <a:lumMod val="75000"/>
                  <a:lumOff val="25000"/>
                </a:schemeClr>
              </a:solidFill>
              <a:latin typeface="Arial"/>
              <a:ea typeface="微软雅黑"/>
              <a:sym typeface="Arial"/>
            </a:endParaRPr>
          </a:p>
        </p:txBody>
      </p:sp>
      <p:sp>
        <p:nvSpPr>
          <p:cNvPr id="25" name="矩形 9"/>
          <p:cNvSpPr>
            <a:spLocks noChangeArrowheads="1"/>
          </p:cNvSpPr>
          <p:nvPr/>
        </p:nvSpPr>
        <p:spPr bwMode="auto">
          <a:xfrm>
            <a:off x="4165572" y="3920096"/>
            <a:ext cx="1624409" cy="400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64" tIns="48181" rIns="96364" bIns="48181">
            <a:spAutoFit/>
          </a:bodyPr>
          <a:lstStyle/>
          <a:p>
            <a:pPr algn="ctr"/>
            <a:r>
              <a:rPr lang="zh-CN" altLang="en-US" sz="1969" b="1" dirty="0">
                <a:solidFill>
                  <a:schemeClr val="tx1">
                    <a:lumMod val="75000"/>
                    <a:lumOff val="25000"/>
                  </a:schemeClr>
                </a:solidFill>
                <a:latin typeface="Arial"/>
                <a:ea typeface="微软雅黑"/>
                <a:sym typeface="Arial"/>
              </a:rPr>
              <a:t>项目三</a:t>
            </a:r>
          </a:p>
        </p:txBody>
      </p:sp>
      <p:grpSp>
        <p:nvGrpSpPr>
          <p:cNvPr id="4" name="组合 25"/>
          <p:cNvGrpSpPr/>
          <p:nvPr/>
        </p:nvGrpSpPr>
        <p:grpSpPr>
          <a:xfrm>
            <a:off x="4112013" y="4496107"/>
            <a:ext cx="1731527" cy="356954"/>
            <a:chOff x="6401594" y="3274594"/>
            <a:chExt cx="1231756" cy="253926"/>
          </a:xfrm>
        </p:grpSpPr>
        <p:sp>
          <p:nvSpPr>
            <p:cNvPr id="27" name="圆角矩形 26"/>
            <p:cNvSpPr/>
            <p:nvPr/>
          </p:nvSpPr>
          <p:spPr>
            <a:xfrm>
              <a:off x="6401594" y="3274594"/>
              <a:ext cx="1231756" cy="253906"/>
            </a:xfrm>
            <a:prstGeom prst="roundRect">
              <a:avLst>
                <a:gd name="adj" fmla="val 416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0">
                <a:latin typeface="Arial"/>
                <a:ea typeface="微软雅黑"/>
                <a:sym typeface="Arial"/>
              </a:endParaRPr>
            </a:p>
          </p:txBody>
        </p:sp>
        <p:sp>
          <p:nvSpPr>
            <p:cNvPr id="28" name="矩形 9"/>
            <p:cNvSpPr>
              <a:spLocks noChangeArrowheads="1"/>
            </p:cNvSpPr>
            <p:nvPr/>
          </p:nvSpPr>
          <p:spPr bwMode="auto">
            <a:xfrm>
              <a:off x="6477794" y="3274594"/>
              <a:ext cx="1155556" cy="253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93" tIns="48195" rIns="96393" bIns="48195">
              <a:spAutoFit/>
            </a:bodyPr>
            <a:lstStyle/>
            <a:p>
              <a:pPr algn="ctr"/>
              <a:r>
                <a:rPr lang="zh-CN" altLang="en-US" sz="1687" dirty="0">
                  <a:solidFill>
                    <a:schemeClr val="bg1"/>
                  </a:solidFill>
                  <a:latin typeface="Arial"/>
                  <a:ea typeface="微软雅黑"/>
                  <a:sym typeface="Arial"/>
                </a:rPr>
                <a:t>添加详细文字</a:t>
              </a:r>
            </a:p>
          </p:txBody>
        </p:sp>
      </p:grpSp>
      <p:sp>
        <p:nvSpPr>
          <p:cNvPr id="29" name="矩形 1"/>
          <p:cNvSpPr>
            <a:spLocks noChangeArrowheads="1"/>
          </p:cNvSpPr>
          <p:nvPr/>
        </p:nvSpPr>
        <p:spPr bwMode="auto">
          <a:xfrm>
            <a:off x="3960163" y="4811374"/>
            <a:ext cx="2035226" cy="96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03" tIns="64251" rIns="128503" bIns="64251">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1200">
                <a:solidFill>
                  <a:schemeClr val="tx1">
                    <a:lumMod val="75000"/>
                    <a:lumOff val="25000"/>
                  </a:schemeClr>
                </a:solidFill>
                <a:latin typeface="Arial"/>
                <a:ea typeface="微软雅黑"/>
                <a:sym typeface="Arial"/>
              </a:rPr>
              <a:t>请替换文字内容，修改文字内容，也可以直接复制你的内容到此。</a:t>
            </a:r>
            <a:endParaRPr lang="zh-CN" altLang="zh-CN" sz="1200" dirty="0">
              <a:solidFill>
                <a:schemeClr val="tx1">
                  <a:lumMod val="75000"/>
                  <a:lumOff val="25000"/>
                </a:schemeClr>
              </a:solidFill>
              <a:latin typeface="Arial"/>
              <a:ea typeface="微软雅黑"/>
              <a:sym typeface="Arial"/>
            </a:endParaRPr>
          </a:p>
        </p:txBody>
      </p:sp>
      <p:sp>
        <p:nvSpPr>
          <p:cNvPr id="30" name="矩形 9"/>
          <p:cNvSpPr>
            <a:spLocks noChangeArrowheads="1"/>
          </p:cNvSpPr>
          <p:nvPr/>
        </p:nvSpPr>
        <p:spPr bwMode="auto">
          <a:xfrm>
            <a:off x="1701878" y="3920096"/>
            <a:ext cx="1624409" cy="400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64" tIns="48181" rIns="96364" bIns="48181">
            <a:spAutoFit/>
          </a:bodyPr>
          <a:lstStyle/>
          <a:p>
            <a:pPr algn="ctr"/>
            <a:r>
              <a:rPr lang="zh-CN" altLang="en-US" sz="1969" b="1" dirty="0">
                <a:solidFill>
                  <a:schemeClr val="tx1">
                    <a:lumMod val="75000"/>
                    <a:lumOff val="25000"/>
                  </a:schemeClr>
                </a:solidFill>
                <a:latin typeface="Arial"/>
                <a:ea typeface="微软雅黑"/>
                <a:sym typeface="Arial"/>
              </a:rPr>
              <a:t>项目四</a:t>
            </a:r>
          </a:p>
        </p:txBody>
      </p:sp>
      <p:grpSp>
        <p:nvGrpSpPr>
          <p:cNvPr id="5" name="组合 30"/>
          <p:cNvGrpSpPr/>
          <p:nvPr/>
        </p:nvGrpSpPr>
        <p:grpSpPr>
          <a:xfrm>
            <a:off x="1648319" y="4496107"/>
            <a:ext cx="1731527" cy="356954"/>
            <a:chOff x="6401594" y="3274594"/>
            <a:chExt cx="1231756" cy="253926"/>
          </a:xfrm>
        </p:grpSpPr>
        <p:sp>
          <p:nvSpPr>
            <p:cNvPr id="32" name="圆角矩形 31"/>
            <p:cNvSpPr/>
            <p:nvPr/>
          </p:nvSpPr>
          <p:spPr>
            <a:xfrm>
              <a:off x="6401594" y="3274594"/>
              <a:ext cx="1231756" cy="253906"/>
            </a:xfrm>
            <a:prstGeom prst="roundRect">
              <a:avLst>
                <a:gd name="adj" fmla="val 416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0">
                <a:latin typeface="Arial"/>
                <a:ea typeface="微软雅黑"/>
                <a:sym typeface="Arial"/>
              </a:endParaRPr>
            </a:p>
          </p:txBody>
        </p:sp>
        <p:sp>
          <p:nvSpPr>
            <p:cNvPr id="33" name="矩形 9"/>
            <p:cNvSpPr>
              <a:spLocks noChangeArrowheads="1"/>
            </p:cNvSpPr>
            <p:nvPr/>
          </p:nvSpPr>
          <p:spPr bwMode="auto">
            <a:xfrm>
              <a:off x="6477794" y="3274594"/>
              <a:ext cx="1155556" cy="253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93" tIns="48195" rIns="96393" bIns="48195">
              <a:spAutoFit/>
            </a:bodyPr>
            <a:lstStyle/>
            <a:p>
              <a:pPr algn="ctr"/>
              <a:r>
                <a:rPr lang="zh-CN" altLang="en-US" sz="1687" dirty="0">
                  <a:solidFill>
                    <a:schemeClr val="bg1"/>
                  </a:solidFill>
                  <a:latin typeface="Arial"/>
                  <a:ea typeface="微软雅黑"/>
                  <a:sym typeface="Arial"/>
                </a:rPr>
                <a:t>添加详细文字</a:t>
              </a:r>
            </a:p>
          </p:txBody>
        </p:sp>
      </p:grpSp>
      <p:sp>
        <p:nvSpPr>
          <p:cNvPr id="34" name="矩形 1"/>
          <p:cNvSpPr>
            <a:spLocks noChangeArrowheads="1"/>
          </p:cNvSpPr>
          <p:nvPr/>
        </p:nvSpPr>
        <p:spPr bwMode="auto">
          <a:xfrm>
            <a:off x="1496469" y="4811374"/>
            <a:ext cx="2035226" cy="96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03" tIns="64251" rIns="128503" bIns="64251">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1200">
                <a:solidFill>
                  <a:schemeClr val="tx1">
                    <a:lumMod val="75000"/>
                    <a:lumOff val="25000"/>
                  </a:schemeClr>
                </a:solidFill>
                <a:latin typeface="Arial"/>
                <a:ea typeface="微软雅黑"/>
                <a:sym typeface="Arial"/>
              </a:rPr>
              <a:t>请替换文字内容，修改文字内容，也可以直接复制你的内容到此。</a:t>
            </a:r>
            <a:endParaRPr lang="zh-CN" altLang="zh-CN" sz="1200" dirty="0">
              <a:solidFill>
                <a:schemeClr val="tx1">
                  <a:lumMod val="75000"/>
                  <a:lumOff val="25000"/>
                </a:schemeClr>
              </a:solidFill>
              <a:latin typeface="Arial"/>
              <a:ea typeface="微软雅黑"/>
              <a:sym typeface="Arial"/>
            </a:endParaRPr>
          </a:p>
        </p:txBody>
      </p:sp>
      <p:sp>
        <p:nvSpPr>
          <p:cNvPr id="26" name="任意多边形 25"/>
          <p:cNvSpPr/>
          <p:nvPr/>
        </p:nvSpPr>
        <p:spPr>
          <a:xfrm>
            <a:off x="-14334" y="211709"/>
            <a:ext cx="1090810" cy="708672"/>
          </a:xfrm>
          <a:custGeom>
            <a:avLst/>
            <a:gdLst>
              <a:gd name="connsiteX0" fmla="*/ 0 w 1090990"/>
              <a:gd name="connsiteY0" fmla="*/ 0 h 708790"/>
              <a:gd name="connsiteX1" fmla="*/ 738346 w 1090990"/>
              <a:gd name="connsiteY1" fmla="*/ 0 h 708790"/>
              <a:gd name="connsiteX2" fmla="*/ 1090990 w 1090990"/>
              <a:gd name="connsiteY2" fmla="*/ 299606 h 708790"/>
              <a:gd name="connsiteX3" fmla="*/ 1090990 w 1090990"/>
              <a:gd name="connsiteY3" fmla="*/ 409184 h 708790"/>
              <a:gd name="connsiteX4" fmla="*/ 738346 w 1090990"/>
              <a:gd name="connsiteY4" fmla="*/ 708790 h 708790"/>
              <a:gd name="connsiteX5" fmla="*/ 0 w 1090990"/>
              <a:gd name="connsiteY5" fmla="*/ 708790 h 708790"/>
              <a:gd name="connsiteX6" fmla="*/ 0 w 1090990"/>
              <a:gd name="connsiteY6" fmla="*/ 0 h 70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990" h="708790">
                <a:moveTo>
                  <a:pt x="0" y="0"/>
                </a:moveTo>
                <a:lnTo>
                  <a:pt x="738346" y="0"/>
                </a:lnTo>
                <a:cubicBezTo>
                  <a:pt x="933106" y="0"/>
                  <a:pt x="1090990" y="134138"/>
                  <a:pt x="1090990" y="299606"/>
                </a:cubicBezTo>
                <a:lnTo>
                  <a:pt x="1090990" y="409184"/>
                </a:lnTo>
                <a:cubicBezTo>
                  <a:pt x="1090990" y="574652"/>
                  <a:pt x="933106" y="708790"/>
                  <a:pt x="738346" y="708790"/>
                </a:cubicBezTo>
                <a:lnTo>
                  <a:pt x="0" y="70879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grpSp>
        <p:nvGrpSpPr>
          <p:cNvPr id="31" name="组合 30"/>
          <p:cNvGrpSpPr/>
          <p:nvPr/>
        </p:nvGrpSpPr>
        <p:grpSpPr>
          <a:xfrm>
            <a:off x="513311" y="352941"/>
            <a:ext cx="426212" cy="426208"/>
            <a:chOff x="304800" y="673100"/>
            <a:chExt cx="4000500" cy="4000500"/>
          </a:xfrm>
          <a:effectLst>
            <a:outerShdw blurRad="444500" dist="254000" dir="8100000" algn="tr" rotWithShape="0">
              <a:prstClr val="black">
                <a:alpha val="50000"/>
              </a:prstClr>
            </a:outerShdw>
          </a:effectLst>
        </p:grpSpPr>
        <p:sp>
          <p:nvSpPr>
            <p:cNvPr id="35" name="同心圆 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631">
                <a:defRPr/>
              </a:pPr>
              <a:endParaRPr lang="zh-CN" altLang="en-US" sz="2531" kern="0">
                <a:solidFill>
                  <a:sysClr val="windowText" lastClr="000000"/>
                </a:solidFill>
                <a:latin typeface="Arial"/>
                <a:ea typeface="微软雅黑"/>
                <a:sym typeface="Arial"/>
              </a:endParaRPr>
            </a:p>
          </p:txBody>
        </p:sp>
        <p:sp>
          <p:nvSpPr>
            <p:cNvPr id="36" name="椭圆 35"/>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631">
                <a:defRPr/>
              </a:pPr>
              <a:endParaRPr lang="zh-CN" altLang="en-US" sz="2531" kern="0">
                <a:solidFill>
                  <a:sysClr val="window" lastClr="FFFFFF"/>
                </a:solidFill>
                <a:latin typeface="Arial"/>
                <a:ea typeface="微软雅黑"/>
                <a:sym typeface="Arial"/>
              </a:endParaRPr>
            </a:p>
          </p:txBody>
        </p:sp>
      </p:grpSp>
      <p:sp>
        <p:nvSpPr>
          <p:cNvPr id="37" name="文本框 36"/>
          <p:cNvSpPr txBox="1"/>
          <p:nvPr/>
        </p:nvSpPr>
        <p:spPr>
          <a:xfrm>
            <a:off x="1126734" y="362244"/>
            <a:ext cx="3959760" cy="830997"/>
          </a:xfrm>
          <a:prstGeom prst="rect">
            <a:avLst/>
          </a:prstGeom>
          <a:noFill/>
        </p:spPr>
        <p:txBody>
          <a:bodyPr wrap="square">
            <a:spAutoFit/>
          </a:bodyPr>
          <a:lstStyle/>
          <a:p>
            <a:r>
              <a:rPr lang="en-US" altLang="zh-CN" sz="2400" b="1" dirty="0">
                <a:solidFill>
                  <a:schemeClr val="tx2"/>
                </a:solidFill>
                <a:latin typeface="Arial"/>
                <a:ea typeface="微软雅黑"/>
                <a:sym typeface="Arial"/>
              </a:rPr>
              <a:t>ADD RELATED TITLE WORDS</a:t>
            </a:r>
            <a:endParaRPr lang="zh-CN" altLang="en-US" sz="2400" b="1" dirty="0">
              <a:solidFill>
                <a:schemeClr val="tx2"/>
              </a:solidFill>
              <a:latin typeface="Arial"/>
              <a:ea typeface="微软雅黑"/>
              <a:cs typeface="Arial" panose="020B0604020202020204" pitchFamily="34" charset="0"/>
              <a:sym typeface="Arial"/>
            </a:endParaRPr>
          </a:p>
        </p:txBody>
      </p:sp>
      <p:sp>
        <p:nvSpPr>
          <p:cNvPr id="38" name="文本框 37"/>
          <p:cNvSpPr txBox="1"/>
          <p:nvPr/>
        </p:nvSpPr>
        <p:spPr>
          <a:xfrm>
            <a:off x="241995" y="6892377"/>
            <a:ext cx="2001262" cy="251226"/>
          </a:xfrm>
          <a:prstGeom prst="rect">
            <a:avLst/>
          </a:prstGeom>
          <a:noFill/>
        </p:spPr>
        <p:txBody>
          <a:bodyPr wrap="none" lIns="96397" tIns="48198" rIns="96397" bIns="48198" rtlCol="0">
            <a:spAutoFit/>
          </a:bodyPr>
          <a:lstStyle/>
          <a:p>
            <a:pPr defTabSz="963853"/>
            <a:r>
              <a:rPr lang="en-US" altLang="zh-CN" sz="1000" dirty="0">
                <a:solidFill>
                  <a:schemeClr val="tx1">
                    <a:lumMod val="65000"/>
                    <a:lumOff val="35000"/>
                  </a:schemeClr>
                </a:solidFill>
                <a:latin typeface="Arial"/>
                <a:ea typeface="微软雅黑"/>
                <a:cs typeface="+mn-ea"/>
                <a:sym typeface="Arial"/>
              </a:rPr>
              <a:t>ADD RELATED TITLE WORDS</a:t>
            </a:r>
            <a:endParaRPr lang="zh-CN" altLang="en-US" sz="1000" dirty="0">
              <a:solidFill>
                <a:schemeClr val="tx1">
                  <a:lumMod val="65000"/>
                  <a:lumOff val="35000"/>
                </a:schemeClr>
              </a:solidFill>
              <a:latin typeface="Arial"/>
              <a:ea typeface="微软雅黑"/>
              <a:cs typeface="+mn-ea"/>
              <a:sym typeface="Arial"/>
            </a:endParaRPr>
          </a:p>
        </p:txBody>
      </p:sp>
      <p:sp>
        <p:nvSpPr>
          <p:cNvPr id="39" name="矩形 38"/>
          <p:cNvSpPr/>
          <p:nvPr/>
        </p:nvSpPr>
        <p:spPr>
          <a:xfrm>
            <a:off x="11396298" y="6945982"/>
            <a:ext cx="1459633" cy="143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0" tIns="45703" rIns="91410" bIns="45703" numCol="1" spcCol="0" rtlCol="0" fromWordArt="0" anchor="ctr" anchorCtr="0" forceAA="0" compatLnSpc="1">
            <a:prstTxWarp prst="textNoShape">
              <a:avLst/>
            </a:prstTxWarp>
            <a:noAutofit/>
          </a:bodyP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2807905194"/>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7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par>
                          <p:cTn id="21" fill="hold">
                            <p:stCondLst>
                              <p:cond delay="1200"/>
                            </p:stCondLst>
                            <p:childTnLst>
                              <p:par>
                                <p:cTn id="22" presetID="53" presetClass="entr" presetSubtype="16"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childTnLst>
                          </p:cTn>
                        </p:par>
                        <p:par>
                          <p:cTn id="27" fill="hold">
                            <p:stCondLst>
                              <p:cond delay="1700"/>
                            </p:stCondLst>
                            <p:childTnLst>
                              <p:par>
                                <p:cTn id="28" presetID="16" presetClass="entr" presetSubtype="21"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arn(inVertical)">
                                      <p:cBhvr>
                                        <p:cTn id="30" dur="500"/>
                                        <p:tgtEl>
                                          <p:spTgt spid="2"/>
                                        </p:tgtEl>
                                      </p:cBhvr>
                                    </p:animEffect>
                                  </p:childTnLst>
                                </p:cTn>
                              </p:par>
                              <p:par>
                                <p:cTn id="31" presetID="47"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27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childTnLst>
                          </p:cTn>
                        </p:par>
                        <p:par>
                          <p:cTn id="42" fill="hold">
                            <p:stCondLst>
                              <p:cond delay="3200"/>
                            </p:stCondLst>
                            <p:childTnLst>
                              <p:par>
                                <p:cTn id="43" presetID="16" presetClass="entr" presetSubtype="21"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barn(inVertical)">
                                      <p:cBhvr>
                                        <p:cTn id="45" dur="500"/>
                                        <p:tgtEl>
                                          <p:spTgt spid="3"/>
                                        </p:tgtEl>
                                      </p:cBhvr>
                                    </p:animEffect>
                                  </p:childTnLst>
                                </p:cTn>
                              </p:par>
                              <p:par>
                                <p:cTn id="46" presetID="47"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ppt_x</p:attrName>
                                        </p:attrNameLst>
                                      </p:cBhvr>
                                      <p:tavLst>
                                        <p:tav tm="0">
                                          <p:val>
                                            <p:strVal val="#ppt_x"/>
                                          </p:val>
                                        </p:tav>
                                        <p:tav tm="100000">
                                          <p:val>
                                            <p:strVal val="#ppt_x"/>
                                          </p:val>
                                        </p:tav>
                                      </p:tavLst>
                                    </p:anim>
                                    <p:anim calcmode="lin" valueType="num">
                                      <p:cBhvr>
                                        <p:cTn id="50" dur="1000" fill="hold"/>
                                        <p:tgtEl>
                                          <p:spTgt spid="24"/>
                                        </p:tgtEl>
                                        <p:attrNameLst>
                                          <p:attrName>ppt_y</p:attrName>
                                        </p:attrNameLst>
                                      </p:cBhvr>
                                      <p:tavLst>
                                        <p:tav tm="0">
                                          <p:val>
                                            <p:strVal val="#ppt_y-.1"/>
                                          </p:val>
                                        </p:tav>
                                        <p:tav tm="100000">
                                          <p:val>
                                            <p:strVal val="#ppt_y"/>
                                          </p:val>
                                        </p:tav>
                                      </p:tavLst>
                                    </p:anim>
                                  </p:childTnLst>
                                </p:cTn>
                              </p:par>
                            </p:childTnLst>
                          </p:cTn>
                        </p:par>
                        <p:par>
                          <p:cTn id="51" fill="hold">
                            <p:stCondLst>
                              <p:cond delay="4200"/>
                            </p:stCondLst>
                            <p:childTnLst>
                              <p:par>
                                <p:cTn id="52" presetID="53" presetClass="entr" presetSubtype="16"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p:cTn id="54" dur="500" fill="hold"/>
                                        <p:tgtEl>
                                          <p:spTgt spid="25"/>
                                        </p:tgtEl>
                                        <p:attrNameLst>
                                          <p:attrName>ppt_w</p:attrName>
                                        </p:attrNameLst>
                                      </p:cBhvr>
                                      <p:tavLst>
                                        <p:tav tm="0">
                                          <p:val>
                                            <p:fltVal val="0"/>
                                          </p:val>
                                        </p:tav>
                                        <p:tav tm="100000">
                                          <p:val>
                                            <p:strVal val="#ppt_w"/>
                                          </p:val>
                                        </p:tav>
                                      </p:tavLst>
                                    </p:anim>
                                    <p:anim calcmode="lin" valueType="num">
                                      <p:cBhvr>
                                        <p:cTn id="55" dur="500" fill="hold"/>
                                        <p:tgtEl>
                                          <p:spTgt spid="25"/>
                                        </p:tgtEl>
                                        <p:attrNameLst>
                                          <p:attrName>ppt_h</p:attrName>
                                        </p:attrNameLst>
                                      </p:cBhvr>
                                      <p:tavLst>
                                        <p:tav tm="0">
                                          <p:val>
                                            <p:fltVal val="0"/>
                                          </p:val>
                                        </p:tav>
                                        <p:tav tm="100000">
                                          <p:val>
                                            <p:strVal val="#ppt_h"/>
                                          </p:val>
                                        </p:tav>
                                      </p:tavLst>
                                    </p:anim>
                                    <p:animEffect transition="in" filter="fade">
                                      <p:cBhvr>
                                        <p:cTn id="56" dur="500"/>
                                        <p:tgtEl>
                                          <p:spTgt spid="25"/>
                                        </p:tgtEl>
                                      </p:cBhvr>
                                    </p:animEffect>
                                  </p:childTnLst>
                                </p:cTn>
                              </p:par>
                            </p:childTnLst>
                          </p:cTn>
                        </p:par>
                        <p:par>
                          <p:cTn id="57" fill="hold">
                            <p:stCondLst>
                              <p:cond delay="4700"/>
                            </p:stCondLst>
                            <p:childTnLst>
                              <p:par>
                                <p:cTn id="58" presetID="16" presetClass="entr" presetSubtype="21" fill="hold"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barn(inVertical)">
                                      <p:cBhvr>
                                        <p:cTn id="60" dur="500"/>
                                        <p:tgtEl>
                                          <p:spTgt spid="4"/>
                                        </p:tgtEl>
                                      </p:cBhvr>
                                    </p:animEffect>
                                  </p:childTnLst>
                                </p:cTn>
                              </p:par>
                              <p:par>
                                <p:cTn id="61" presetID="47"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1000"/>
                                        <p:tgtEl>
                                          <p:spTgt spid="29"/>
                                        </p:tgtEl>
                                      </p:cBhvr>
                                    </p:animEffect>
                                    <p:anim calcmode="lin" valueType="num">
                                      <p:cBhvr>
                                        <p:cTn id="64" dur="1000" fill="hold"/>
                                        <p:tgtEl>
                                          <p:spTgt spid="29"/>
                                        </p:tgtEl>
                                        <p:attrNameLst>
                                          <p:attrName>ppt_x</p:attrName>
                                        </p:attrNameLst>
                                      </p:cBhvr>
                                      <p:tavLst>
                                        <p:tav tm="0">
                                          <p:val>
                                            <p:strVal val="#ppt_x"/>
                                          </p:val>
                                        </p:tav>
                                        <p:tav tm="100000">
                                          <p:val>
                                            <p:strVal val="#ppt_x"/>
                                          </p:val>
                                        </p:tav>
                                      </p:tavLst>
                                    </p:anim>
                                    <p:anim calcmode="lin" valueType="num">
                                      <p:cBhvr>
                                        <p:cTn id="65" dur="1000" fill="hold"/>
                                        <p:tgtEl>
                                          <p:spTgt spid="29"/>
                                        </p:tgtEl>
                                        <p:attrNameLst>
                                          <p:attrName>ppt_y</p:attrName>
                                        </p:attrNameLst>
                                      </p:cBhvr>
                                      <p:tavLst>
                                        <p:tav tm="0">
                                          <p:val>
                                            <p:strVal val="#ppt_y-.1"/>
                                          </p:val>
                                        </p:tav>
                                        <p:tav tm="100000">
                                          <p:val>
                                            <p:strVal val="#ppt_y"/>
                                          </p:val>
                                        </p:tav>
                                      </p:tavLst>
                                    </p:anim>
                                  </p:childTnLst>
                                </p:cTn>
                              </p:par>
                            </p:childTnLst>
                          </p:cTn>
                        </p:par>
                        <p:par>
                          <p:cTn id="66" fill="hold">
                            <p:stCondLst>
                              <p:cond delay="5700"/>
                            </p:stCondLst>
                            <p:childTnLst>
                              <p:par>
                                <p:cTn id="67" presetID="53" presetClass="entr" presetSubtype="16" fill="hold" grpId="0" nodeType="after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p:cTn id="69" dur="500" fill="hold"/>
                                        <p:tgtEl>
                                          <p:spTgt spid="30"/>
                                        </p:tgtEl>
                                        <p:attrNameLst>
                                          <p:attrName>ppt_w</p:attrName>
                                        </p:attrNameLst>
                                      </p:cBhvr>
                                      <p:tavLst>
                                        <p:tav tm="0">
                                          <p:val>
                                            <p:fltVal val="0"/>
                                          </p:val>
                                        </p:tav>
                                        <p:tav tm="100000">
                                          <p:val>
                                            <p:strVal val="#ppt_w"/>
                                          </p:val>
                                        </p:tav>
                                      </p:tavLst>
                                    </p:anim>
                                    <p:anim calcmode="lin" valueType="num">
                                      <p:cBhvr>
                                        <p:cTn id="70" dur="500" fill="hold"/>
                                        <p:tgtEl>
                                          <p:spTgt spid="30"/>
                                        </p:tgtEl>
                                        <p:attrNameLst>
                                          <p:attrName>ppt_h</p:attrName>
                                        </p:attrNameLst>
                                      </p:cBhvr>
                                      <p:tavLst>
                                        <p:tav tm="0">
                                          <p:val>
                                            <p:fltVal val="0"/>
                                          </p:val>
                                        </p:tav>
                                        <p:tav tm="100000">
                                          <p:val>
                                            <p:strVal val="#ppt_h"/>
                                          </p:val>
                                        </p:tav>
                                      </p:tavLst>
                                    </p:anim>
                                    <p:animEffect transition="in" filter="fade">
                                      <p:cBhvr>
                                        <p:cTn id="71" dur="500"/>
                                        <p:tgtEl>
                                          <p:spTgt spid="30"/>
                                        </p:tgtEl>
                                      </p:cBhvr>
                                    </p:animEffect>
                                  </p:childTnLst>
                                </p:cTn>
                              </p:par>
                            </p:childTnLst>
                          </p:cTn>
                        </p:par>
                        <p:par>
                          <p:cTn id="72" fill="hold">
                            <p:stCondLst>
                              <p:cond delay="6200"/>
                            </p:stCondLst>
                            <p:childTnLst>
                              <p:par>
                                <p:cTn id="73" presetID="16" presetClass="entr" presetSubtype="21" fill="hold" nodeType="after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barn(inVertical)">
                                      <p:cBhvr>
                                        <p:cTn id="75" dur="500"/>
                                        <p:tgtEl>
                                          <p:spTgt spid="5"/>
                                        </p:tgtEl>
                                      </p:cBhvr>
                                    </p:animEffect>
                                  </p:childTnLst>
                                </p:cTn>
                              </p:par>
                              <p:par>
                                <p:cTn id="76" presetID="47"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1000"/>
                                        <p:tgtEl>
                                          <p:spTgt spid="34"/>
                                        </p:tgtEl>
                                      </p:cBhvr>
                                    </p:animEffect>
                                    <p:anim calcmode="lin" valueType="num">
                                      <p:cBhvr>
                                        <p:cTn id="79" dur="1000" fill="hold"/>
                                        <p:tgtEl>
                                          <p:spTgt spid="34"/>
                                        </p:tgtEl>
                                        <p:attrNameLst>
                                          <p:attrName>ppt_x</p:attrName>
                                        </p:attrNameLst>
                                      </p:cBhvr>
                                      <p:tavLst>
                                        <p:tav tm="0">
                                          <p:val>
                                            <p:strVal val="#ppt_x"/>
                                          </p:val>
                                        </p:tav>
                                        <p:tav tm="100000">
                                          <p:val>
                                            <p:strVal val="#ppt_x"/>
                                          </p:val>
                                        </p:tav>
                                      </p:tavLst>
                                    </p:anim>
                                    <p:anim calcmode="lin" valueType="num">
                                      <p:cBhvr>
                                        <p:cTn id="8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p:bldP spid="20" grpId="0"/>
      <p:bldP spid="24" grpId="0"/>
      <p:bldP spid="25" grpId="0"/>
      <p:bldP spid="29" grpId="0"/>
      <p:bldP spid="30"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任意多边形 38"/>
          <p:cNvSpPr/>
          <p:nvPr/>
        </p:nvSpPr>
        <p:spPr>
          <a:xfrm>
            <a:off x="3786363" y="1650776"/>
            <a:ext cx="5460193" cy="2942081"/>
          </a:xfrm>
          <a:custGeom>
            <a:avLst/>
            <a:gdLst>
              <a:gd name="connsiteX0" fmla="*/ 200025 w 6072187"/>
              <a:gd name="connsiteY0" fmla="*/ 700088 h 3271838"/>
              <a:gd name="connsiteX1" fmla="*/ 3000375 w 6072187"/>
              <a:gd name="connsiteY1" fmla="*/ 2286000 h 3271838"/>
              <a:gd name="connsiteX2" fmla="*/ 4914900 w 6072187"/>
              <a:gd name="connsiteY2" fmla="*/ 0 h 3271838"/>
              <a:gd name="connsiteX3" fmla="*/ 6072187 w 6072187"/>
              <a:gd name="connsiteY3" fmla="*/ 3171825 h 3271838"/>
              <a:gd name="connsiteX4" fmla="*/ 3000375 w 6072187"/>
              <a:gd name="connsiteY4" fmla="*/ 2343150 h 3271838"/>
              <a:gd name="connsiteX5" fmla="*/ 0 w 6072187"/>
              <a:gd name="connsiteY5" fmla="*/ 3271838 h 3271838"/>
              <a:gd name="connsiteX6" fmla="*/ 200025 w 6072187"/>
              <a:gd name="connsiteY6" fmla="*/ 70008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2187" h="3271838">
                <a:moveTo>
                  <a:pt x="200025" y="700088"/>
                </a:moveTo>
                <a:lnTo>
                  <a:pt x="3000375" y="2286000"/>
                </a:lnTo>
                <a:lnTo>
                  <a:pt x="4914900" y="0"/>
                </a:lnTo>
                <a:lnTo>
                  <a:pt x="6072187" y="3171825"/>
                </a:lnTo>
                <a:lnTo>
                  <a:pt x="3000375" y="2343150"/>
                </a:lnTo>
                <a:lnTo>
                  <a:pt x="0" y="3271838"/>
                </a:lnTo>
                <a:lnTo>
                  <a:pt x="200025" y="700088"/>
                </a:lnTo>
                <a:close/>
              </a:path>
            </a:pathLst>
          </a:custGeom>
          <a:noFill/>
          <a:ln w="19050">
            <a:solidFill>
              <a:schemeClr val="bg2">
                <a:lumMod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6">
              <a:latin typeface="Arial"/>
              <a:ea typeface="微软雅黑"/>
              <a:sym typeface="Arial"/>
            </a:endParaRPr>
          </a:p>
        </p:txBody>
      </p:sp>
      <p:grpSp>
        <p:nvGrpSpPr>
          <p:cNvPr id="5" name="组合 4"/>
          <p:cNvGrpSpPr/>
          <p:nvPr/>
        </p:nvGrpSpPr>
        <p:grpSpPr>
          <a:xfrm>
            <a:off x="5325208" y="2601493"/>
            <a:ext cx="2235467" cy="2235467"/>
            <a:chOff x="3928818" y="2283698"/>
            <a:chExt cx="1589862" cy="1589862"/>
          </a:xfrm>
        </p:grpSpPr>
        <p:sp>
          <p:nvSpPr>
            <p:cNvPr id="40" name="椭圆 39"/>
            <p:cNvSpPr/>
            <p:nvPr/>
          </p:nvSpPr>
          <p:spPr>
            <a:xfrm>
              <a:off x="3928818" y="2283698"/>
              <a:ext cx="1589862" cy="1589862"/>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latin typeface="Arial"/>
                <a:ea typeface="微软雅黑"/>
                <a:sym typeface="Arial"/>
              </a:endParaRPr>
            </a:p>
          </p:txBody>
        </p:sp>
        <p:sp>
          <p:nvSpPr>
            <p:cNvPr id="41" name="文本框 15"/>
            <p:cNvSpPr txBox="1">
              <a:spLocks noChangeArrowheads="1"/>
            </p:cNvSpPr>
            <p:nvPr/>
          </p:nvSpPr>
          <p:spPr bwMode="auto">
            <a:xfrm>
              <a:off x="4129480" y="2892065"/>
              <a:ext cx="1157383" cy="373436"/>
            </a:xfrm>
            <a:prstGeom prst="rect">
              <a:avLst/>
            </a:prstGeom>
            <a:noFill/>
            <a:ln w="9525">
              <a:noFill/>
              <a:miter lim="800000"/>
              <a:headEnd/>
              <a:tailEnd/>
            </a:ln>
          </p:spPr>
          <p:txBody>
            <a:bodyPr wrap="none">
              <a:spAutoFit/>
            </a:bodyPr>
            <a:lstStyle/>
            <a:p>
              <a:r>
                <a:rPr lang="zh-CN" altLang="en-US" sz="2812" dirty="0">
                  <a:solidFill>
                    <a:schemeClr val="accent3"/>
                  </a:solidFill>
                  <a:latin typeface="Arial"/>
                  <a:ea typeface="微软雅黑"/>
                  <a:sym typeface="Arial"/>
                </a:rPr>
                <a:t>标题文字</a:t>
              </a:r>
            </a:p>
          </p:txBody>
        </p:sp>
      </p:grpSp>
      <p:grpSp>
        <p:nvGrpSpPr>
          <p:cNvPr id="3" name="组合 2"/>
          <p:cNvGrpSpPr/>
          <p:nvPr/>
        </p:nvGrpSpPr>
        <p:grpSpPr>
          <a:xfrm>
            <a:off x="7242341" y="1026958"/>
            <a:ext cx="1734415" cy="1734414"/>
            <a:chOff x="5292281" y="1163891"/>
            <a:chExt cx="1233514" cy="1233513"/>
          </a:xfrm>
        </p:grpSpPr>
        <p:sp>
          <p:nvSpPr>
            <p:cNvPr id="42" name="椭圆 41"/>
            <p:cNvSpPr/>
            <p:nvPr/>
          </p:nvSpPr>
          <p:spPr>
            <a:xfrm>
              <a:off x="5292281" y="1163891"/>
              <a:ext cx="1233514" cy="123351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latin typeface="Arial"/>
                <a:ea typeface="微软雅黑"/>
                <a:sym typeface="Arial"/>
              </a:endParaRPr>
            </a:p>
          </p:txBody>
        </p:sp>
        <p:sp>
          <p:nvSpPr>
            <p:cNvPr id="43" name="文本框 16"/>
            <p:cNvSpPr txBox="1">
              <a:spLocks noChangeArrowheads="1"/>
            </p:cNvSpPr>
            <p:nvPr/>
          </p:nvSpPr>
          <p:spPr bwMode="auto">
            <a:xfrm>
              <a:off x="5452799" y="1629154"/>
              <a:ext cx="902011" cy="296505"/>
            </a:xfrm>
            <a:prstGeom prst="rect">
              <a:avLst/>
            </a:prstGeom>
            <a:noFill/>
            <a:ln w="9525">
              <a:noFill/>
              <a:miter lim="800000"/>
              <a:headEnd/>
              <a:tailEnd/>
            </a:ln>
          </p:spPr>
          <p:txBody>
            <a:bodyPr wrap="none">
              <a:spAutoFit/>
            </a:bodyPr>
            <a:lstStyle/>
            <a:p>
              <a:r>
                <a:rPr lang="zh-CN" altLang="en-US" sz="2109" dirty="0">
                  <a:solidFill>
                    <a:schemeClr val="accent4"/>
                  </a:solidFill>
                  <a:latin typeface="Arial"/>
                  <a:ea typeface="微软雅黑"/>
                  <a:sym typeface="Arial"/>
                </a:rPr>
                <a:t>标题文字</a:t>
              </a:r>
            </a:p>
          </p:txBody>
        </p:sp>
      </p:grpSp>
      <p:grpSp>
        <p:nvGrpSpPr>
          <p:cNvPr id="4" name="组合 3"/>
          <p:cNvGrpSpPr/>
          <p:nvPr/>
        </p:nvGrpSpPr>
        <p:grpSpPr>
          <a:xfrm>
            <a:off x="8258722" y="3593607"/>
            <a:ext cx="1698727" cy="1698727"/>
            <a:chOff x="6015130" y="2989288"/>
            <a:chExt cx="1208133" cy="1208133"/>
          </a:xfrm>
        </p:grpSpPr>
        <p:sp>
          <p:nvSpPr>
            <p:cNvPr id="82" name="椭圆 81"/>
            <p:cNvSpPr/>
            <p:nvPr/>
          </p:nvSpPr>
          <p:spPr>
            <a:xfrm>
              <a:off x="6015130" y="2989288"/>
              <a:ext cx="1208133" cy="120813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latin typeface="Arial"/>
                <a:ea typeface="微软雅黑"/>
                <a:sym typeface="Arial"/>
              </a:endParaRPr>
            </a:p>
          </p:txBody>
        </p:sp>
        <p:sp>
          <p:nvSpPr>
            <p:cNvPr id="83" name="文本框 19"/>
            <p:cNvSpPr txBox="1">
              <a:spLocks noChangeArrowheads="1"/>
            </p:cNvSpPr>
            <p:nvPr/>
          </p:nvSpPr>
          <p:spPr bwMode="auto">
            <a:xfrm>
              <a:off x="6144596" y="3434788"/>
              <a:ext cx="902011" cy="296505"/>
            </a:xfrm>
            <a:prstGeom prst="rect">
              <a:avLst/>
            </a:prstGeom>
            <a:noFill/>
            <a:ln w="9525">
              <a:noFill/>
              <a:miter lim="800000"/>
              <a:headEnd/>
              <a:tailEnd/>
            </a:ln>
          </p:spPr>
          <p:txBody>
            <a:bodyPr wrap="none">
              <a:spAutoFit/>
            </a:bodyPr>
            <a:lstStyle/>
            <a:p>
              <a:r>
                <a:rPr lang="zh-CN" altLang="en-US" sz="2109" dirty="0">
                  <a:solidFill>
                    <a:schemeClr val="accent5"/>
                  </a:solidFill>
                  <a:latin typeface="Arial"/>
                  <a:ea typeface="微软雅黑"/>
                  <a:sym typeface="Arial"/>
                </a:rPr>
                <a:t>标题文字</a:t>
              </a:r>
            </a:p>
          </p:txBody>
        </p:sp>
      </p:grpSp>
      <p:sp>
        <p:nvSpPr>
          <p:cNvPr id="84" name="椭圆 83"/>
          <p:cNvSpPr/>
          <p:nvPr/>
        </p:nvSpPr>
        <p:spPr>
          <a:xfrm>
            <a:off x="7365107" y="4892632"/>
            <a:ext cx="533886" cy="533886"/>
          </a:xfrm>
          <a:prstGeom prst="ellipse">
            <a:avLst/>
          </a:prstGeom>
          <a:solidFill>
            <a:schemeClr val="accent4"/>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85" name="椭圆 84"/>
          <p:cNvSpPr/>
          <p:nvPr/>
        </p:nvSpPr>
        <p:spPr>
          <a:xfrm>
            <a:off x="2006266" y="3128241"/>
            <a:ext cx="712324" cy="712323"/>
          </a:xfrm>
          <a:prstGeom prst="ellipse">
            <a:avLst/>
          </a:prstGeom>
          <a:solidFill>
            <a:schemeClr val="accent1"/>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86" name="椭圆 85"/>
          <p:cNvSpPr/>
          <p:nvPr/>
        </p:nvSpPr>
        <p:spPr>
          <a:xfrm>
            <a:off x="9543473" y="1612233"/>
            <a:ext cx="712324" cy="710895"/>
          </a:xfrm>
          <a:prstGeom prst="ellipse">
            <a:avLst/>
          </a:prstGeom>
          <a:solidFill>
            <a:schemeClr val="accent3"/>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87" name="椭圆 86"/>
          <p:cNvSpPr/>
          <p:nvPr/>
        </p:nvSpPr>
        <p:spPr>
          <a:xfrm>
            <a:off x="10419959" y="3911937"/>
            <a:ext cx="472504" cy="472504"/>
          </a:xfrm>
          <a:prstGeom prst="ellipse">
            <a:avLst/>
          </a:prstGeom>
          <a:solidFill>
            <a:schemeClr val="accent5"/>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88" name="椭圆 87"/>
          <p:cNvSpPr/>
          <p:nvPr/>
        </p:nvSpPr>
        <p:spPr>
          <a:xfrm>
            <a:off x="5472241" y="1223954"/>
            <a:ext cx="655223" cy="655223"/>
          </a:xfrm>
          <a:prstGeom prst="ellipse">
            <a:avLst/>
          </a:prstGeom>
          <a:solidFill>
            <a:schemeClr val="accent2"/>
          </a:soli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grpSp>
        <p:nvGrpSpPr>
          <p:cNvPr id="2" name="组合 1"/>
          <p:cNvGrpSpPr/>
          <p:nvPr/>
        </p:nvGrpSpPr>
        <p:grpSpPr>
          <a:xfrm>
            <a:off x="3198230" y="1418093"/>
            <a:ext cx="1427502" cy="1427502"/>
            <a:chOff x="2416114" y="1442066"/>
            <a:chExt cx="1015238" cy="1015238"/>
          </a:xfrm>
        </p:grpSpPr>
        <p:sp>
          <p:nvSpPr>
            <p:cNvPr id="80" name="椭圆 79"/>
            <p:cNvSpPr/>
            <p:nvPr/>
          </p:nvSpPr>
          <p:spPr>
            <a:xfrm>
              <a:off x="2416114" y="1442066"/>
              <a:ext cx="1015238" cy="1015238"/>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latin typeface="Arial"/>
                <a:ea typeface="微软雅黑"/>
                <a:sym typeface="Arial"/>
              </a:endParaRPr>
            </a:p>
          </p:txBody>
        </p:sp>
        <p:sp>
          <p:nvSpPr>
            <p:cNvPr id="89" name="文本框 19"/>
            <p:cNvSpPr txBox="1">
              <a:spLocks noChangeArrowheads="1"/>
            </p:cNvSpPr>
            <p:nvPr/>
          </p:nvSpPr>
          <p:spPr bwMode="auto">
            <a:xfrm>
              <a:off x="2448670" y="1804357"/>
              <a:ext cx="902011" cy="296505"/>
            </a:xfrm>
            <a:prstGeom prst="rect">
              <a:avLst/>
            </a:prstGeom>
            <a:noFill/>
            <a:ln w="9525">
              <a:noFill/>
              <a:miter lim="800000"/>
              <a:headEnd/>
              <a:tailEnd/>
            </a:ln>
          </p:spPr>
          <p:txBody>
            <a:bodyPr wrap="none">
              <a:spAutoFit/>
            </a:bodyPr>
            <a:lstStyle/>
            <a:p>
              <a:r>
                <a:rPr lang="zh-CN" altLang="en-US" sz="2109" dirty="0">
                  <a:solidFill>
                    <a:schemeClr val="accent1"/>
                  </a:solidFill>
                  <a:latin typeface="Arial"/>
                  <a:ea typeface="微软雅黑"/>
                  <a:sym typeface="Arial"/>
                </a:rPr>
                <a:t>标题文字</a:t>
              </a:r>
            </a:p>
          </p:txBody>
        </p:sp>
      </p:grpSp>
      <p:grpSp>
        <p:nvGrpSpPr>
          <p:cNvPr id="6" name="组合 5"/>
          <p:cNvGrpSpPr/>
          <p:nvPr/>
        </p:nvGrpSpPr>
        <p:grpSpPr>
          <a:xfrm>
            <a:off x="3074038" y="3719226"/>
            <a:ext cx="1551695" cy="1551694"/>
            <a:chOff x="2327788" y="3078629"/>
            <a:chExt cx="1103564" cy="1103563"/>
          </a:xfrm>
        </p:grpSpPr>
        <p:sp>
          <p:nvSpPr>
            <p:cNvPr id="81" name="椭圆 80"/>
            <p:cNvSpPr/>
            <p:nvPr/>
          </p:nvSpPr>
          <p:spPr>
            <a:xfrm>
              <a:off x="2327788" y="3078629"/>
              <a:ext cx="1103564" cy="1103563"/>
            </a:xfrm>
            <a:prstGeom prst="ellipse">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latin typeface="Arial"/>
                <a:ea typeface="微软雅黑"/>
                <a:sym typeface="Arial"/>
              </a:endParaRPr>
            </a:p>
          </p:txBody>
        </p:sp>
        <p:sp>
          <p:nvSpPr>
            <p:cNvPr id="90" name="文本框 16"/>
            <p:cNvSpPr txBox="1">
              <a:spLocks noChangeArrowheads="1"/>
            </p:cNvSpPr>
            <p:nvPr/>
          </p:nvSpPr>
          <p:spPr bwMode="auto">
            <a:xfrm>
              <a:off x="2402516" y="3444440"/>
              <a:ext cx="902011" cy="296505"/>
            </a:xfrm>
            <a:prstGeom prst="rect">
              <a:avLst/>
            </a:prstGeom>
            <a:noFill/>
            <a:ln w="9525">
              <a:noFill/>
              <a:miter lim="800000"/>
              <a:headEnd/>
              <a:tailEnd/>
            </a:ln>
          </p:spPr>
          <p:txBody>
            <a:bodyPr wrap="none">
              <a:spAutoFit/>
            </a:bodyPr>
            <a:lstStyle/>
            <a:p>
              <a:r>
                <a:rPr lang="zh-CN" altLang="en-US" sz="2109" dirty="0">
                  <a:solidFill>
                    <a:schemeClr val="accent2"/>
                  </a:solidFill>
                  <a:latin typeface="Arial"/>
                  <a:ea typeface="微软雅黑"/>
                  <a:sym typeface="Arial"/>
                </a:rPr>
                <a:t>标题文字</a:t>
              </a:r>
            </a:p>
          </p:txBody>
        </p:sp>
      </p:grpSp>
      <p:sp>
        <p:nvSpPr>
          <p:cNvPr id="23" name="TextBox 41"/>
          <p:cNvSpPr>
            <a:spLocks noChangeArrowheads="1"/>
          </p:cNvSpPr>
          <p:nvPr/>
        </p:nvSpPr>
        <p:spPr bwMode="auto">
          <a:xfrm>
            <a:off x="1586444" y="5739485"/>
            <a:ext cx="9685862" cy="52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50000"/>
              </a:lnSpc>
            </a:pPr>
            <a:r>
              <a:rPr lang="zh-CN" altLang="en-US" sz="1200">
                <a:solidFill>
                  <a:schemeClr val="tx1">
                    <a:lumMod val="75000"/>
                    <a:lumOff val="25000"/>
                  </a:schemeClr>
                </a:solidFill>
                <a:latin typeface="Arial"/>
                <a:ea typeface="微软雅黑"/>
                <a:sym typeface="Arial"/>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endParaRPr lang="en-US" altLang="zh-CN" sz="1200" dirty="0">
              <a:solidFill>
                <a:schemeClr val="tx1">
                  <a:lumMod val="75000"/>
                  <a:lumOff val="25000"/>
                </a:schemeClr>
              </a:solidFill>
              <a:latin typeface="Arial"/>
              <a:ea typeface="微软雅黑"/>
              <a:sym typeface="Arial"/>
            </a:endParaRPr>
          </a:p>
        </p:txBody>
      </p:sp>
      <p:sp>
        <p:nvSpPr>
          <p:cNvPr id="24" name="任意多边形 23"/>
          <p:cNvSpPr/>
          <p:nvPr/>
        </p:nvSpPr>
        <p:spPr>
          <a:xfrm>
            <a:off x="-14334" y="211709"/>
            <a:ext cx="1090810" cy="708672"/>
          </a:xfrm>
          <a:custGeom>
            <a:avLst/>
            <a:gdLst>
              <a:gd name="connsiteX0" fmla="*/ 0 w 1090990"/>
              <a:gd name="connsiteY0" fmla="*/ 0 h 708790"/>
              <a:gd name="connsiteX1" fmla="*/ 738346 w 1090990"/>
              <a:gd name="connsiteY1" fmla="*/ 0 h 708790"/>
              <a:gd name="connsiteX2" fmla="*/ 1090990 w 1090990"/>
              <a:gd name="connsiteY2" fmla="*/ 299606 h 708790"/>
              <a:gd name="connsiteX3" fmla="*/ 1090990 w 1090990"/>
              <a:gd name="connsiteY3" fmla="*/ 409184 h 708790"/>
              <a:gd name="connsiteX4" fmla="*/ 738346 w 1090990"/>
              <a:gd name="connsiteY4" fmla="*/ 708790 h 708790"/>
              <a:gd name="connsiteX5" fmla="*/ 0 w 1090990"/>
              <a:gd name="connsiteY5" fmla="*/ 708790 h 708790"/>
              <a:gd name="connsiteX6" fmla="*/ 0 w 1090990"/>
              <a:gd name="connsiteY6" fmla="*/ 0 h 70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990" h="708790">
                <a:moveTo>
                  <a:pt x="0" y="0"/>
                </a:moveTo>
                <a:lnTo>
                  <a:pt x="738346" y="0"/>
                </a:lnTo>
                <a:cubicBezTo>
                  <a:pt x="933106" y="0"/>
                  <a:pt x="1090990" y="134138"/>
                  <a:pt x="1090990" y="299606"/>
                </a:cubicBezTo>
                <a:lnTo>
                  <a:pt x="1090990" y="409184"/>
                </a:lnTo>
                <a:cubicBezTo>
                  <a:pt x="1090990" y="574652"/>
                  <a:pt x="933106" y="708790"/>
                  <a:pt x="738346" y="708790"/>
                </a:cubicBezTo>
                <a:lnTo>
                  <a:pt x="0" y="70879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grpSp>
        <p:nvGrpSpPr>
          <p:cNvPr id="25" name="组合 24"/>
          <p:cNvGrpSpPr/>
          <p:nvPr/>
        </p:nvGrpSpPr>
        <p:grpSpPr>
          <a:xfrm>
            <a:off x="513311" y="352941"/>
            <a:ext cx="426212" cy="426208"/>
            <a:chOff x="304800" y="673100"/>
            <a:chExt cx="4000500" cy="4000500"/>
          </a:xfrm>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631">
                <a:defRPr/>
              </a:pPr>
              <a:endParaRPr lang="zh-CN" altLang="en-US" sz="2531" kern="0">
                <a:solidFill>
                  <a:sysClr val="windowText" lastClr="000000"/>
                </a:solidFill>
                <a:latin typeface="Arial"/>
                <a:ea typeface="微软雅黑"/>
                <a:sym typeface="Arial"/>
              </a:endParaRPr>
            </a:p>
          </p:txBody>
        </p:sp>
        <p:sp>
          <p:nvSpPr>
            <p:cNvPr id="27" name="椭圆 26"/>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631">
                <a:defRPr/>
              </a:pPr>
              <a:endParaRPr lang="zh-CN" altLang="en-US" sz="2531" kern="0">
                <a:solidFill>
                  <a:sysClr val="window" lastClr="FFFFFF"/>
                </a:solidFill>
                <a:latin typeface="Arial"/>
                <a:ea typeface="微软雅黑"/>
                <a:sym typeface="Arial"/>
              </a:endParaRPr>
            </a:p>
          </p:txBody>
        </p:sp>
      </p:grpSp>
      <p:sp>
        <p:nvSpPr>
          <p:cNvPr id="28" name="文本框 27"/>
          <p:cNvSpPr txBox="1"/>
          <p:nvPr/>
        </p:nvSpPr>
        <p:spPr>
          <a:xfrm>
            <a:off x="1126734" y="362244"/>
            <a:ext cx="3959760" cy="830997"/>
          </a:xfrm>
          <a:prstGeom prst="rect">
            <a:avLst/>
          </a:prstGeom>
          <a:noFill/>
        </p:spPr>
        <p:txBody>
          <a:bodyPr wrap="square">
            <a:spAutoFit/>
          </a:bodyPr>
          <a:lstStyle/>
          <a:p>
            <a:r>
              <a:rPr lang="en-US" altLang="zh-CN" sz="2400" b="1" dirty="0">
                <a:solidFill>
                  <a:schemeClr val="tx2"/>
                </a:solidFill>
                <a:latin typeface="Arial"/>
                <a:ea typeface="微软雅黑"/>
                <a:sym typeface="Arial"/>
              </a:rPr>
              <a:t>ADD RELATED TITLE WORDS</a:t>
            </a:r>
            <a:endParaRPr lang="zh-CN" altLang="en-US" sz="2400" b="1" dirty="0">
              <a:solidFill>
                <a:schemeClr val="tx2"/>
              </a:solidFill>
              <a:latin typeface="Arial"/>
              <a:ea typeface="微软雅黑"/>
              <a:cs typeface="Arial" panose="020B0604020202020204" pitchFamily="34" charset="0"/>
              <a:sym typeface="Arial"/>
            </a:endParaRPr>
          </a:p>
        </p:txBody>
      </p:sp>
      <p:sp>
        <p:nvSpPr>
          <p:cNvPr id="29" name="文本框 28"/>
          <p:cNvSpPr txBox="1"/>
          <p:nvPr/>
        </p:nvSpPr>
        <p:spPr>
          <a:xfrm>
            <a:off x="241995" y="6892377"/>
            <a:ext cx="2001262" cy="251226"/>
          </a:xfrm>
          <a:prstGeom prst="rect">
            <a:avLst/>
          </a:prstGeom>
          <a:noFill/>
        </p:spPr>
        <p:txBody>
          <a:bodyPr wrap="none" lIns="96397" tIns="48198" rIns="96397" bIns="48198" rtlCol="0">
            <a:spAutoFit/>
          </a:bodyPr>
          <a:lstStyle/>
          <a:p>
            <a:pPr defTabSz="963853"/>
            <a:r>
              <a:rPr lang="en-US" altLang="zh-CN" sz="1000" dirty="0">
                <a:solidFill>
                  <a:schemeClr val="tx1">
                    <a:lumMod val="65000"/>
                    <a:lumOff val="35000"/>
                  </a:schemeClr>
                </a:solidFill>
                <a:latin typeface="Arial"/>
                <a:ea typeface="微软雅黑"/>
                <a:cs typeface="+mn-ea"/>
                <a:sym typeface="Arial"/>
              </a:rPr>
              <a:t>ADD RELATED TITLE WORDS</a:t>
            </a:r>
            <a:endParaRPr lang="zh-CN" altLang="en-US" sz="1000" dirty="0">
              <a:solidFill>
                <a:schemeClr val="tx1">
                  <a:lumMod val="65000"/>
                  <a:lumOff val="35000"/>
                </a:schemeClr>
              </a:solidFill>
              <a:latin typeface="Arial"/>
              <a:ea typeface="微软雅黑"/>
              <a:cs typeface="+mn-ea"/>
              <a:sym typeface="Arial"/>
            </a:endParaRPr>
          </a:p>
        </p:txBody>
      </p:sp>
      <p:sp>
        <p:nvSpPr>
          <p:cNvPr id="30" name="矩形 29"/>
          <p:cNvSpPr/>
          <p:nvPr/>
        </p:nvSpPr>
        <p:spPr>
          <a:xfrm>
            <a:off x="11396298" y="6945982"/>
            <a:ext cx="1459633" cy="143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0" tIns="45703" rIns="91410" bIns="45703" numCol="1" spcCol="0" rtlCol="0" fromWordArt="0" anchor="ctr" anchorCtr="0" forceAA="0" compatLnSpc="1">
            <a:prstTxWarp prst="textNoShape">
              <a:avLst/>
            </a:prstTxWarp>
            <a:noAutofit/>
          </a:bodyP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4175316784"/>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500"/>
                            </p:stCondLst>
                            <p:childTnLst>
                              <p:par>
                                <p:cTn id="11" presetID="23" presetClass="entr" presetSubtype="32"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strVal val="4*#ppt_w"/>
                                          </p:val>
                                        </p:tav>
                                        <p:tav tm="100000">
                                          <p:val>
                                            <p:strVal val="#ppt_w"/>
                                          </p:val>
                                        </p:tav>
                                      </p:tavLst>
                                    </p:anim>
                                    <p:anim calcmode="lin" valueType="num">
                                      <p:cBhvr>
                                        <p:cTn id="14" dur="500" fill="hold"/>
                                        <p:tgtEl>
                                          <p:spTgt spid="2"/>
                                        </p:tgtEl>
                                        <p:attrNameLst>
                                          <p:attrName>ppt_h</p:attrName>
                                        </p:attrNameLst>
                                      </p:cBhvr>
                                      <p:tavLst>
                                        <p:tav tm="0">
                                          <p:val>
                                            <p:strVal val="4*#ppt_h"/>
                                          </p:val>
                                        </p:tav>
                                        <p:tav tm="100000">
                                          <p:val>
                                            <p:strVal val="#ppt_h"/>
                                          </p:val>
                                        </p:tav>
                                      </p:tavLst>
                                    </p:anim>
                                  </p:childTnLst>
                                </p:cTn>
                              </p:par>
                              <p:par>
                                <p:cTn id="15" presetID="23" presetClass="entr" presetSubtype="32"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strVal val="4*#ppt_w"/>
                                          </p:val>
                                        </p:tav>
                                        <p:tav tm="100000">
                                          <p:val>
                                            <p:strVal val="#ppt_w"/>
                                          </p:val>
                                        </p:tav>
                                      </p:tavLst>
                                    </p:anim>
                                    <p:anim calcmode="lin" valueType="num">
                                      <p:cBhvr>
                                        <p:cTn id="18" dur="500" fill="hold"/>
                                        <p:tgtEl>
                                          <p:spTgt spid="6"/>
                                        </p:tgtEl>
                                        <p:attrNameLst>
                                          <p:attrName>ppt_h</p:attrName>
                                        </p:attrNameLst>
                                      </p:cBhvr>
                                      <p:tavLst>
                                        <p:tav tm="0">
                                          <p:val>
                                            <p:strVal val="4*#ppt_h"/>
                                          </p:val>
                                        </p:tav>
                                        <p:tav tm="100000">
                                          <p:val>
                                            <p:strVal val="#ppt_h"/>
                                          </p:val>
                                        </p:tav>
                                      </p:tavLst>
                                    </p:anim>
                                  </p:childTnLst>
                                </p:cTn>
                              </p:par>
                              <p:par>
                                <p:cTn id="19" presetID="23" presetClass="entr" presetSubtype="32"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strVal val="4*#ppt_w"/>
                                          </p:val>
                                        </p:tav>
                                        <p:tav tm="100000">
                                          <p:val>
                                            <p:strVal val="#ppt_w"/>
                                          </p:val>
                                        </p:tav>
                                      </p:tavLst>
                                    </p:anim>
                                    <p:anim calcmode="lin" valueType="num">
                                      <p:cBhvr>
                                        <p:cTn id="22" dur="500" fill="hold"/>
                                        <p:tgtEl>
                                          <p:spTgt spid="5"/>
                                        </p:tgtEl>
                                        <p:attrNameLst>
                                          <p:attrName>ppt_h</p:attrName>
                                        </p:attrNameLst>
                                      </p:cBhvr>
                                      <p:tavLst>
                                        <p:tav tm="0">
                                          <p:val>
                                            <p:strVal val="4*#ppt_h"/>
                                          </p:val>
                                        </p:tav>
                                        <p:tav tm="100000">
                                          <p:val>
                                            <p:strVal val="#ppt_h"/>
                                          </p:val>
                                        </p:tav>
                                      </p:tavLst>
                                    </p:anim>
                                  </p:childTnLst>
                                </p:cTn>
                              </p:par>
                              <p:par>
                                <p:cTn id="23" presetID="23" presetClass="entr" presetSubtype="32"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strVal val="4*#ppt_w"/>
                                          </p:val>
                                        </p:tav>
                                        <p:tav tm="100000">
                                          <p:val>
                                            <p:strVal val="#ppt_w"/>
                                          </p:val>
                                        </p:tav>
                                      </p:tavLst>
                                    </p:anim>
                                    <p:anim calcmode="lin" valueType="num">
                                      <p:cBhvr>
                                        <p:cTn id="26" dur="500" fill="hold"/>
                                        <p:tgtEl>
                                          <p:spTgt spid="3"/>
                                        </p:tgtEl>
                                        <p:attrNameLst>
                                          <p:attrName>ppt_h</p:attrName>
                                        </p:attrNameLst>
                                      </p:cBhvr>
                                      <p:tavLst>
                                        <p:tav tm="0">
                                          <p:val>
                                            <p:strVal val="4*#ppt_h"/>
                                          </p:val>
                                        </p:tav>
                                        <p:tav tm="100000">
                                          <p:val>
                                            <p:strVal val="#ppt_h"/>
                                          </p:val>
                                        </p:tav>
                                      </p:tavLst>
                                    </p:anim>
                                  </p:childTnLst>
                                </p:cTn>
                              </p:par>
                              <p:par>
                                <p:cTn id="27" presetID="23" presetClass="entr" presetSubtype="32"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strVal val="4*#ppt_w"/>
                                          </p:val>
                                        </p:tav>
                                        <p:tav tm="100000">
                                          <p:val>
                                            <p:strVal val="#ppt_w"/>
                                          </p:val>
                                        </p:tav>
                                      </p:tavLst>
                                    </p:anim>
                                    <p:anim calcmode="lin" valueType="num">
                                      <p:cBhvr>
                                        <p:cTn id="30" dur="500" fill="hold"/>
                                        <p:tgtEl>
                                          <p:spTgt spid="4"/>
                                        </p:tgtEl>
                                        <p:attrNameLst>
                                          <p:attrName>ppt_h</p:attrName>
                                        </p:attrNameLst>
                                      </p:cBhvr>
                                      <p:tavLst>
                                        <p:tav tm="0">
                                          <p:val>
                                            <p:strVal val="4*#ppt_h"/>
                                          </p:val>
                                        </p:tav>
                                        <p:tav tm="100000">
                                          <p:val>
                                            <p:strVal val="#ppt_h"/>
                                          </p:val>
                                        </p:tav>
                                      </p:tavLst>
                                    </p:anim>
                                  </p:childTnLst>
                                </p:cTn>
                              </p:par>
                            </p:childTnLst>
                          </p:cTn>
                        </p:par>
                        <p:par>
                          <p:cTn id="31" fill="hold">
                            <p:stCondLst>
                              <p:cond delay="1000"/>
                            </p:stCondLst>
                            <p:childTnLst>
                              <p:par>
                                <p:cTn id="32" presetID="23" presetClass="entr" presetSubtype="16" fill="hold" grpId="0" nodeType="afterEffect">
                                  <p:stCondLst>
                                    <p:cond delay="0"/>
                                  </p:stCondLst>
                                  <p:childTnLst>
                                    <p:set>
                                      <p:cBhvr>
                                        <p:cTn id="33" dur="1" fill="hold">
                                          <p:stCondLst>
                                            <p:cond delay="0"/>
                                          </p:stCondLst>
                                        </p:cTn>
                                        <p:tgtEl>
                                          <p:spTgt spid="84"/>
                                        </p:tgtEl>
                                        <p:attrNameLst>
                                          <p:attrName>style.visibility</p:attrName>
                                        </p:attrNameLst>
                                      </p:cBhvr>
                                      <p:to>
                                        <p:strVal val="visible"/>
                                      </p:to>
                                    </p:set>
                                    <p:anim calcmode="lin" valueType="num">
                                      <p:cBhvr>
                                        <p:cTn id="34" dur="350" fill="hold"/>
                                        <p:tgtEl>
                                          <p:spTgt spid="84"/>
                                        </p:tgtEl>
                                        <p:attrNameLst>
                                          <p:attrName>ppt_w</p:attrName>
                                        </p:attrNameLst>
                                      </p:cBhvr>
                                      <p:tavLst>
                                        <p:tav tm="0">
                                          <p:val>
                                            <p:fltVal val="0"/>
                                          </p:val>
                                        </p:tav>
                                        <p:tav tm="100000">
                                          <p:val>
                                            <p:strVal val="#ppt_w"/>
                                          </p:val>
                                        </p:tav>
                                      </p:tavLst>
                                    </p:anim>
                                    <p:anim calcmode="lin" valueType="num">
                                      <p:cBhvr>
                                        <p:cTn id="35" dur="350" fill="hold"/>
                                        <p:tgtEl>
                                          <p:spTgt spid="84"/>
                                        </p:tgtEl>
                                        <p:attrNameLst>
                                          <p:attrName>ppt_h</p:attrName>
                                        </p:attrNameLst>
                                      </p:cBhvr>
                                      <p:tavLst>
                                        <p:tav tm="0">
                                          <p:val>
                                            <p:fltVal val="0"/>
                                          </p:val>
                                        </p:tav>
                                        <p:tav tm="100000">
                                          <p:val>
                                            <p:strVal val="#ppt_h"/>
                                          </p:val>
                                        </p:tav>
                                      </p:tavLst>
                                    </p:anim>
                                  </p:childTnLst>
                                </p:cTn>
                              </p:par>
                            </p:childTnLst>
                          </p:cTn>
                        </p:par>
                        <p:par>
                          <p:cTn id="36" fill="hold">
                            <p:stCondLst>
                              <p:cond delay="1350"/>
                            </p:stCondLst>
                            <p:childTnLst>
                              <p:par>
                                <p:cTn id="37" presetID="23" presetClass="entr" presetSubtype="16"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 calcmode="lin" valueType="num">
                                      <p:cBhvr>
                                        <p:cTn id="39" dur="350" fill="hold"/>
                                        <p:tgtEl>
                                          <p:spTgt spid="85"/>
                                        </p:tgtEl>
                                        <p:attrNameLst>
                                          <p:attrName>ppt_w</p:attrName>
                                        </p:attrNameLst>
                                      </p:cBhvr>
                                      <p:tavLst>
                                        <p:tav tm="0">
                                          <p:val>
                                            <p:fltVal val="0"/>
                                          </p:val>
                                        </p:tav>
                                        <p:tav tm="100000">
                                          <p:val>
                                            <p:strVal val="#ppt_w"/>
                                          </p:val>
                                        </p:tav>
                                      </p:tavLst>
                                    </p:anim>
                                    <p:anim calcmode="lin" valueType="num">
                                      <p:cBhvr>
                                        <p:cTn id="40" dur="350" fill="hold"/>
                                        <p:tgtEl>
                                          <p:spTgt spid="85"/>
                                        </p:tgtEl>
                                        <p:attrNameLst>
                                          <p:attrName>ppt_h</p:attrName>
                                        </p:attrNameLst>
                                      </p:cBhvr>
                                      <p:tavLst>
                                        <p:tav tm="0">
                                          <p:val>
                                            <p:fltVal val="0"/>
                                          </p:val>
                                        </p:tav>
                                        <p:tav tm="100000">
                                          <p:val>
                                            <p:strVal val="#ppt_h"/>
                                          </p:val>
                                        </p:tav>
                                      </p:tavLst>
                                    </p:anim>
                                  </p:childTnLst>
                                </p:cTn>
                              </p:par>
                            </p:childTnLst>
                          </p:cTn>
                        </p:par>
                        <p:par>
                          <p:cTn id="41" fill="hold">
                            <p:stCondLst>
                              <p:cond delay="1700"/>
                            </p:stCondLst>
                            <p:childTnLst>
                              <p:par>
                                <p:cTn id="42" presetID="23" presetClass="entr" presetSubtype="16" fill="hold" grpId="0" nodeType="afterEffect">
                                  <p:stCondLst>
                                    <p:cond delay="0"/>
                                  </p:stCondLst>
                                  <p:childTnLst>
                                    <p:set>
                                      <p:cBhvr>
                                        <p:cTn id="43" dur="1" fill="hold">
                                          <p:stCondLst>
                                            <p:cond delay="0"/>
                                          </p:stCondLst>
                                        </p:cTn>
                                        <p:tgtEl>
                                          <p:spTgt spid="86"/>
                                        </p:tgtEl>
                                        <p:attrNameLst>
                                          <p:attrName>style.visibility</p:attrName>
                                        </p:attrNameLst>
                                      </p:cBhvr>
                                      <p:to>
                                        <p:strVal val="visible"/>
                                      </p:to>
                                    </p:set>
                                    <p:anim calcmode="lin" valueType="num">
                                      <p:cBhvr>
                                        <p:cTn id="44" dur="350" fill="hold"/>
                                        <p:tgtEl>
                                          <p:spTgt spid="86"/>
                                        </p:tgtEl>
                                        <p:attrNameLst>
                                          <p:attrName>ppt_w</p:attrName>
                                        </p:attrNameLst>
                                      </p:cBhvr>
                                      <p:tavLst>
                                        <p:tav tm="0">
                                          <p:val>
                                            <p:fltVal val="0"/>
                                          </p:val>
                                        </p:tav>
                                        <p:tav tm="100000">
                                          <p:val>
                                            <p:strVal val="#ppt_w"/>
                                          </p:val>
                                        </p:tav>
                                      </p:tavLst>
                                    </p:anim>
                                    <p:anim calcmode="lin" valueType="num">
                                      <p:cBhvr>
                                        <p:cTn id="45" dur="350" fill="hold"/>
                                        <p:tgtEl>
                                          <p:spTgt spid="86"/>
                                        </p:tgtEl>
                                        <p:attrNameLst>
                                          <p:attrName>ppt_h</p:attrName>
                                        </p:attrNameLst>
                                      </p:cBhvr>
                                      <p:tavLst>
                                        <p:tav tm="0">
                                          <p:val>
                                            <p:fltVal val="0"/>
                                          </p:val>
                                        </p:tav>
                                        <p:tav tm="100000">
                                          <p:val>
                                            <p:strVal val="#ppt_h"/>
                                          </p:val>
                                        </p:tav>
                                      </p:tavLst>
                                    </p:anim>
                                  </p:childTnLst>
                                </p:cTn>
                              </p:par>
                            </p:childTnLst>
                          </p:cTn>
                        </p:par>
                        <p:par>
                          <p:cTn id="46" fill="hold">
                            <p:stCondLst>
                              <p:cond delay="2050"/>
                            </p:stCondLst>
                            <p:childTnLst>
                              <p:par>
                                <p:cTn id="47" presetID="23" presetClass="entr" presetSubtype="16" fill="hold" grpId="0" nodeType="afterEffect">
                                  <p:stCondLst>
                                    <p:cond delay="0"/>
                                  </p:stCondLst>
                                  <p:childTnLst>
                                    <p:set>
                                      <p:cBhvr>
                                        <p:cTn id="48" dur="1" fill="hold">
                                          <p:stCondLst>
                                            <p:cond delay="0"/>
                                          </p:stCondLst>
                                        </p:cTn>
                                        <p:tgtEl>
                                          <p:spTgt spid="87"/>
                                        </p:tgtEl>
                                        <p:attrNameLst>
                                          <p:attrName>style.visibility</p:attrName>
                                        </p:attrNameLst>
                                      </p:cBhvr>
                                      <p:to>
                                        <p:strVal val="visible"/>
                                      </p:to>
                                    </p:set>
                                    <p:anim calcmode="lin" valueType="num">
                                      <p:cBhvr>
                                        <p:cTn id="49" dur="350" fill="hold"/>
                                        <p:tgtEl>
                                          <p:spTgt spid="87"/>
                                        </p:tgtEl>
                                        <p:attrNameLst>
                                          <p:attrName>ppt_w</p:attrName>
                                        </p:attrNameLst>
                                      </p:cBhvr>
                                      <p:tavLst>
                                        <p:tav tm="0">
                                          <p:val>
                                            <p:fltVal val="0"/>
                                          </p:val>
                                        </p:tav>
                                        <p:tav tm="100000">
                                          <p:val>
                                            <p:strVal val="#ppt_w"/>
                                          </p:val>
                                        </p:tav>
                                      </p:tavLst>
                                    </p:anim>
                                    <p:anim calcmode="lin" valueType="num">
                                      <p:cBhvr>
                                        <p:cTn id="50" dur="350" fill="hold"/>
                                        <p:tgtEl>
                                          <p:spTgt spid="87"/>
                                        </p:tgtEl>
                                        <p:attrNameLst>
                                          <p:attrName>ppt_h</p:attrName>
                                        </p:attrNameLst>
                                      </p:cBhvr>
                                      <p:tavLst>
                                        <p:tav tm="0">
                                          <p:val>
                                            <p:fltVal val="0"/>
                                          </p:val>
                                        </p:tav>
                                        <p:tav tm="100000">
                                          <p:val>
                                            <p:strVal val="#ppt_h"/>
                                          </p:val>
                                        </p:tav>
                                      </p:tavLst>
                                    </p:anim>
                                  </p:childTnLst>
                                </p:cTn>
                              </p:par>
                            </p:childTnLst>
                          </p:cTn>
                        </p:par>
                        <p:par>
                          <p:cTn id="51" fill="hold">
                            <p:stCondLst>
                              <p:cond delay="2400"/>
                            </p:stCondLst>
                            <p:childTnLst>
                              <p:par>
                                <p:cTn id="52" presetID="23" presetClass="entr" presetSubtype="16" fill="hold" grpId="0" nodeType="afterEffect">
                                  <p:stCondLst>
                                    <p:cond delay="0"/>
                                  </p:stCondLst>
                                  <p:childTnLst>
                                    <p:set>
                                      <p:cBhvr>
                                        <p:cTn id="53" dur="1" fill="hold">
                                          <p:stCondLst>
                                            <p:cond delay="0"/>
                                          </p:stCondLst>
                                        </p:cTn>
                                        <p:tgtEl>
                                          <p:spTgt spid="88"/>
                                        </p:tgtEl>
                                        <p:attrNameLst>
                                          <p:attrName>style.visibility</p:attrName>
                                        </p:attrNameLst>
                                      </p:cBhvr>
                                      <p:to>
                                        <p:strVal val="visible"/>
                                      </p:to>
                                    </p:set>
                                    <p:anim calcmode="lin" valueType="num">
                                      <p:cBhvr>
                                        <p:cTn id="54" dur="350" fill="hold"/>
                                        <p:tgtEl>
                                          <p:spTgt spid="88"/>
                                        </p:tgtEl>
                                        <p:attrNameLst>
                                          <p:attrName>ppt_w</p:attrName>
                                        </p:attrNameLst>
                                      </p:cBhvr>
                                      <p:tavLst>
                                        <p:tav tm="0">
                                          <p:val>
                                            <p:fltVal val="0"/>
                                          </p:val>
                                        </p:tav>
                                        <p:tav tm="100000">
                                          <p:val>
                                            <p:strVal val="#ppt_w"/>
                                          </p:val>
                                        </p:tav>
                                      </p:tavLst>
                                    </p:anim>
                                    <p:anim calcmode="lin" valueType="num">
                                      <p:cBhvr>
                                        <p:cTn id="55" dur="350" fill="hold"/>
                                        <p:tgtEl>
                                          <p:spTgt spid="88"/>
                                        </p:tgtEl>
                                        <p:attrNameLst>
                                          <p:attrName>ppt_h</p:attrName>
                                        </p:attrNameLst>
                                      </p:cBhvr>
                                      <p:tavLst>
                                        <p:tav tm="0">
                                          <p:val>
                                            <p:fltVal val="0"/>
                                          </p:val>
                                        </p:tav>
                                        <p:tav tm="100000">
                                          <p:val>
                                            <p:strVal val="#ppt_h"/>
                                          </p:val>
                                        </p:tav>
                                      </p:tavLst>
                                    </p:anim>
                                  </p:childTnLst>
                                </p:cTn>
                              </p:par>
                            </p:childTnLst>
                          </p:cTn>
                        </p:par>
                        <p:par>
                          <p:cTn id="56" fill="hold">
                            <p:stCondLst>
                              <p:cond delay="2750"/>
                            </p:stCondLst>
                            <p:childTnLst>
                              <p:par>
                                <p:cTn id="57" presetID="22" presetClass="entr" presetSubtype="1"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84" grpId="0" animBg="1"/>
      <p:bldP spid="85" grpId="0" animBg="1"/>
      <p:bldP spid="86" grpId="0" animBg="1"/>
      <p:bldP spid="87" grpId="0" animBg="1"/>
      <p:bldP spid="88" grpId="0" animBg="1"/>
      <p:bldP spid="23"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组合 114"/>
          <p:cNvGrpSpPr/>
          <p:nvPr/>
        </p:nvGrpSpPr>
        <p:grpSpPr>
          <a:xfrm rot="7971300">
            <a:off x="2334435" y="4883689"/>
            <a:ext cx="1067985" cy="1387563"/>
            <a:chOff x="4020870" y="2194485"/>
            <a:chExt cx="1102258" cy="1432090"/>
          </a:xfrm>
          <a:effectLst>
            <a:outerShdw blurRad="444500" dist="254000" dir="8100000" algn="tr" rotWithShape="0">
              <a:prstClr val="black">
                <a:alpha val="50000"/>
              </a:prstClr>
            </a:outerShdw>
          </a:effectLst>
        </p:grpSpPr>
        <p:sp>
          <p:nvSpPr>
            <p:cNvPr id="11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11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grpSp>
      <p:grpSp>
        <p:nvGrpSpPr>
          <p:cNvPr id="118" name="组合 117"/>
          <p:cNvGrpSpPr/>
          <p:nvPr/>
        </p:nvGrpSpPr>
        <p:grpSpPr>
          <a:xfrm rot="10166396">
            <a:off x="5081399" y="2498712"/>
            <a:ext cx="1067985" cy="1387563"/>
            <a:chOff x="4020870" y="2194485"/>
            <a:chExt cx="1102258" cy="1432090"/>
          </a:xfrm>
          <a:effectLst>
            <a:outerShdw blurRad="444500" dist="254000" dir="8100000" algn="tr" rotWithShape="0">
              <a:prstClr val="black">
                <a:alpha val="50000"/>
              </a:prstClr>
            </a:outerShdw>
          </a:effectLst>
        </p:grpSpPr>
        <p:sp>
          <p:nvSpPr>
            <p:cNvPr id="11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12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grpSp>
      <p:grpSp>
        <p:nvGrpSpPr>
          <p:cNvPr id="121" name="组合 120"/>
          <p:cNvGrpSpPr/>
          <p:nvPr/>
        </p:nvGrpSpPr>
        <p:grpSpPr>
          <a:xfrm rot="13500000">
            <a:off x="8779734" y="3568171"/>
            <a:ext cx="1067985" cy="1387563"/>
            <a:chOff x="4020870" y="2194485"/>
            <a:chExt cx="1102258" cy="1432090"/>
          </a:xfrm>
          <a:effectLst>
            <a:outerShdw blurRad="444500" dist="254000" dir="8100000" algn="tr" rotWithShape="0">
              <a:prstClr val="black">
                <a:alpha val="50000"/>
              </a:prstClr>
            </a:outerShdw>
          </a:effectLst>
        </p:grpSpPr>
        <p:sp>
          <p:nvSpPr>
            <p:cNvPr id="12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12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grpSp>
      <p:sp>
        <p:nvSpPr>
          <p:cNvPr id="124" name="空心弧 123"/>
          <p:cNvSpPr/>
          <p:nvPr/>
        </p:nvSpPr>
        <p:spPr>
          <a:xfrm>
            <a:off x="3352956" y="3974456"/>
            <a:ext cx="5960773" cy="5960773"/>
          </a:xfrm>
          <a:prstGeom prst="blockArc">
            <a:avLst>
              <a:gd name="adj1" fmla="val 10800000"/>
              <a:gd name="adj2" fmla="val 1"/>
              <a:gd name="adj3" fmla="val 3011"/>
            </a:avLst>
          </a:prstGeom>
          <a:solidFill>
            <a:schemeClr val="accent2"/>
          </a:solidFill>
          <a:ln>
            <a:noFill/>
          </a:ln>
          <a:effectLst>
            <a:innerShdw blurRad="762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grpSp>
        <p:nvGrpSpPr>
          <p:cNvPr id="125" name="组合 124"/>
          <p:cNvGrpSpPr/>
          <p:nvPr/>
        </p:nvGrpSpPr>
        <p:grpSpPr>
          <a:xfrm rot="13303882">
            <a:off x="9348818" y="4959155"/>
            <a:ext cx="1067985" cy="1387563"/>
            <a:chOff x="4020870" y="2194485"/>
            <a:chExt cx="1102258" cy="1432090"/>
          </a:xfrm>
          <a:effectLst>
            <a:outerShdw blurRad="444500" dist="254000" dir="8100000" algn="tr" rotWithShape="0">
              <a:prstClr val="black">
                <a:alpha val="50000"/>
              </a:prstClr>
            </a:outerShdw>
          </a:effectLst>
        </p:grpSpPr>
        <p:sp>
          <p:nvSpPr>
            <p:cNvPr id="126"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12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grpSp>
      <p:grpSp>
        <p:nvGrpSpPr>
          <p:cNvPr id="128" name="组合 127"/>
          <p:cNvGrpSpPr/>
          <p:nvPr/>
        </p:nvGrpSpPr>
        <p:grpSpPr>
          <a:xfrm rot="11594412">
            <a:off x="7148958" y="2739888"/>
            <a:ext cx="1067985" cy="1387563"/>
            <a:chOff x="4020870" y="2194485"/>
            <a:chExt cx="1102258" cy="1432090"/>
          </a:xfrm>
          <a:effectLst>
            <a:outerShdw blurRad="444500" dist="254000" dir="8100000" algn="tr" rotWithShape="0">
              <a:prstClr val="black">
                <a:alpha val="50000"/>
              </a:prstClr>
            </a:outerShdw>
          </a:effectLst>
        </p:grpSpPr>
        <p:sp>
          <p:nvSpPr>
            <p:cNvPr id="12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13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grpSp>
      <p:grpSp>
        <p:nvGrpSpPr>
          <p:cNvPr id="131" name="组合 130"/>
          <p:cNvGrpSpPr/>
          <p:nvPr/>
        </p:nvGrpSpPr>
        <p:grpSpPr>
          <a:xfrm rot="9469324">
            <a:off x="3402551" y="3318565"/>
            <a:ext cx="1067985" cy="1387563"/>
            <a:chOff x="4020870" y="2194485"/>
            <a:chExt cx="1102258" cy="1432090"/>
          </a:xfrm>
          <a:effectLst>
            <a:outerShdw blurRad="444500" dist="254000" dir="8100000" algn="tr" rotWithShape="0">
              <a:prstClr val="black">
                <a:alpha val="50000"/>
              </a:prstClr>
            </a:outerShdw>
          </a:effectLst>
        </p:grpSpPr>
        <p:sp>
          <p:nvSpPr>
            <p:cNvPr id="13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13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grpSp>
      <p:grpSp>
        <p:nvGrpSpPr>
          <p:cNvPr id="134" name="组合 133"/>
          <p:cNvGrpSpPr/>
          <p:nvPr/>
        </p:nvGrpSpPr>
        <p:grpSpPr>
          <a:xfrm>
            <a:off x="5143583" y="4546051"/>
            <a:ext cx="2267553" cy="2267559"/>
            <a:chOff x="3851771" y="1163107"/>
            <a:chExt cx="1402358" cy="1402358"/>
          </a:xfrm>
        </p:grpSpPr>
        <p:grpSp>
          <p:nvGrpSpPr>
            <p:cNvPr id="135" name="组合 134"/>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137" name="同心圆 13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Arial"/>
                  <a:ea typeface="微软雅黑"/>
                  <a:sym typeface="Arial"/>
                </a:endParaRPr>
              </a:p>
            </p:txBody>
          </p:sp>
          <p:sp>
            <p:nvSpPr>
              <p:cNvPr id="138" name="椭圆 137"/>
              <p:cNvSpPr/>
              <p:nvPr/>
            </p:nvSpPr>
            <p:spPr>
              <a:xfrm>
                <a:off x="392108"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Arial"/>
                  <a:ea typeface="微软雅黑"/>
                  <a:sym typeface="Arial"/>
                </a:endParaRPr>
              </a:p>
            </p:txBody>
          </p:sp>
        </p:grpSp>
        <p:sp>
          <p:nvSpPr>
            <p:cNvPr id="136" name="TextBox 135"/>
            <p:cNvSpPr txBox="1"/>
            <p:nvPr/>
          </p:nvSpPr>
          <p:spPr>
            <a:xfrm>
              <a:off x="3959518" y="1333410"/>
              <a:ext cx="1186820" cy="1020633"/>
            </a:xfrm>
            <a:prstGeom prst="rect">
              <a:avLst/>
            </a:prstGeom>
            <a:noFill/>
          </p:spPr>
          <p:txBody>
            <a:bodyPr wrap="square" rtlCol="0">
              <a:spAutoFit/>
            </a:bodyPr>
            <a:lstStyle/>
            <a:p>
              <a:pPr algn="ctr"/>
              <a:r>
                <a:rPr lang="zh-CN" altLang="en-US" sz="5062" spc="422" dirty="0">
                  <a:solidFill>
                    <a:schemeClr val="accent1"/>
                  </a:solidFill>
                  <a:latin typeface="Arial"/>
                  <a:ea typeface="微软雅黑"/>
                  <a:sym typeface="Arial"/>
                </a:rPr>
                <a:t>关键技术</a:t>
              </a:r>
            </a:p>
          </p:txBody>
        </p:sp>
      </p:grpSp>
      <p:sp>
        <p:nvSpPr>
          <p:cNvPr id="139" name="TextBox 138"/>
          <p:cNvSpPr txBox="1"/>
          <p:nvPr/>
        </p:nvSpPr>
        <p:spPr>
          <a:xfrm>
            <a:off x="2612420" y="5437756"/>
            <a:ext cx="64284" cy="369332"/>
          </a:xfrm>
          <a:prstGeom prst="rect">
            <a:avLst/>
          </a:prstGeom>
          <a:noFill/>
        </p:spPr>
        <p:txBody>
          <a:bodyPr wrap="square" rtlCol="0">
            <a:spAutoFit/>
          </a:bodyPr>
          <a:lstStyle/>
          <a:p>
            <a:endParaRPr lang="zh-CN" altLang="en-US" dirty="0">
              <a:solidFill>
                <a:schemeClr val="tx1">
                  <a:lumMod val="75000"/>
                  <a:lumOff val="25000"/>
                </a:schemeClr>
              </a:solidFill>
              <a:latin typeface="Arial"/>
              <a:ea typeface="微软雅黑"/>
              <a:sym typeface="Arial"/>
            </a:endParaRPr>
          </a:p>
        </p:txBody>
      </p:sp>
      <p:sp>
        <p:nvSpPr>
          <p:cNvPr id="140" name="TextBox 139"/>
          <p:cNvSpPr txBox="1"/>
          <p:nvPr/>
        </p:nvSpPr>
        <p:spPr>
          <a:xfrm>
            <a:off x="3601262" y="3454626"/>
            <a:ext cx="522900" cy="784830"/>
          </a:xfrm>
          <a:prstGeom prst="rect">
            <a:avLst/>
          </a:prstGeom>
          <a:noFill/>
        </p:spPr>
        <p:txBody>
          <a:bodyPr wrap="none" rtlCol="0">
            <a:spAutoFit/>
          </a:bodyPr>
          <a:lstStyle/>
          <a:p>
            <a:r>
              <a:rPr lang="en-US" altLang="zh-CN" sz="4500" dirty="0">
                <a:solidFill>
                  <a:schemeClr val="accent2"/>
                </a:solidFill>
                <a:latin typeface="Arial"/>
                <a:ea typeface="微软雅黑"/>
                <a:sym typeface="Arial"/>
              </a:rPr>
              <a:t>2</a:t>
            </a:r>
            <a:endParaRPr lang="zh-CN" altLang="en-US" sz="4500" dirty="0">
              <a:solidFill>
                <a:schemeClr val="accent2"/>
              </a:solidFill>
              <a:latin typeface="Arial"/>
              <a:ea typeface="微软雅黑"/>
              <a:sym typeface="Arial"/>
            </a:endParaRPr>
          </a:p>
        </p:txBody>
      </p:sp>
      <p:sp>
        <p:nvSpPr>
          <p:cNvPr id="141" name="TextBox 140"/>
          <p:cNvSpPr txBox="1"/>
          <p:nvPr/>
        </p:nvSpPr>
        <p:spPr>
          <a:xfrm>
            <a:off x="7411136" y="2884000"/>
            <a:ext cx="522900" cy="784830"/>
          </a:xfrm>
          <a:prstGeom prst="rect">
            <a:avLst/>
          </a:prstGeom>
          <a:noFill/>
        </p:spPr>
        <p:txBody>
          <a:bodyPr wrap="none" rtlCol="0">
            <a:spAutoFit/>
          </a:bodyPr>
          <a:lstStyle/>
          <a:p>
            <a:r>
              <a:rPr lang="en-US" altLang="zh-CN" sz="4500" dirty="0">
                <a:solidFill>
                  <a:schemeClr val="accent4"/>
                </a:solidFill>
                <a:latin typeface="Arial"/>
                <a:ea typeface="微软雅黑"/>
                <a:sym typeface="Arial"/>
              </a:rPr>
              <a:t>4</a:t>
            </a:r>
            <a:endParaRPr lang="zh-CN" altLang="en-US" sz="4500" dirty="0">
              <a:solidFill>
                <a:schemeClr val="accent4"/>
              </a:solidFill>
              <a:latin typeface="Arial"/>
              <a:ea typeface="微软雅黑"/>
              <a:sym typeface="Arial"/>
            </a:endParaRPr>
          </a:p>
        </p:txBody>
      </p:sp>
      <p:sp>
        <p:nvSpPr>
          <p:cNvPr id="142" name="TextBox 141"/>
          <p:cNvSpPr txBox="1"/>
          <p:nvPr/>
        </p:nvSpPr>
        <p:spPr>
          <a:xfrm>
            <a:off x="9703973" y="5185055"/>
            <a:ext cx="522900" cy="784830"/>
          </a:xfrm>
          <a:prstGeom prst="rect">
            <a:avLst/>
          </a:prstGeom>
          <a:noFill/>
        </p:spPr>
        <p:txBody>
          <a:bodyPr wrap="none" rtlCol="0">
            <a:spAutoFit/>
          </a:bodyPr>
          <a:lstStyle/>
          <a:p>
            <a:r>
              <a:rPr lang="en-US" altLang="zh-CN" sz="4500" dirty="0">
                <a:solidFill>
                  <a:schemeClr val="accent6"/>
                </a:solidFill>
                <a:latin typeface="Arial"/>
                <a:ea typeface="微软雅黑"/>
                <a:sym typeface="Arial"/>
              </a:rPr>
              <a:t>6</a:t>
            </a:r>
            <a:endParaRPr lang="zh-CN" altLang="en-US" sz="4500" dirty="0">
              <a:solidFill>
                <a:schemeClr val="accent6"/>
              </a:solidFill>
              <a:latin typeface="Arial"/>
              <a:ea typeface="微软雅黑"/>
              <a:sym typeface="Arial"/>
            </a:endParaRPr>
          </a:p>
        </p:txBody>
      </p:sp>
      <p:sp>
        <p:nvSpPr>
          <p:cNvPr id="143" name="TextBox 142"/>
          <p:cNvSpPr txBox="1"/>
          <p:nvPr/>
        </p:nvSpPr>
        <p:spPr>
          <a:xfrm>
            <a:off x="9120857" y="3766619"/>
            <a:ext cx="522900" cy="784830"/>
          </a:xfrm>
          <a:prstGeom prst="rect">
            <a:avLst/>
          </a:prstGeom>
          <a:noFill/>
        </p:spPr>
        <p:txBody>
          <a:bodyPr wrap="none" rtlCol="0">
            <a:spAutoFit/>
          </a:bodyPr>
          <a:lstStyle/>
          <a:p>
            <a:r>
              <a:rPr lang="en-US" altLang="zh-CN" sz="4500" dirty="0">
                <a:solidFill>
                  <a:schemeClr val="accent5"/>
                </a:solidFill>
                <a:latin typeface="Arial"/>
                <a:ea typeface="微软雅黑"/>
                <a:sym typeface="Arial"/>
              </a:rPr>
              <a:t>5</a:t>
            </a:r>
            <a:endParaRPr lang="zh-CN" altLang="en-US" sz="4500" dirty="0">
              <a:solidFill>
                <a:schemeClr val="accent5"/>
              </a:solidFill>
              <a:latin typeface="Arial"/>
              <a:ea typeface="微软雅黑"/>
              <a:sym typeface="Arial"/>
            </a:endParaRPr>
          </a:p>
        </p:txBody>
      </p:sp>
      <p:sp>
        <p:nvSpPr>
          <p:cNvPr id="144" name="TextBox 143"/>
          <p:cNvSpPr txBox="1"/>
          <p:nvPr/>
        </p:nvSpPr>
        <p:spPr>
          <a:xfrm>
            <a:off x="5327718" y="2667370"/>
            <a:ext cx="522900" cy="784830"/>
          </a:xfrm>
          <a:prstGeom prst="rect">
            <a:avLst/>
          </a:prstGeom>
          <a:noFill/>
        </p:spPr>
        <p:txBody>
          <a:bodyPr wrap="none" rtlCol="0">
            <a:spAutoFit/>
          </a:bodyPr>
          <a:lstStyle/>
          <a:p>
            <a:r>
              <a:rPr lang="en-US" altLang="zh-CN" sz="4500" dirty="0">
                <a:solidFill>
                  <a:schemeClr val="accent3"/>
                </a:solidFill>
                <a:latin typeface="Arial"/>
                <a:ea typeface="微软雅黑"/>
                <a:sym typeface="Arial"/>
              </a:rPr>
              <a:t>3</a:t>
            </a:r>
            <a:endParaRPr lang="zh-CN" altLang="en-US" sz="4500" dirty="0">
              <a:solidFill>
                <a:schemeClr val="accent3"/>
              </a:solidFill>
              <a:latin typeface="Arial"/>
              <a:ea typeface="微软雅黑"/>
              <a:sym typeface="Arial"/>
            </a:endParaRPr>
          </a:p>
        </p:txBody>
      </p:sp>
      <p:sp>
        <p:nvSpPr>
          <p:cNvPr id="145" name="TextBox 144"/>
          <p:cNvSpPr txBox="1"/>
          <p:nvPr/>
        </p:nvSpPr>
        <p:spPr>
          <a:xfrm>
            <a:off x="2476953" y="5110025"/>
            <a:ext cx="522900" cy="784830"/>
          </a:xfrm>
          <a:prstGeom prst="rect">
            <a:avLst/>
          </a:prstGeom>
          <a:noFill/>
        </p:spPr>
        <p:txBody>
          <a:bodyPr wrap="none" rtlCol="0">
            <a:spAutoFit/>
          </a:bodyPr>
          <a:lstStyle/>
          <a:p>
            <a:r>
              <a:rPr lang="en-US" altLang="zh-CN" sz="4500" dirty="0">
                <a:solidFill>
                  <a:schemeClr val="accent1"/>
                </a:solidFill>
                <a:latin typeface="Arial"/>
                <a:ea typeface="微软雅黑"/>
                <a:sym typeface="Arial"/>
              </a:rPr>
              <a:t>1</a:t>
            </a:r>
            <a:endParaRPr lang="zh-CN" altLang="en-US" sz="4500" dirty="0">
              <a:solidFill>
                <a:schemeClr val="accent1"/>
              </a:solidFill>
              <a:latin typeface="Arial"/>
              <a:ea typeface="微软雅黑"/>
              <a:sym typeface="Arial"/>
            </a:endParaRPr>
          </a:p>
        </p:txBody>
      </p:sp>
      <p:sp>
        <p:nvSpPr>
          <p:cNvPr id="146" name="TextBox 145"/>
          <p:cNvSpPr txBox="1"/>
          <p:nvPr/>
        </p:nvSpPr>
        <p:spPr>
          <a:xfrm>
            <a:off x="414079" y="4287121"/>
            <a:ext cx="2198341" cy="871008"/>
          </a:xfrm>
          <a:prstGeom prst="rect">
            <a:avLst/>
          </a:prstGeom>
          <a:noFill/>
        </p:spPr>
        <p:txBody>
          <a:bodyPr wrap="square" rtlCol="0">
            <a:spAutoFit/>
          </a:bodyPr>
          <a:lstStyle/>
          <a:p>
            <a:r>
              <a:rPr lang="zh-CN" altLang="en-US" sz="1265">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zh-CN" altLang="en-US" sz="1265" dirty="0">
              <a:solidFill>
                <a:schemeClr val="tx1">
                  <a:lumMod val="75000"/>
                  <a:lumOff val="25000"/>
                </a:schemeClr>
              </a:solidFill>
              <a:latin typeface="Arial"/>
              <a:ea typeface="微软雅黑"/>
              <a:sym typeface="Arial"/>
            </a:endParaRPr>
          </a:p>
        </p:txBody>
      </p:sp>
      <p:sp>
        <p:nvSpPr>
          <p:cNvPr id="147" name="TextBox 146"/>
          <p:cNvSpPr txBox="1"/>
          <p:nvPr/>
        </p:nvSpPr>
        <p:spPr>
          <a:xfrm>
            <a:off x="1154614" y="2775560"/>
            <a:ext cx="2198341" cy="871008"/>
          </a:xfrm>
          <a:prstGeom prst="rect">
            <a:avLst/>
          </a:prstGeom>
          <a:noFill/>
        </p:spPr>
        <p:txBody>
          <a:bodyPr wrap="square" rtlCol="0">
            <a:spAutoFit/>
          </a:bodyPr>
          <a:lstStyle/>
          <a:p>
            <a:r>
              <a:rPr lang="zh-CN" altLang="en-US" sz="1265">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zh-CN" altLang="en-US" sz="1265" dirty="0">
              <a:solidFill>
                <a:schemeClr val="tx1">
                  <a:lumMod val="75000"/>
                  <a:lumOff val="25000"/>
                </a:schemeClr>
              </a:solidFill>
              <a:latin typeface="Arial"/>
              <a:ea typeface="微软雅黑"/>
              <a:sym typeface="Arial"/>
            </a:endParaRPr>
          </a:p>
        </p:txBody>
      </p:sp>
      <p:sp>
        <p:nvSpPr>
          <p:cNvPr id="148" name="TextBox 147"/>
          <p:cNvSpPr txBox="1"/>
          <p:nvPr/>
        </p:nvSpPr>
        <p:spPr>
          <a:xfrm>
            <a:off x="4386371" y="1704129"/>
            <a:ext cx="2198341" cy="871008"/>
          </a:xfrm>
          <a:prstGeom prst="rect">
            <a:avLst/>
          </a:prstGeom>
          <a:noFill/>
        </p:spPr>
        <p:txBody>
          <a:bodyPr wrap="square" rtlCol="0">
            <a:spAutoFit/>
          </a:bodyPr>
          <a:lstStyle/>
          <a:p>
            <a:r>
              <a:rPr lang="zh-CN" altLang="en-US" sz="1265">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zh-CN" altLang="en-US" sz="1265" dirty="0">
              <a:solidFill>
                <a:schemeClr val="tx1">
                  <a:lumMod val="75000"/>
                  <a:lumOff val="25000"/>
                </a:schemeClr>
              </a:solidFill>
              <a:latin typeface="Arial"/>
              <a:ea typeface="微软雅黑"/>
              <a:sym typeface="Arial"/>
            </a:endParaRPr>
          </a:p>
        </p:txBody>
      </p:sp>
      <p:sp>
        <p:nvSpPr>
          <p:cNvPr id="149" name="TextBox 148"/>
          <p:cNvSpPr txBox="1"/>
          <p:nvPr/>
        </p:nvSpPr>
        <p:spPr>
          <a:xfrm>
            <a:off x="7767082" y="1921977"/>
            <a:ext cx="2198341" cy="871008"/>
          </a:xfrm>
          <a:prstGeom prst="rect">
            <a:avLst/>
          </a:prstGeom>
          <a:noFill/>
        </p:spPr>
        <p:txBody>
          <a:bodyPr wrap="square" rtlCol="0">
            <a:spAutoFit/>
          </a:bodyPr>
          <a:lstStyle/>
          <a:p>
            <a:r>
              <a:rPr lang="zh-CN" altLang="en-US" sz="1265">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zh-CN" altLang="en-US" sz="1265" dirty="0">
              <a:solidFill>
                <a:schemeClr val="tx1">
                  <a:lumMod val="75000"/>
                  <a:lumOff val="25000"/>
                </a:schemeClr>
              </a:solidFill>
              <a:latin typeface="Arial"/>
              <a:ea typeface="微软雅黑"/>
              <a:sym typeface="Arial"/>
            </a:endParaRPr>
          </a:p>
        </p:txBody>
      </p:sp>
      <p:sp>
        <p:nvSpPr>
          <p:cNvPr id="150" name="TextBox 149"/>
          <p:cNvSpPr txBox="1"/>
          <p:nvPr/>
        </p:nvSpPr>
        <p:spPr>
          <a:xfrm>
            <a:off x="9887917" y="3125737"/>
            <a:ext cx="2198341" cy="871008"/>
          </a:xfrm>
          <a:prstGeom prst="rect">
            <a:avLst/>
          </a:prstGeom>
          <a:noFill/>
        </p:spPr>
        <p:txBody>
          <a:bodyPr wrap="square" rtlCol="0">
            <a:spAutoFit/>
          </a:bodyPr>
          <a:lstStyle/>
          <a:p>
            <a:r>
              <a:rPr lang="zh-CN" altLang="en-US" sz="1265">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zh-CN" altLang="en-US" sz="1265" dirty="0">
              <a:solidFill>
                <a:schemeClr val="tx1">
                  <a:lumMod val="75000"/>
                  <a:lumOff val="25000"/>
                </a:schemeClr>
              </a:solidFill>
              <a:latin typeface="Arial"/>
              <a:ea typeface="微软雅黑"/>
              <a:sym typeface="Arial"/>
            </a:endParaRPr>
          </a:p>
        </p:txBody>
      </p:sp>
      <p:sp>
        <p:nvSpPr>
          <p:cNvPr id="151" name="TextBox 150"/>
          <p:cNvSpPr txBox="1"/>
          <p:nvPr/>
        </p:nvSpPr>
        <p:spPr>
          <a:xfrm>
            <a:off x="10449301" y="4549023"/>
            <a:ext cx="2198341" cy="871008"/>
          </a:xfrm>
          <a:prstGeom prst="rect">
            <a:avLst/>
          </a:prstGeom>
          <a:noFill/>
        </p:spPr>
        <p:txBody>
          <a:bodyPr wrap="square" rtlCol="0">
            <a:spAutoFit/>
          </a:bodyPr>
          <a:lstStyle/>
          <a:p>
            <a:r>
              <a:rPr lang="zh-CN" altLang="en-US" sz="1265">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zh-CN" altLang="en-US" sz="1265" dirty="0">
              <a:solidFill>
                <a:schemeClr val="tx1">
                  <a:lumMod val="75000"/>
                  <a:lumOff val="25000"/>
                </a:schemeClr>
              </a:solidFill>
              <a:latin typeface="Arial"/>
              <a:ea typeface="微软雅黑"/>
              <a:sym typeface="Arial"/>
            </a:endParaRPr>
          </a:p>
        </p:txBody>
      </p:sp>
      <p:sp>
        <p:nvSpPr>
          <p:cNvPr id="39" name="任意多边形 38"/>
          <p:cNvSpPr/>
          <p:nvPr/>
        </p:nvSpPr>
        <p:spPr>
          <a:xfrm>
            <a:off x="-14334" y="211709"/>
            <a:ext cx="1090810" cy="708672"/>
          </a:xfrm>
          <a:custGeom>
            <a:avLst/>
            <a:gdLst>
              <a:gd name="connsiteX0" fmla="*/ 0 w 1090990"/>
              <a:gd name="connsiteY0" fmla="*/ 0 h 708790"/>
              <a:gd name="connsiteX1" fmla="*/ 738346 w 1090990"/>
              <a:gd name="connsiteY1" fmla="*/ 0 h 708790"/>
              <a:gd name="connsiteX2" fmla="*/ 1090990 w 1090990"/>
              <a:gd name="connsiteY2" fmla="*/ 299606 h 708790"/>
              <a:gd name="connsiteX3" fmla="*/ 1090990 w 1090990"/>
              <a:gd name="connsiteY3" fmla="*/ 409184 h 708790"/>
              <a:gd name="connsiteX4" fmla="*/ 738346 w 1090990"/>
              <a:gd name="connsiteY4" fmla="*/ 708790 h 708790"/>
              <a:gd name="connsiteX5" fmla="*/ 0 w 1090990"/>
              <a:gd name="connsiteY5" fmla="*/ 708790 h 708790"/>
              <a:gd name="connsiteX6" fmla="*/ 0 w 1090990"/>
              <a:gd name="connsiteY6" fmla="*/ 0 h 70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990" h="708790">
                <a:moveTo>
                  <a:pt x="0" y="0"/>
                </a:moveTo>
                <a:lnTo>
                  <a:pt x="738346" y="0"/>
                </a:lnTo>
                <a:cubicBezTo>
                  <a:pt x="933106" y="0"/>
                  <a:pt x="1090990" y="134138"/>
                  <a:pt x="1090990" y="299606"/>
                </a:cubicBezTo>
                <a:lnTo>
                  <a:pt x="1090990" y="409184"/>
                </a:lnTo>
                <a:cubicBezTo>
                  <a:pt x="1090990" y="574652"/>
                  <a:pt x="933106" y="708790"/>
                  <a:pt x="738346" y="708790"/>
                </a:cubicBezTo>
                <a:lnTo>
                  <a:pt x="0" y="70879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grpSp>
        <p:nvGrpSpPr>
          <p:cNvPr id="40" name="组合 39"/>
          <p:cNvGrpSpPr/>
          <p:nvPr/>
        </p:nvGrpSpPr>
        <p:grpSpPr>
          <a:xfrm>
            <a:off x="513311" y="352941"/>
            <a:ext cx="426212" cy="426208"/>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631">
                <a:defRPr/>
              </a:pPr>
              <a:endParaRPr lang="zh-CN" altLang="en-US" sz="2531" kern="0">
                <a:solidFill>
                  <a:sysClr val="windowText" lastClr="000000"/>
                </a:solidFill>
                <a:latin typeface="Arial"/>
                <a:ea typeface="微软雅黑"/>
                <a:sym typeface="Arial"/>
              </a:endParaRPr>
            </a:p>
          </p:txBody>
        </p:sp>
        <p:sp>
          <p:nvSpPr>
            <p:cNvPr id="42" name="椭圆 4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631">
                <a:defRPr/>
              </a:pPr>
              <a:endParaRPr lang="zh-CN" altLang="en-US" sz="2531" kern="0">
                <a:solidFill>
                  <a:sysClr val="window" lastClr="FFFFFF"/>
                </a:solidFill>
                <a:latin typeface="Arial"/>
                <a:ea typeface="微软雅黑"/>
                <a:sym typeface="Arial"/>
              </a:endParaRPr>
            </a:p>
          </p:txBody>
        </p:sp>
      </p:grpSp>
      <p:sp>
        <p:nvSpPr>
          <p:cNvPr id="43" name="文本框 42"/>
          <p:cNvSpPr txBox="1"/>
          <p:nvPr/>
        </p:nvSpPr>
        <p:spPr>
          <a:xfrm>
            <a:off x="1126734" y="362244"/>
            <a:ext cx="3959760" cy="830997"/>
          </a:xfrm>
          <a:prstGeom prst="rect">
            <a:avLst/>
          </a:prstGeom>
          <a:noFill/>
        </p:spPr>
        <p:txBody>
          <a:bodyPr wrap="square">
            <a:spAutoFit/>
          </a:bodyPr>
          <a:lstStyle/>
          <a:p>
            <a:r>
              <a:rPr lang="en-US" altLang="zh-CN" sz="2400" b="1" dirty="0">
                <a:solidFill>
                  <a:schemeClr val="tx2"/>
                </a:solidFill>
                <a:latin typeface="Arial"/>
                <a:ea typeface="微软雅黑"/>
                <a:sym typeface="Arial"/>
              </a:rPr>
              <a:t>ADD RELATED TITLE WORDS</a:t>
            </a:r>
            <a:endParaRPr lang="zh-CN" altLang="en-US" sz="2400" b="1" dirty="0">
              <a:solidFill>
                <a:schemeClr val="tx2"/>
              </a:solidFill>
              <a:latin typeface="Arial"/>
              <a:ea typeface="微软雅黑"/>
              <a:cs typeface="Arial" panose="020B0604020202020204" pitchFamily="34" charset="0"/>
              <a:sym typeface="Arial"/>
            </a:endParaRPr>
          </a:p>
        </p:txBody>
      </p:sp>
      <p:sp>
        <p:nvSpPr>
          <p:cNvPr id="44" name="文本框 43"/>
          <p:cNvSpPr txBox="1"/>
          <p:nvPr/>
        </p:nvSpPr>
        <p:spPr>
          <a:xfrm>
            <a:off x="241995" y="6892377"/>
            <a:ext cx="2001262" cy="251226"/>
          </a:xfrm>
          <a:prstGeom prst="rect">
            <a:avLst/>
          </a:prstGeom>
          <a:noFill/>
        </p:spPr>
        <p:txBody>
          <a:bodyPr wrap="none" lIns="96397" tIns="48198" rIns="96397" bIns="48198" rtlCol="0">
            <a:spAutoFit/>
          </a:bodyPr>
          <a:lstStyle/>
          <a:p>
            <a:pPr defTabSz="963853"/>
            <a:r>
              <a:rPr lang="en-US" altLang="zh-CN" sz="1000" dirty="0">
                <a:solidFill>
                  <a:schemeClr val="tx1">
                    <a:lumMod val="65000"/>
                    <a:lumOff val="35000"/>
                  </a:schemeClr>
                </a:solidFill>
                <a:latin typeface="Arial"/>
                <a:ea typeface="微软雅黑"/>
                <a:cs typeface="+mn-ea"/>
                <a:sym typeface="Arial"/>
              </a:rPr>
              <a:t>ADD RELATED TITLE WORDS</a:t>
            </a:r>
            <a:endParaRPr lang="zh-CN" altLang="en-US" sz="1000" dirty="0">
              <a:solidFill>
                <a:schemeClr val="tx1">
                  <a:lumMod val="65000"/>
                  <a:lumOff val="35000"/>
                </a:schemeClr>
              </a:solidFill>
              <a:latin typeface="Arial"/>
              <a:ea typeface="微软雅黑"/>
              <a:cs typeface="+mn-ea"/>
              <a:sym typeface="Arial"/>
            </a:endParaRPr>
          </a:p>
        </p:txBody>
      </p:sp>
      <p:sp>
        <p:nvSpPr>
          <p:cNvPr id="45" name="矩形 44"/>
          <p:cNvSpPr/>
          <p:nvPr/>
        </p:nvSpPr>
        <p:spPr>
          <a:xfrm>
            <a:off x="11396298" y="6945982"/>
            <a:ext cx="1459633" cy="143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0" tIns="45703" rIns="91410" bIns="45703" numCol="1" spcCol="0" rtlCol="0" fromWordArt="0" anchor="ctr" anchorCtr="0" forceAA="0" compatLnSpc="1">
            <a:prstTxWarp prst="textNoShape">
              <a:avLst/>
            </a:prstTxWarp>
            <a:noAutofit/>
          </a:bodyP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3266201390"/>
      </p:ext>
    </p:extLst>
  </p:cSld>
  <p:clrMapOvr>
    <a:masterClrMapping/>
  </p:clrMapOvr>
  <p:transition spd="slow" advTm="3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left)">
                                          <p:cBhvr>
                                            <p:cTn id="7" dur="500"/>
                                            <p:tgtEl>
                                              <p:spTgt spid="124"/>
                                            </p:tgtEl>
                                          </p:cBhvr>
                                        </p:animEffect>
                                      </p:childTnLst>
                                    </p:cTn>
                                  </p:par>
                                  <p:par>
                                    <p:cTn id="8" presetID="2" presetClass="entr" presetSubtype="2" fill="hold" nodeType="withEffect" p14:presetBounceEnd="40000">
                                      <p:stCondLst>
                                        <p:cond delay="900"/>
                                      </p:stCondLst>
                                      <p:childTnLst>
                                        <p:set>
                                          <p:cBhvr>
                                            <p:cTn id="9" dur="1" fill="hold">
                                              <p:stCondLst>
                                                <p:cond delay="0"/>
                                              </p:stCondLst>
                                            </p:cTn>
                                            <p:tgtEl>
                                              <p:spTgt spid="125"/>
                                            </p:tgtEl>
                                            <p:attrNameLst>
                                              <p:attrName>style.visibility</p:attrName>
                                            </p:attrNameLst>
                                          </p:cBhvr>
                                          <p:to>
                                            <p:strVal val="visible"/>
                                          </p:to>
                                        </p:set>
                                        <p:anim calcmode="lin" valueType="num" p14:bounceEnd="40000">
                                          <p:cBhvr additive="base">
                                            <p:cTn id="10" dur="500" fill="hold"/>
                                            <p:tgtEl>
                                              <p:spTgt spid="125"/>
                                            </p:tgtEl>
                                            <p:attrNameLst>
                                              <p:attrName>ppt_x</p:attrName>
                                            </p:attrNameLst>
                                          </p:cBhvr>
                                          <p:tavLst>
                                            <p:tav tm="0">
                                              <p:val>
                                                <p:strVal val="1+#ppt_w/2"/>
                                              </p:val>
                                            </p:tav>
                                            <p:tav tm="100000">
                                              <p:val>
                                                <p:strVal val="#ppt_x"/>
                                              </p:val>
                                            </p:tav>
                                          </p:tavLst>
                                        </p:anim>
                                        <p:anim calcmode="lin" valueType="num" p14:bounceEnd="40000">
                                          <p:cBhvr additive="base">
                                            <p:cTn id="11" dur="500" fill="hold"/>
                                            <p:tgtEl>
                                              <p:spTgt spid="125"/>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14:presetBounceEnd="40000">
                                      <p:stCondLst>
                                        <p:cond delay="900"/>
                                      </p:stCondLst>
                                      <p:childTnLst>
                                        <p:set>
                                          <p:cBhvr>
                                            <p:cTn id="13" dur="1" fill="hold">
                                              <p:stCondLst>
                                                <p:cond delay="0"/>
                                              </p:stCondLst>
                                            </p:cTn>
                                            <p:tgtEl>
                                              <p:spTgt spid="128"/>
                                            </p:tgtEl>
                                            <p:attrNameLst>
                                              <p:attrName>style.visibility</p:attrName>
                                            </p:attrNameLst>
                                          </p:cBhvr>
                                          <p:to>
                                            <p:strVal val="visible"/>
                                          </p:to>
                                        </p:set>
                                        <p:anim calcmode="lin" valueType="num" p14:bounceEnd="40000">
                                          <p:cBhvr additive="base">
                                            <p:cTn id="14" dur="500" fill="hold"/>
                                            <p:tgtEl>
                                              <p:spTgt spid="128"/>
                                            </p:tgtEl>
                                            <p:attrNameLst>
                                              <p:attrName>ppt_x</p:attrName>
                                            </p:attrNameLst>
                                          </p:cBhvr>
                                          <p:tavLst>
                                            <p:tav tm="0">
                                              <p:val>
                                                <p:strVal val="1+#ppt_w/2"/>
                                              </p:val>
                                            </p:tav>
                                            <p:tav tm="100000">
                                              <p:val>
                                                <p:strVal val="#ppt_x"/>
                                              </p:val>
                                            </p:tav>
                                          </p:tavLst>
                                        </p:anim>
                                        <p:anim calcmode="lin" valueType="num" p14:bounceEnd="40000">
                                          <p:cBhvr additive="base">
                                            <p:cTn id="15" dur="500" fill="hold"/>
                                            <p:tgtEl>
                                              <p:spTgt spid="128"/>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14:presetBounceEnd="40000">
                                      <p:stCondLst>
                                        <p:cond delay="900"/>
                                      </p:stCondLst>
                                      <p:childTnLst>
                                        <p:set>
                                          <p:cBhvr>
                                            <p:cTn id="17" dur="1" fill="hold">
                                              <p:stCondLst>
                                                <p:cond delay="0"/>
                                              </p:stCondLst>
                                            </p:cTn>
                                            <p:tgtEl>
                                              <p:spTgt spid="131"/>
                                            </p:tgtEl>
                                            <p:attrNameLst>
                                              <p:attrName>style.visibility</p:attrName>
                                            </p:attrNameLst>
                                          </p:cBhvr>
                                          <p:to>
                                            <p:strVal val="visible"/>
                                          </p:to>
                                        </p:set>
                                        <p:anim calcmode="lin" valueType="num" p14:bounceEnd="40000">
                                          <p:cBhvr additive="base">
                                            <p:cTn id="18" dur="500" fill="hold"/>
                                            <p:tgtEl>
                                              <p:spTgt spid="131"/>
                                            </p:tgtEl>
                                            <p:attrNameLst>
                                              <p:attrName>ppt_x</p:attrName>
                                            </p:attrNameLst>
                                          </p:cBhvr>
                                          <p:tavLst>
                                            <p:tav tm="0">
                                              <p:val>
                                                <p:strVal val="1+#ppt_w/2"/>
                                              </p:val>
                                            </p:tav>
                                            <p:tav tm="100000">
                                              <p:val>
                                                <p:strVal val="#ppt_x"/>
                                              </p:val>
                                            </p:tav>
                                          </p:tavLst>
                                        </p:anim>
                                        <p:anim calcmode="lin" valueType="num" p14:bounceEnd="40000">
                                          <p:cBhvr additive="base">
                                            <p:cTn id="19" dur="500" fill="hold"/>
                                            <p:tgtEl>
                                              <p:spTgt spid="13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14:presetBounceEnd="40000">
                                      <p:stCondLst>
                                        <p:cond delay="900"/>
                                      </p:stCondLst>
                                      <p:childTnLst>
                                        <p:set>
                                          <p:cBhvr>
                                            <p:cTn id="21" dur="1" fill="hold">
                                              <p:stCondLst>
                                                <p:cond delay="0"/>
                                              </p:stCondLst>
                                            </p:cTn>
                                            <p:tgtEl>
                                              <p:spTgt spid="115"/>
                                            </p:tgtEl>
                                            <p:attrNameLst>
                                              <p:attrName>style.visibility</p:attrName>
                                            </p:attrNameLst>
                                          </p:cBhvr>
                                          <p:to>
                                            <p:strVal val="visible"/>
                                          </p:to>
                                        </p:set>
                                        <p:anim calcmode="lin" valueType="num" p14:bounceEnd="40000">
                                          <p:cBhvr additive="base">
                                            <p:cTn id="22" dur="500" fill="hold"/>
                                            <p:tgtEl>
                                              <p:spTgt spid="115"/>
                                            </p:tgtEl>
                                            <p:attrNameLst>
                                              <p:attrName>ppt_x</p:attrName>
                                            </p:attrNameLst>
                                          </p:cBhvr>
                                          <p:tavLst>
                                            <p:tav tm="0">
                                              <p:val>
                                                <p:strVal val="1+#ppt_w/2"/>
                                              </p:val>
                                            </p:tav>
                                            <p:tav tm="100000">
                                              <p:val>
                                                <p:strVal val="#ppt_x"/>
                                              </p:val>
                                            </p:tav>
                                          </p:tavLst>
                                        </p:anim>
                                        <p:anim calcmode="lin" valueType="num" p14:bounceEnd="40000">
                                          <p:cBhvr additive="base">
                                            <p:cTn id="23" dur="500" fill="hold"/>
                                            <p:tgtEl>
                                              <p:spTgt spid="115"/>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14:presetBounceEnd="40000">
                                      <p:stCondLst>
                                        <p:cond delay="900"/>
                                      </p:stCondLst>
                                      <p:childTnLst>
                                        <p:set>
                                          <p:cBhvr>
                                            <p:cTn id="25" dur="1" fill="hold">
                                              <p:stCondLst>
                                                <p:cond delay="0"/>
                                              </p:stCondLst>
                                            </p:cTn>
                                            <p:tgtEl>
                                              <p:spTgt spid="118"/>
                                            </p:tgtEl>
                                            <p:attrNameLst>
                                              <p:attrName>style.visibility</p:attrName>
                                            </p:attrNameLst>
                                          </p:cBhvr>
                                          <p:to>
                                            <p:strVal val="visible"/>
                                          </p:to>
                                        </p:set>
                                        <p:anim calcmode="lin" valueType="num" p14:bounceEnd="40000">
                                          <p:cBhvr additive="base">
                                            <p:cTn id="26" dur="500" fill="hold"/>
                                            <p:tgtEl>
                                              <p:spTgt spid="118"/>
                                            </p:tgtEl>
                                            <p:attrNameLst>
                                              <p:attrName>ppt_x</p:attrName>
                                            </p:attrNameLst>
                                          </p:cBhvr>
                                          <p:tavLst>
                                            <p:tav tm="0">
                                              <p:val>
                                                <p:strVal val="1+#ppt_w/2"/>
                                              </p:val>
                                            </p:tav>
                                            <p:tav tm="100000">
                                              <p:val>
                                                <p:strVal val="#ppt_x"/>
                                              </p:val>
                                            </p:tav>
                                          </p:tavLst>
                                        </p:anim>
                                        <p:anim calcmode="lin" valueType="num" p14:bounceEnd="40000">
                                          <p:cBhvr additive="base">
                                            <p:cTn id="27" dur="500" fill="hold"/>
                                            <p:tgtEl>
                                              <p:spTgt spid="118"/>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14:presetBounceEnd="40000">
                                      <p:stCondLst>
                                        <p:cond delay="900"/>
                                      </p:stCondLst>
                                      <p:childTnLst>
                                        <p:set>
                                          <p:cBhvr>
                                            <p:cTn id="29" dur="1" fill="hold">
                                              <p:stCondLst>
                                                <p:cond delay="0"/>
                                              </p:stCondLst>
                                            </p:cTn>
                                            <p:tgtEl>
                                              <p:spTgt spid="121"/>
                                            </p:tgtEl>
                                            <p:attrNameLst>
                                              <p:attrName>style.visibility</p:attrName>
                                            </p:attrNameLst>
                                          </p:cBhvr>
                                          <p:to>
                                            <p:strVal val="visible"/>
                                          </p:to>
                                        </p:set>
                                        <p:anim calcmode="lin" valueType="num" p14:bounceEnd="40000">
                                          <p:cBhvr additive="base">
                                            <p:cTn id="30" dur="500" fill="hold"/>
                                            <p:tgtEl>
                                              <p:spTgt spid="121"/>
                                            </p:tgtEl>
                                            <p:attrNameLst>
                                              <p:attrName>ppt_x</p:attrName>
                                            </p:attrNameLst>
                                          </p:cBhvr>
                                          <p:tavLst>
                                            <p:tav tm="0">
                                              <p:val>
                                                <p:strVal val="1+#ppt_w/2"/>
                                              </p:val>
                                            </p:tav>
                                            <p:tav tm="100000">
                                              <p:val>
                                                <p:strVal val="#ppt_x"/>
                                              </p:val>
                                            </p:tav>
                                          </p:tavLst>
                                        </p:anim>
                                        <p:anim calcmode="lin" valueType="num" p14:bounceEnd="40000">
                                          <p:cBhvr additive="base">
                                            <p:cTn id="31" dur="500" fill="hold"/>
                                            <p:tgtEl>
                                              <p:spTgt spid="121"/>
                                            </p:tgtEl>
                                            <p:attrNameLst>
                                              <p:attrName>ppt_y</p:attrName>
                                            </p:attrNameLst>
                                          </p:cBhvr>
                                          <p:tavLst>
                                            <p:tav tm="0">
                                              <p:val>
                                                <p:strVal val="#ppt_y"/>
                                              </p:val>
                                            </p:tav>
                                            <p:tav tm="100000">
                                              <p:val>
                                                <p:strVal val="#ppt_y"/>
                                              </p:val>
                                            </p:tav>
                                          </p:tavLst>
                                        </p:anim>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145"/>
                                            </p:tgtEl>
                                            <p:attrNameLst>
                                              <p:attrName>style.visibility</p:attrName>
                                            </p:attrNameLst>
                                          </p:cBhvr>
                                          <p:to>
                                            <p:strVal val="visible"/>
                                          </p:to>
                                        </p:set>
                                        <p:animEffect transition="in" filter="fade">
                                          <p:cBhvr>
                                            <p:cTn id="35" dur="500"/>
                                            <p:tgtEl>
                                              <p:spTgt spid="145"/>
                                            </p:tgtEl>
                                          </p:cBhvr>
                                        </p:animEffect>
                                      </p:childTnLst>
                                    </p:cTn>
                                  </p:par>
                                  <p:par>
                                    <p:cTn id="36" presetID="10" presetClass="entr" presetSubtype="0" fill="hold" grpId="0" nodeType="withEffect">
                                      <p:stCondLst>
                                        <p:cond delay="200"/>
                                      </p:stCondLst>
                                      <p:childTnLst>
                                        <p:set>
                                          <p:cBhvr>
                                            <p:cTn id="37" dur="1" fill="hold">
                                              <p:stCondLst>
                                                <p:cond delay="0"/>
                                              </p:stCondLst>
                                            </p:cTn>
                                            <p:tgtEl>
                                              <p:spTgt spid="140"/>
                                            </p:tgtEl>
                                            <p:attrNameLst>
                                              <p:attrName>style.visibility</p:attrName>
                                            </p:attrNameLst>
                                          </p:cBhvr>
                                          <p:to>
                                            <p:strVal val="visible"/>
                                          </p:to>
                                        </p:set>
                                        <p:animEffect transition="in" filter="fade">
                                          <p:cBhvr>
                                            <p:cTn id="38" dur="500"/>
                                            <p:tgtEl>
                                              <p:spTgt spid="140"/>
                                            </p:tgtEl>
                                          </p:cBhvr>
                                        </p:animEffect>
                                      </p:childTnLst>
                                    </p:cTn>
                                  </p:par>
                                  <p:par>
                                    <p:cTn id="39" presetID="10" presetClass="entr" presetSubtype="0" fill="hold" grpId="0" nodeType="withEffect">
                                      <p:stCondLst>
                                        <p:cond delay="400"/>
                                      </p:stCondLst>
                                      <p:childTnLst>
                                        <p:set>
                                          <p:cBhvr>
                                            <p:cTn id="40" dur="1" fill="hold">
                                              <p:stCondLst>
                                                <p:cond delay="0"/>
                                              </p:stCondLst>
                                            </p:cTn>
                                            <p:tgtEl>
                                              <p:spTgt spid="144"/>
                                            </p:tgtEl>
                                            <p:attrNameLst>
                                              <p:attrName>style.visibility</p:attrName>
                                            </p:attrNameLst>
                                          </p:cBhvr>
                                          <p:to>
                                            <p:strVal val="visible"/>
                                          </p:to>
                                        </p:set>
                                        <p:animEffect transition="in" filter="fade">
                                          <p:cBhvr>
                                            <p:cTn id="41" dur="500"/>
                                            <p:tgtEl>
                                              <p:spTgt spid="144"/>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141"/>
                                            </p:tgtEl>
                                            <p:attrNameLst>
                                              <p:attrName>style.visibility</p:attrName>
                                            </p:attrNameLst>
                                          </p:cBhvr>
                                          <p:to>
                                            <p:strVal val="visible"/>
                                          </p:to>
                                        </p:set>
                                        <p:animEffect transition="in" filter="fade">
                                          <p:cBhvr>
                                            <p:cTn id="44" dur="500"/>
                                            <p:tgtEl>
                                              <p:spTgt spid="141"/>
                                            </p:tgtEl>
                                          </p:cBhvr>
                                        </p:animEffect>
                                      </p:childTnLst>
                                    </p:cTn>
                                  </p:par>
                                  <p:par>
                                    <p:cTn id="45" presetID="10" presetClass="entr" presetSubtype="0" fill="hold" grpId="0" nodeType="withEffect">
                                      <p:stCondLst>
                                        <p:cond delay="700"/>
                                      </p:stCondLst>
                                      <p:childTnLst>
                                        <p:set>
                                          <p:cBhvr>
                                            <p:cTn id="46" dur="1" fill="hold">
                                              <p:stCondLst>
                                                <p:cond delay="0"/>
                                              </p:stCondLst>
                                            </p:cTn>
                                            <p:tgtEl>
                                              <p:spTgt spid="143"/>
                                            </p:tgtEl>
                                            <p:attrNameLst>
                                              <p:attrName>style.visibility</p:attrName>
                                            </p:attrNameLst>
                                          </p:cBhvr>
                                          <p:to>
                                            <p:strVal val="visible"/>
                                          </p:to>
                                        </p:set>
                                        <p:animEffect transition="in" filter="fade">
                                          <p:cBhvr>
                                            <p:cTn id="47" dur="500"/>
                                            <p:tgtEl>
                                              <p:spTgt spid="143"/>
                                            </p:tgtEl>
                                          </p:cBhvr>
                                        </p:animEffect>
                                      </p:childTnLst>
                                    </p:cTn>
                                  </p:par>
                                  <p:par>
                                    <p:cTn id="48" presetID="10" presetClass="entr" presetSubtype="0" fill="hold" grpId="0" nodeType="withEffect">
                                      <p:stCondLst>
                                        <p:cond delay="900"/>
                                      </p:stCondLst>
                                      <p:childTnLst>
                                        <p:set>
                                          <p:cBhvr>
                                            <p:cTn id="49" dur="1" fill="hold">
                                              <p:stCondLst>
                                                <p:cond delay="0"/>
                                              </p:stCondLst>
                                            </p:cTn>
                                            <p:tgtEl>
                                              <p:spTgt spid="142"/>
                                            </p:tgtEl>
                                            <p:attrNameLst>
                                              <p:attrName>style.visibility</p:attrName>
                                            </p:attrNameLst>
                                          </p:cBhvr>
                                          <p:to>
                                            <p:strVal val="visible"/>
                                          </p:to>
                                        </p:set>
                                        <p:animEffect transition="in" filter="fade">
                                          <p:cBhvr>
                                            <p:cTn id="50" dur="500"/>
                                            <p:tgtEl>
                                              <p:spTgt spid="142"/>
                                            </p:tgtEl>
                                          </p:cBhvr>
                                        </p:animEffect>
                                      </p:childTnLst>
                                    </p:cTn>
                                  </p:par>
                                </p:childTnLst>
                              </p:cTn>
                            </p:par>
                            <p:par>
                              <p:cTn id="51" fill="hold">
                                <p:stCondLst>
                                  <p:cond delay="2800"/>
                                </p:stCondLst>
                                <p:childTnLst>
                                  <p:par>
                                    <p:cTn id="52" presetID="2" presetClass="entr" presetSubtype="4" fill="hold" nodeType="afterEffect" p14:presetBounceEnd="44000">
                                      <p:stCondLst>
                                        <p:cond delay="0"/>
                                      </p:stCondLst>
                                      <p:childTnLst>
                                        <p:set>
                                          <p:cBhvr>
                                            <p:cTn id="53" dur="1" fill="hold">
                                              <p:stCondLst>
                                                <p:cond delay="0"/>
                                              </p:stCondLst>
                                            </p:cTn>
                                            <p:tgtEl>
                                              <p:spTgt spid="134"/>
                                            </p:tgtEl>
                                            <p:attrNameLst>
                                              <p:attrName>style.visibility</p:attrName>
                                            </p:attrNameLst>
                                          </p:cBhvr>
                                          <p:to>
                                            <p:strVal val="visible"/>
                                          </p:to>
                                        </p:set>
                                        <p:anim calcmode="lin" valueType="num" p14:bounceEnd="44000">
                                          <p:cBhvr additive="base">
                                            <p:cTn id="54" dur="500" fill="hold"/>
                                            <p:tgtEl>
                                              <p:spTgt spid="134"/>
                                            </p:tgtEl>
                                            <p:attrNameLst>
                                              <p:attrName>ppt_x</p:attrName>
                                            </p:attrNameLst>
                                          </p:cBhvr>
                                          <p:tavLst>
                                            <p:tav tm="0">
                                              <p:val>
                                                <p:strVal val="#ppt_x"/>
                                              </p:val>
                                            </p:tav>
                                            <p:tav tm="100000">
                                              <p:val>
                                                <p:strVal val="#ppt_x"/>
                                              </p:val>
                                            </p:tav>
                                          </p:tavLst>
                                        </p:anim>
                                        <p:anim calcmode="lin" valueType="num" p14:bounceEnd="44000">
                                          <p:cBhvr additive="base">
                                            <p:cTn id="55" dur="500" fill="hold"/>
                                            <p:tgtEl>
                                              <p:spTgt spid="134"/>
                                            </p:tgtEl>
                                            <p:attrNameLst>
                                              <p:attrName>ppt_y</p:attrName>
                                            </p:attrNameLst>
                                          </p:cBhvr>
                                          <p:tavLst>
                                            <p:tav tm="0">
                                              <p:val>
                                                <p:strVal val="1+#ppt_h/2"/>
                                              </p:val>
                                            </p:tav>
                                            <p:tav tm="100000">
                                              <p:val>
                                                <p:strVal val="#ppt_y"/>
                                              </p:val>
                                            </p:tav>
                                          </p:tavLst>
                                        </p:anim>
                                      </p:childTnLst>
                                    </p:cTn>
                                  </p:par>
                                  <p:par>
                                    <p:cTn id="56" presetID="12" presetClass="entr" presetSubtype="8" fill="hold" grpId="0" nodeType="withEffect">
                                      <p:stCondLst>
                                        <p:cond delay="200"/>
                                      </p:stCondLst>
                                      <p:childTnLst>
                                        <p:set>
                                          <p:cBhvr>
                                            <p:cTn id="57" dur="1" fill="hold">
                                              <p:stCondLst>
                                                <p:cond delay="0"/>
                                              </p:stCondLst>
                                            </p:cTn>
                                            <p:tgtEl>
                                              <p:spTgt spid="146"/>
                                            </p:tgtEl>
                                            <p:attrNameLst>
                                              <p:attrName>style.visibility</p:attrName>
                                            </p:attrNameLst>
                                          </p:cBhvr>
                                          <p:to>
                                            <p:strVal val="visible"/>
                                          </p:to>
                                        </p:set>
                                        <p:anim calcmode="lin" valueType="num">
                                          <p:cBhvr additive="base">
                                            <p:cTn id="58" dur="300"/>
                                            <p:tgtEl>
                                              <p:spTgt spid="146"/>
                                            </p:tgtEl>
                                            <p:attrNameLst>
                                              <p:attrName>ppt_x</p:attrName>
                                            </p:attrNameLst>
                                          </p:cBhvr>
                                          <p:tavLst>
                                            <p:tav tm="0">
                                              <p:val>
                                                <p:strVal val="#ppt_x-#ppt_w*1.125000"/>
                                              </p:val>
                                            </p:tav>
                                            <p:tav tm="100000">
                                              <p:val>
                                                <p:strVal val="#ppt_x"/>
                                              </p:val>
                                            </p:tav>
                                          </p:tavLst>
                                        </p:anim>
                                        <p:animEffect transition="in" filter="wipe(right)">
                                          <p:cBhvr>
                                            <p:cTn id="59" dur="300"/>
                                            <p:tgtEl>
                                              <p:spTgt spid="146"/>
                                            </p:tgtEl>
                                          </p:cBhvr>
                                        </p:animEffect>
                                      </p:childTnLst>
                                    </p:cTn>
                                  </p:par>
                                  <p:par>
                                    <p:cTn id="60" presetID="12" presetClass="entr" presetSubtype="8" fill="hold" grpId="0" nodeType="withEffect">
                                      <p:stCondLst>
                                        <p:cond delay="200"/>
                                      </p:stCondLst>
                                      <p:childTnLst>
                                        <p:set>
                                          <p:cBhvr>
                                            <p:cTn id="61" dur="1" fill="hold">
                                              <p:stCondLst>
                                                <p:cond delay="0"/>
                                              </p:stCondLst>
                                            </p:cTn>
                                            <p:tgtEl>
                                              <p:spTgt spid="147"/>
                                            </p:tgtEl>
                                            <p:attrNameLst>
                                              <p:attrName>style.visibility</p:attrName>
                                            </p:attrNameLst>
                                          </p:cBhvr>
                                          <p:to>
                                            <p:strVal val="visible"/>
                                          </p:to>
                                        </p:set>
                                        <p:anim calcmode="lin" valueType="num">
                                          <p:cBhvr additive="base">
                                            <p:cTn id="62" dur="300"/>
                                            <p:tgtEl>
                                              <p:spTgt spid="147"/>
                                            </p:tgtEl>
                                            <p:attrNameLst>
                                              <p:attrName>ppt_x</p:attrName>
                                            </p:attrNameLst>
                                          </p:cBhvr>
                                          <p:tavLst>
                                            <p:tav tm="0">
                                              <p:val>
                                                <p:strVal val="#ppt_x-#ppt_w*1.125000"/>
                                              </p:val>
                                            </p:tav>
                                            <p:tav tm="100000">
                                              <p:val>
                                                <p:strVal val="#ppt_x"/>
                                              </p:val>
                                            </p:tav>
                                          </p:tavLst>
                                        </p:anim>
                                        <p:animEffect transition="in" filter="wipe(right)">
                                          <p:cBhvr>
                                            <p:cTn id="63" dur="300"/>
                                            <p:tgtEl>
                                              <p:spTgt spid="147"/>
                                            </p:tgtEl>
                                          </p:cBhvr>
                                        </p:animEffect>
                                      </p:childTnLst>
                                    </p:cTn>
                                  </p:par>
                                  <p:par>
                                    <p:cTn id="64" presetID="12" presetClass="entr" presetSubtype="8" fill="hold" grpId="0" nodeType="withEffect">
                                      <p:stCondLst>
                                        <p:cond delay="200"/>
                                      </p:stCondLst>
                                      <p:childTnLst>
                                        <p:set>
                                          <p:cBhvr>
                                            <p:cTn id="65" dur="1" fill="hold">
                                              <p:stCondLst>
                                                <p:cond delay="0"/>
                                              </p:stCondLst>
                                            </p:cTn>
                                            <p:tgtEl>
                                              <p:spTgt spid="148"/>
                                            </p:tgtEl>
                                            <p:attrNameLst>
                                              <p:attrName>style.visibility</p:attrName>
                                            </p:attrNameLst>
                                          </p:cBhvr>
                                          <p:to>
                                            <p:strVal val="visible"/>
                                          </p:to>
                                        </p:set>
                                        <p:anim calcmode="lin" valueType="num">
                                          <p:cBhvr additive="base">
                                            <p:cTn id="66" dur="300"/>
                                            <p:tgtEl>
                                              <p:spTgt spid="148"/>
                                            </p:tgtEl>
                                            <p:attrNameLst>
                                              <p:attrName>ppt_x</p:attrName>
                                            </p:attrNameLst>
                                          </p:cBhvr>
                                          <p:tavLst>
                                            <p:tav tm="0">
                                              <p:val>
                                                <p:strVal val="#ppt_x-#ppt_w*1.125000"/>
                                              </p:val>
                                            </p:tav>
                                            <p:tav tm="100000">
                                              <p:val>
                                                <p:strVal val="#ppt_x"/>
                                              </p:val>
                                            </p:tav>
                                          </p:tavLst>
                                        </p:anim>
                                        <p:animEffect transition="in" filter="wipe(right)">
                                          <p:cBhvr>
                                            <p:cTn id="67" dur="300"/>
                                            <p:tgtEl>
                                              <p:spTgt spid="148"/>
                                            </p:tgtEl>
                                          </p:cBhvr>
                                        </p:animEffect>
                                      </p:childTnLst>
                                    </p:cTn>
                                  </p:par>
                                  <p:par>
                                    <p:cTn id="68" presetID="12" presetClass="entr" presetSubtype="8" fill="hold" grpId="0" nodeType="withEffect">
                                      <p:stCondLst>
                                        <p:cond delay="200"/>
                                      </p:stCondLst>
                                      <p:childTnLst>
                                        <p:set>
                                          <p:cBhvr>
                                            <p:cTn id="69" dur="1" fill="hold">
                                              <p:stCondLst>
                                                <p:cond delay="0"/>
                                              </p:stCondLst>
                                            </p:cTn>
                                            <p:tgtEl>
                                              <p:spTgt spid="149"/>
                                            </p:tgtEl>
                                            <p:attrNameLst>
                                              <p:attrName>style.visibility</p:attrName>
                                            </p:attrNameLst>
                                          </p:cBhvr>
                                          <p:to>
                                            <p:strVal val="visible"/>
                                          </p:to>
                                        </p:set>
                                        <p:anim calcmode="lin" valueType="num">
                                          <p:cBhvr additive="base">
                                            <p:cTn id="70" dur="300"/>
                                            <p:tgtEl>
                                              <p:spTgt spid="149"/>
                                            </p:tgtEl>
                                            <p:attrNameLst>
                                              <p:attrName>ppt_x</p:attrName>
                                            </p:attrNameLst>
                                          </p:cBhvr>
                                          <p:tavLst>
                                            <p:tav tm="0">
                                              <p:val>
                                                <p:strVal val="#ppt_x-#ppt_w*1.125000"/>
                                              </p:val>
                                            </p:tav>
                                            <p:tav tm="100000">
                                              <p:val>
                                                <p:strVal val="#ppt_x"/>
                                              </p:val>
                                            </p:tav>
                                          </p:tavLst>
                                        </p:anim>
                                        <p:animEffect transition="in" filter="wipe(right)">
                                          <p:cBhvr>
                                            <p:cTn id="71" dur="300"/>
                                            <p:tgtEl>
                                              <p:spTgt spid="149"/>
                                            </p:tgtEl>
                                          </p:cBhvr>
                                        </p:animEffect>
                                      </p:childTnLst>
                                    </p:cTn>
                                  </p:par>
                                  <p:par>
                                    <p:cTn id="72" presetID="12" presetClass="entr" presetSubtype="8" fill="hold" grpId="0" nodeType="withEffect">
                                      <p:stCondLst>
                                        <p:cond delay="200"/>
                                      </p:stCondLst>
                                      <p:childTnLst>
                                        <p:set>
                                          <p:cBhvr>
                                            <p:cTn id="73" dur="1" fill="hold">
                                              <p:stCondLst>
                                                <p:cond delay="0"/>
                                              </p:stCondLst>
                                            </p:cTn>
                                            <p:tgtEl>
                                              <p:spTgt spid="150"/>
                                            </p:tgtEl>
                                            <p:attrNameLst>
                                              <p:attrName>style.visibility</p:attrName>
                                            </p:attrNameLst>
                                          </p:cBhvr>
                                          <p:to>
                                            <p:strVal val="visible"/>
                                          </p:to>
                                        </p:set>
                                        <p:anim calcmode="lin" valueType="num">
                                          <p:cBhvr additive="base">
                                            <p:cTn id="74" dur="300"/>
                                            <p:tgtEl>
                                              <p:spTgt spid="150"/>
                                            </p:tgtEl>
                                            <p:attrNameLst>
                                              <p:attrName>ppt_x</p:attrName>
                                            </p:attrNameLst>
                                          </p:cBhvr>
                                          <p:tavLst>
                                            <p:tav tm="0">
                                              <p:val>
                                                <p:strVal val="#ppt_x-#ppt_w*1.125000"/>
                                              </p:val>
                                            </p:tav>
                                            <p:tav tm="100000">
                                              <p:val>
                                                <p:strVal val="#ppt_x"/>
                                              </p:val>
                                            </p:tav>
                                          </p:tavLst>
                                        </p:anim>
                                        <p:animEffect transition="in" filter="wipe(right)">
                                          <p:cBhvr>
                                            <p:cTn id="75" dur="300"/>
                                            <p:tgtEl>
                                              <p:spTgt spid="150"/>
                                            </p:tgtEl>
                                          </p:cBhvr>
                                        </p:animEffect>
                                      </p:childTnLst>
                                    </p:cTn>
                                  </p:par>
                                  <p:par>
                                    <p:cTn id="76" presetID="12" presetClass="entr" presetSubtype="8" fill="hold" grpId="0" nodeType="withEffect">
                                      <p:stCondLst>
                                        <p:cond delay="200"/>
                                      </p:stCondLst>
                                      <p:childTnLst>
                                        <p:set>
                                          <p:cBhvr>
                                            <p:cTn id="77" dur="1" fill="hold">
                                              <p:stCondLst>
                                                <p:cond delay="0"/>
                                              </p:stCondLst>
                                            </p:cTn>
                                            <p:tgtEl>
                                              <p:spTgt spid="151"/>
                                            </p:tgtEl>
                                            <p:attrNameLst>
                                              <p:attrName>style.visibility</p:attrName>
                                            </p:attrNameLst>
                                          </p:cBhvr>
                                          <p:to>
                                            <p:strVal val="visible"/>
                                          </p:to>
                                        </p:set>
                                        <p:anim calcmode="lin" valueType="num">
                                          <p:cBhvr additive="base">
                                            <p:cTn id="78" dur="300"/>
                                            <p:tgtEl>
                                              <p:spTgt spid="151"/>
                                            </p:tgtEl>
                                            <p:attrNameLst>
                                              <p:attrName>ppt_x</p:attrName>
                                            </p:attrNameLst>
                                          </p:cBhvr>
                                          <p:tavLst>
                                            <p:tav tm="0">
                                              <p:val>
                                                <p:strVal val="#ppt_x-#ppt_w*1.125000"/>
                                              </p:val>
                                            </p:tav>
                                            <p:tav tm="100000">
                                              <p:val>
                                                <p:strVal val="#ppt_x"/>
                                              </p:val>
                                            </p:tav>
                                          </p:tavLst>
                                        </p:anim>
                                        <p:animEffect transition="in" filter="wipe(right)">
                                          <p:cBhvr>
                                            <p:cTn id="79" dur="3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40" grpId="0"/>
          <p:bldP spid="141" grpId="0"/>
          <p:bldP spid="142" grpId="0"/>
          <p:bldP spid="143" grpId="0"/>
          <p:bldP spid="144" grpId="0"/>
          <p:bldP spid="145" grpId="0"/>
          <p:bldP spid="146" grpId="0"/>
          <p:bldP spid="147" grpId="0"/>
          <p:bldP spid="148" grpId="0"/>
          <p:bldP spid="149" grpId="0"/>
          <p:bldP spid="150" grpId="0"/>
          <p:bldP spid="1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left)">
                                          <p:cBhvr>
                                            <p:cTn id="7" dur="500"/>
                                            <p:tgtEl>
                                              <p:spTgt spid="124"/>
                                            </p:tgtEl>
                                          </p:cBhvr>
                                        </p:animEffect>
                                      </p:childTnLst>
                                    </p:cTn>
                                  </p:par>
                                  <p:par>
                                    <p:cTn id="8" presetID="2" presetClass="entr" presetSubtype="2" fill="hold" nodeType="withEffect">
                                      <p:stCondLst>
                                        <p:cond delay="900"/>
                                      </p:stCondLst>
                                      <p:childTnLst>
                                        <p:set>
                                          <p:cBhvr>
                                            <p:cTn id="9" dur="1" fill="hold">
                                              <p:stCondLst>
                                                <p:cond delay="0"/>
                                              </p:stCondLst>
                                            </p:cTn>
                                            <p:tgtEl>
                                              <p:spTgt spid="125"/>
                                            </p:tgtEl>
                                            <p:attrNameLst>
                                              <p:attrName>style.visibility</p:attrName>
                                            </p:attrNameLst>
                                          </p:cBhvr>
                                          <p:to>
                                            <p:strVal val="visible"/>
                                          </p:to>
                                        </p:set>
                                        <p:anim calcmode="lin" valueType="num">
                                          <p:cBhvr additive="base">
                                            <p:cTn id="10" dur="500" fill="hold"/>
                                            <p:tgtEl>
                                              <p:spTgt spid="125"/>
                                            </p:tgtEl>
                                            <p:attrNameLst>
                                              <p:attrName>ppt_x</p:attrName>
                                            </p:attrNameLst>
                                          </p:cBhvr>
                                          <p:tavLst>
                                            <p:tav tm="0">
                                              <p:val>
                                                <p:strVal val="1+#ppt_w/2"/>
                                              </p:val>
                                            </p:tav>
                                            <p:tav tm="100000">
                                              <p:val>
                                                <p:strVal val="#ppt_x"/>
                                              </p:val>
                                            </p:tav>
                                          </p:tavLst>
                                        </p:anim>
                                        <p:anim calcmode="lin" valueType="num">
                                          <p:cBhvr additive="base">
                                            <p:cTn id="11" dur="500" fill="hold"/>
                                            <p:tgtEl>
                                              <p:spTgt spid="125"/>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900"/>
                                      </p:stCondLst>
                                      <p:childTnLst>
                                        <p:set>
                                          <p:cBhvr>
                                            <p:cTn id="13" dur="1" fill="hold">
                                              <p:stCondLst>
                                                <p:cond delay="0"/>
                                              </p:stCondLst>
                                            </p:cTn>
                                            <p:tgtEl>
                                              <p:spTgt spid="128"/>
                                            </p:tgtEl>
                                            <p:attrNameLst>
                                              <p:attrName>style.visibility</p:attrName>
                                            </p:attrNameLst>
                                          </p:cBhvr>
                                          <p:to>
                                            <p:strVal val="visible"/>
                                          </p:to>
                                        </p:set>
                                        <p:anim calcmode="lin" valueType="num">
                                          <p:cBhvr additive="base">
                                            <p:cTn id="14" dur="500" fill="hold"/>
                                            <p:tgtEl>
                                              <p:spTgt spid="128"/>
                                            </p:tgtEl>
                                            <p:attrNameLst>
                                              <p:attrName>ppt_x</p:attrName>
                                            </p:attrNameLst>
                                          </p:cBhvr>
                                          <p:tavLst>
                                            <p:tav tm="0">
                                              <p:val>
                                                <p:strVal val="1+#ppt_w/2"/>
                                              </p:val>
                                            </p:tav>
                                            <p:tav tm="100000">
                                              <p:val>
                                                <p:strVal val="#ppt_x"/>
                                              </p:val>
                                            </p:tav>
                                          </p:tavLst>
                                        </p:anim>
                                        <p:anim calcmode="lin" valueType="num">
                                          <p:cBhvr additive="base">
                                            <p:cTn id="15" dur="500" fill="hold"/>
                                            <p:tgtEl>
                                              <p:spTgt spid="128"/>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900"/>
                                      </p:stCondLst>
                                      <p:childTnLst>
                                        <p:set>
                                          <p:cBhvr>
                                            <p:cTn id="17" dur="1" fill="hold">
                                              <p:stCondLst>
                                                <p:cond delay="0"/>
                                              </p:stCondLst>
                                            </p:cTn>
                                            <p:tgtEl>
                                              <p:spTgt spid="131"/>
                                            </p:tgtEl>
                                            <p:attrNameLst>
                                              <p:attrName>style.visibility</p:attrName>
                                            </p:attrNameLst>
                                          </p:cBhvr>
                                          <p:to>
                                            <p:strVal val="visible"/>
                                          </p:to>
                                        </p:set>
                                        <p:anim calcmode="lin" valueType="num">
                                          <p:cBhvr additive="base">
                                            <p:cTn id="18" dur="500" fill="hold"/>
                                            <p:tgtEl>
                                              <p:spTgt spid="131"/>
                                            </p:tgtEl>
                                            <p:attrNameLst>
                                              <p:attrName>ppt_x</p:attrName>
                                            </p:attrNameLst>
                                          </p:cBhvr>
                                          <p:tavLst>
                                            <p:tav tm="0">
                                              <p:val>
                                                <p:strVal val="1+#ppt_w/2"/>
                                              </p:val>
                                            </p:tav>
                                            <p:tav tm="100000">
                                              <p:val>
                                                <p:strVal val="#ppt_x"/>
                                              </p:val>
                                            </p:tav>
                                          </p:tavLst>
                                        </p:anim>
                                        <p:anim calcmode="lin" valueType="num">
                                          <p:cBhvr additive="base">
                                            <p:cTn id="19" dur="500" fill="hold"/>
                                            <p:tgtEl>
                                              <p:spTgt spid="13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900"/>
                                      </p:stCondLst>
                                      <p:childTnLst>
                                        <p:set>
                                          <p:cBhvr>
                                            <p:cTn id="21" dur="1" fill="hold">
                                              <p:stCondLst>
                                                <p:cond delay="0"/>
                                              </p:stCondLst>
                                            </p:cTn>
                                            <p:tgtEl>
                                              <p:spTgt spid="115"/>
                                            </p:tgtEl>
                                            <p:attrNameLst>
                                              <p:attrName>style.visibility</p:attrName>
                                            </p:attrNameLst>
                                          </p:cBhvr>
                                          <p:to>
                                            <p:strVal val="visible"/>
                                          </p:to>
                                        </p:set>
                                        <p:anim calcmode="lin" valueType="num">
                                          <p:cBhvr additive="base">
                                            <p:cTn id="22" dur="500" fill="hold"/>
                                            <p:tgtEl>
                                              <p:spTgt spid="115"/>
                                            </p:tgtEl>
                                            <p:attrNameLst>
                                              <p:attrName>ppt_x</p:attrName>
                                            </p:attrNameLst>
                                          </p:cBhvr>
                                          <p:tavLst>
                                            <p:tav tm="0">
                                              <p:val>
                                                <p:strVal val="1+#ppt_w/2"/>
                                              </p:val>
                                            </p:tav>
                                            <p:tav tm="100000">
                                              <p:val>
                                                <p:strVal val="#ppt_x"/>
                                              </p:val>
                                            </p:tav>
                                          </p:tavLst>
                                        </p:anim>
                                        <p:anim calcmode="lin" valueType="num">
                                          <p:cBhvr additive="base">
                                            <p:cTn id="23" dur="500" fill="hold"/>
                                            <p:tgtEl>
                                              <p:spTgt spid="115"/>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900"/>
                                      </p:stCondLst>
                                      <p:childTnLst>
                                        <p:set>
                                          <p:cBhvr>
                                            <p:cTn id="25" dur="1" fill="hold">
                                              <p:stCondLst>
                                                <p:cond delay="0"/>
                                              </p:stCondLst>
                                            </p:cTn>
                                            <p:tgtEl>
                                              <p:spTgt spid="118"/>
                                            </p:tgtEl>
                                            <p:attrNameLst>
                                              <p:attrName>style.visibility</p:attrName>
                                            </p:attrNameLst>
                                          </p:cBhvr>
                                          <p:to>
                                            <p:strVal val="visible"/>
                                          </p:to>
                                        </p:set>
                                        <p:anim calcmode="lin" valueType="num">
                                          <p:cBhvr additive="base">
                                            <p:cTn id="26" dur="500" fill="hold"/>
                                            <p:tgtEl>
                                              <p:spTgt spid="118"/>
                                            </p:tgtEl>
                                            <p:attrNameLst>
                                              <p:attrName>ppt_x</p:attrName>
                                            </p:attrNameLst>
                                          </p:cBhvr>
                                          <p:tavLst>
                                            <p:tav tm="0">
                                              <p:val>
                                                <p:strVal val="1+#ppt_w/2"/>
                                              </p:val>
                                            </p:tav>
                                            <p:tav tm="100000">
                                              <p:val>
                                                <p:strVal val="#ppt_x"/>
                                              </p:val>
                                            </p:tav>
                                          </p:tavLst>
                                        </p:anim>
                                        <p:anim calcmode="lin" valueType="num">
                                          <p:cBhvr additive="base">
                                            <p:cTn id="27" dur="500" fill="hold"/>
                                            <p:tgtEl>
                                              <p:spTgt spid="118"/>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900"/>
                                      </p:stCondLst>
                                      <p:childTnLst>
                                        <p:set>
                                          <p:cBhvr>
                                            <p:cTn id="29" dur="1" fill="hold">
                                              <p:stCondLst>
                                                <p:cond delay="0"/>
                                              </p:stCondLst>
                                            </p:cTn>
                                            <p:tgtEl>
                                              <p:spTgt spid="121"/>
                                            </p:tgtEl>
                                            <p:attrNameLst>
                                              <p:attrName>style.visibility</p:attrName>
                                            </p:attrNameLst>
                                          </p:cBhvr>
                                          <p:to>
                                            <p:strVal val="visible"/>
                                          </p:to>
                                        </p:set>
                                        <p:anim calcmode="lin" valueType="num">
                                          <p:cBhvr additive="base">
                                            <p:cTn id="30" dur="500" fill="hold"/>
                                            <p:tgtEl>
                                              <p:spTgt spid="121"/>
                                            </p:tgtEl>
                                            <p:attrNameLst>
                                              <p:attrName>ppt_x</p:attrName>
                                            </p:attrNameLst>
                                          </p:cBhvr>
                                          <p:tavLst>
                                            <p:tav tm="0">
                                              <p:val>
                                                <p:strVal val="1+#ppt_w/2"/>
                                              </p:val>
                                            </p:tav>
                                            <p:tav tm="100000">
                                              <p:val>
                                                <p:strVal val="#ppt_x"/>
                                              </p:val>
                                            </p:tav>
                                          </p:tavLst>
                                        </p:anim>
                                        <p:anim calcmode="lin" valueType="num">
                                          <p:cBhvr additive="base">
                                            <p:cTn id="31" dur="500" fill="hold"/>
                                            <p:tgtEl>
                                              <p:spTgt spid="121"/>
                                            </p:tgtEl>
                                            <p:attrNameLst>
                                              <p:attrName>ppt_y</p:attrName>
                                            </p:attrNameLst>
                                          </p:cBhvr>
                                          <p:tavLst>
                                            <p:tav tm="0">
                                              <p:val>
                                                <p:strVal val="#ppt_y"/>
                                              </p:val>
                                            </p:tav>
                                            <p:tav tm="100000">
                                              <p:val>
                                                <p:strVal val="#ppt_y"/>
                                              </p:val>
                                            </p:tav>
                                          </p:tavLst>
                                        </p:anim>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145"/>
                                            </p:tgtEl>
                                            <p:attrNameLst>
                                              <p:attrName>style.visibility</p:attrName>
                                            </p:attrNameLst>
                                          </p:cBhvr>
                                          <p:to>
                                            <p:strVal val="visible"/>
                                          </p:to>
                                        </p:set>
                                        <p:animEffect transition="in" filter="fade">
                                          <p:cBhvr>
                                            <p:cTn id="35" dur="500"/>
                                            <p:tgtEl>
                                              <p:spTgt spid="145"/>
                                            </p:tgtEl>
                                          </p:cBhvr>
                                        </p:animEffect>
                                      </p:childTnLst>
                                    </p:cTn>
                                  </p:par>
                                  <p:par>
                                    <p:cTn id="36" presetID="10" presetClass="entr" presetSubtype="0" fill="hold" grpId="0" nodeType="withEffect">
                                      <p:stCondLst>
                                        <p:cond delay="200"/>
                                      </p:stCondLst>
                                      <p:childTnLst>
                                        <p:set>
                                          <p:cBhvr>
                                            <p:cTn id="37" dur="1" fill="hold">
                                              <p:stCondLst>
                                                <p:cond delay="0"/>
                                              </p:stCondLst>
                                            </p:cTn>
                                            <p:tgtEl>
                                              <p:spTgt spid="140"/>
                                            </p:tgtEl>
                                            <p:attrNameLst>
                                              <p:attrName>style.visibility</p:attrName>
                                            </p:attrNameLst>
                                          </p:cBhvr>
                                          <p:to>
                                            <p:strVal val="visible"/>
                                          </p:to>
                                        </p:set>
                                        <p:animEffect transition="in" filter="fade">
                                          <p:cBhvr>
                                            <p:cTn id="38" dur="500"/>
                                            <p:tgtEl>
                                              <p:spTgt spid="140"/>
                                            </p:tgtEl>
                                          </p:cBhvr>
                                        </p:animEffect>
                                      </p:childTnLst>
                                    </p:cTn>
                                  </p:par>
                                  <p:par>
                                    <p:cTn id="39" presetID="10" presetClass="entr" presetSubtype="0" fill="hold" grpId="0" nodeType="withEffect">
                                      <p:stCondLst>
                                        <p:cond delay="400"/>
                                      </p:stCondLst>
                                      <p:childTnLst>
                                        <p:set>
                                          <p:cBhvr>
                                            <p:cTn id="40" dur="1" fill="hold">
                                              <p:stCondLst>
                                                <p:cond delay="0"/>
                                              </p:stCondLst>
                                            </p:cTn>
                                            <p:tgtEl>
                                              <p:spTgt spid="144"/>
                                            </p:tgtEl>
                                            <p:attrNameLst>
                                              <p:attrName>style.visibility</p:attrName>
                                            </p:attrNameLst>
                                          </p:cBhvr>
                                          <p:to>
                                            <p:strVal val="visible"/>
                                          </p:to>
                                        </p:set>
                                        <p:animEffect transition="in" filter="fade">
                                          <p:cBhvr>
                                            <p:cTn id="41" dur="500"/>
                                            <p:tgtEl>
                                              <p:spTgt spid="144"/>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141"/>
                                            </p:tgtEl>
                                            <p:attrNameLst>
                                              <p:attrName>style.visibility</p:attrName>
                                            </p:attrNameLst>
                                          </p:cBhvr>
                                          <p:to>
                                            <p:strVal val="visible"/>
                                          </p:to>
                                        </p:set>
                                        <p:animEffect transition="in" filter="fade">
                                          <p:cBhvr>
                                            <p:cTn id="44" dur="500"/>
                                            <p:tgtEl>
                                              <p:spTgt spid="141"/>
                                            </p:tgtEl>
                                          </p:cBhvr>
                                        </p:animEffect>
                                      </p:childTnLst>
                                    </p:cTn>
                                  </p:par>
                                  <p:par>
                                    <p:cTn id="45" presetID="10" presetClass="entr" presetSubtype="0" fill="hold" grpId="0" nodeType="withEffect">
                                      <p:stCondLst>
                                        <p:cond delay="700"/>
                                      </p:stCondLst>
                                      <p:childTnLst>
                                        <p:set>
                                          <p:cBhvr>
                                            <p:cTn id="46" dur="1" fill="hold">
                                              <p:stCondLst>
                                                <p:cond delay="0"/>
                                              </p:stCondLst>
                                            </p:cTn>
                                            <p:tgtEl>
                                              <p:spTgt spid="143"/>
                                            </p:tgtEl>
                                            <p:attrNameLst>
                                              <p:attrName>style.visibility</p:attrName>
                                            </p:attrNameLst>
                                          </p:cBhvr>
                                          <p:to>
                                            <p:strVal val="visible"/>
                                          </p:to>
                                        </p:set>
                                        <p:animEffect transition="in" filter="fade">
                                          <p:cBhvr>
                                            <p:cTn id="47" dur="500"/>
                                            <p:tgtEl>
                                              <p:spTgt spid="143"/>
                                            </p:tgtEl>
                                          </p:cBhvr>
                                        </p:animEffect>
                                      </p:childTnLst>
                                    </p:cTn>
                                  </p:par>
                                  <p:par>
                                    <p:cTn id="48" presetID="10" presetClass="entr" presetSubtype="0" fill="hold" grpId="0" nodeType="withEffect">
                                      <p:stCondLst>
                                        <p:cond delay="900"/>
                                      </p:stCondLst>
                                      <p:childTnLst>
                                        <p:set>
                                          <p:cBhvr>
                                            <p:cTn id="49" dur="1" fill="hold">
                                              <p:stCondLst>
                                                <p:cond delay="0"/>
                                              </p:stCondLst>
                                            </p:cTn>
                                            <p:tgtEl>
                                              <p:spTgt spid="142"/>
                                            </p:tgtEl>
                                            <p:attrNameLst>
                                              <p:attrName>style.visibility</p:attrName>
                                            </p:attrNameLst>
                                          </p:cBhvr>
                                          <p:to>
                                            <p:strVal val="visible"/>
                                          </p:to>
                                        </p:set>
                                        <p:animEffect transition="in" filter="fade">
                                          <p:cBhvr>
                                            <p:cTn id="50" dur="500"/>
                                            <p:tgtEl>
                                              <p:spTgt spid="142"/>
                                            </p:tgtEl>
                                          </p:cBhvr>
                                        </p:animEffect>
                                      </p:childTnLst>
                                    </p:cTn>
                                  </p:par>
                                </p:childTnLst>
                              </p:cTn>
                            </p:par>
                            <p:par>
                              <p:cTn id="51" fill="hold">
                                <p:stCondLst>
                                  <p:cond delay="2800"/>
                                </p:stCondLst>
                                <p:childTnLst>
                                  <p:par>
                                    <p:cTn id="52" presetID="2" presetClass="entr" presetSubtype="4" fill="hold" nodeType="afterEffect">
                                      <p:stCondLst>
                                        <p:cond delay="0"/>
                                      </p:stCondLst>
                                      <p:childTnLst>
                                        <p:set>
                                          <p:cBhvr>
                                            <p:cTn id="53" dur="1" fill="hold">
                                              <p:stCondLst>
                                                <p:cond delay="0"/>
                                              </p:stCondLst>
                                            </p:cTn>
                                            <p:tgtEl>
                                              <p:spTgt spid="134"/>
                                            </p:tgtEl>
                                            <p:attrNameLst>
                                              <p:attrName>style.visibility</p:attrName>
                                            </p:attrNameLst>
                                          </p:cBhvr>
                                          <p:to>
                                            <p:strVal val="visible"/>
                                          </p:to>
                                        </p:set>
                                        <p:anim calcmode="lin" valueType="num">
                                          <p:cBhvr additive="base">
                                            <p:cTn id="54" dur="500" fill="hold"/>
                                            <p:tgtEl>
                                              <p:spTgt spid="134"/>
                                            </p:tgtEl>
                                            <p:attrNameLst>
                                              <p:attrName>ppt_x</p:attrName>
                                            </p:attrNameLst>
                                          </p:cBhvr>
                                          <p:tavLst>
                                            <p:tav tm="0">
                                              <p:val>
                                                <p:strVal val="#ppt_x"/>
                                              </p:val>
                                            </p:tav>
                                            <p:tav tm="100000">
                                              <p:val>
                                                <p:strVal val="#ppt_x"/>
                                              </p:val>
                                            </p:tav>
                                          </p:tavLst>
                                        </p:anim>
                                        <p:anim calcmode="lin" valueType="num">
                                          <p:cBhvr additive="base">
                                            <p:cTn id="55" dur="500" fill="hold"/>
                                            <p:tgtEl>
                                              <p:spTgt spid="134"/>
                                            </p:tgtEl>
                                            <p:attrNameLst>
                                              <p:attrName>ppt_y</p:attrName>
                                            </p:attrNameLst>
                                          </p:cBhvr>
                                          <p:tavLst>
                                            <p:tav tm="0">
                                              <p:val>
                                                <p:strVal val="1+#ppt_h/2"/>
                                              </p:val>
                                            </p:tav>
                                            <p:tav tm="100000">
                                              <p:val>
                                                <p:strVal val="#ppt_y"/>
                                              </p:val>
                                            </p:tav>
                                          </p:tavLst>
                                        </p:anim>
                                      </p:childTnLst>
                                    </p:cTn>
                                  </p:par>
                                  <p:par>
                                    <p:cTn id="56" presetID="12" presetClass="entr" presetSubtype="8" fill="hold" grpId="0" nodeType="withEffect">
                                      <p:stCondLst>
                                        <p:cond delay="200"/>
                                      </p:stCondLst>
                                      <p:childTnLst>
                                        <p:set>
                                          <p:cBhvr>
                                            <p:cTn id="57" dur="1" fill="hold">
                                              <p:stCondLst>
                                                <p:cond delay="0"/>
                                              </p:stCondLst>
                                            </p:cTn>
                                            <p:tgtEl>
                                              <p:spTgt spid="146"/>
                                            </p:tgtEl>
                                            <p:attrNameLst>
                                              <p:attrName>style.visibility</p:attrName>
                                            </p:attrNameLst>
                                          </p:cBhvr>
                                          <p:to>
                                            <p:strVal val="visible"/>
                                          </p:to>
                                        </p:set>
                                        <p:anim calcmode="lin" valueType="num">
                                          <p:cBhvr additive="base">
                                            <p:cTn id="58" dur="300"/>
                                            <p:tgtEl>
                                              <p:spTgt spid="146"/>
                                            </p:tgtEl>
                                            <p:attrNameLst>
                                              <p:attrName>ppt_x</p:attrName>
                                            </p:attrNameLst>
                                          </p:cBhvr>
                                          <p:tavLst>
                                            <p:tav tm="0">
                                              <p:val>
                                                <p:strVal val="#ppt_x-#ppt_w*1.125000"/>
                                              </p:val>
                                            </p:tav>
                                            <p:tav tm="100000">
                                              <p:val>
                                                <p:strVal val="#ppt_x"/>
                                              </p:val>
                                            </p:tav>
                                          </p:tavLst>
                                        </p:anim>
                                        <p:animEffect transition="in" filter="wipe(right)">
                                          <p:cBhvr>
                                            <p:cTn id="59" dur="300"/>
                                            <p:tgtEl>
                                              <p:spTgt spid="146"/>
                                            </p:tgtEl>
                                          </p:cBhvr>
                                        </p:animEffect>
                                      </p:childTnLst>
                                    </p:cTn>
                                  </p:par>
                                  <p:par>
                                    <p:cTn id="60" presetID="12" presetClass="entr" presetSubtype="8" fill="hold" grpId="0" nodeType="withEffect">
                                      <p:stCondLst>
                                        <p:cond delay="200"/>
                                      </p:stCondLst>
                                      <p:childTnLst>
                                        <p:set>
                                          <p:cBhvr>
                                            <p:cTn id="61" dur="1" fill="hold">
                                              <p:stCondLst>
                                                <p:cond delay="0"/>
                                              </p:stCondLst>
                                            </p:cTn>
                                            <p:tgtEl>
                                              <p:spTgt spid="147"/>
                                            </p:tgtEl>
                                            <p:attrNameLst>
                                              <p:attrName>style.visibility</p:attrName>
                                            </p:attrNameLst>
                                          </p:cBhvr>
                                          <p:to>
                                            <p:strVal val="visible"/>
                                          </p:to>
                                        </p:set>
                                        <p:anim calcmode="lin" valueType="num">
                                          <p:cBhvr additive="base">
                                            <p:cTn id="62" dur="300"/>
                                            <p:tgtEl>
                                              <p:spTgt spid="147"/>
                                            </p:tgtEl>
                                            <p:attrNameLst>
                                              <p:attrName>ppt_x</p:attrName>
                                            </p:attrNameLst>
                                          </p:cBhvr>
                                          <p:tavLst>
                                            <p:tav tm="0">
                                              <p:val>
                                                <p:strVal val="#ppt_x-#ppt_w*1.125000"/>
                                              </p:val>
                                            </p:tav>
                                            <p:tav tm="100000">
                                              <p:val>
                                                <p:strVal val="#ppt_x"/>
                                              </p:val>
                                            </p:tav>
                                          </p:tavLst>
                                        </p:anim>
                                        <p:animEffect transition="in" filter="wipe(right)">
                                          <p:cBhvr>
                                            <p:cTn id="63" dur="300"/>
                                            <p:tgtEl>
                                              <p:spTgt spid="147"/>
                                            </p:tgtEl>
                                          </p:cBhvr>
                                        </p:animEffect>
                                      </p:childTnLst>
                                    </p:cTn>
                                  </p:par>
                                  <p:par>
                                    <p:cTn id="64" presetID="12" presetClass="entr" presetSubtype="8" fill="hold" grpId="0" nodeType="withEffect">
                                      <p:stCondLst>
                                        <p:cond delay="200"/>
                                      </p:stCondLst>
                                      <p:childTnLst>
                                        <p:set>
                                          <p:cBhvr>
                                            <p:cTn id="65" dur="1" fill="hold">
                                              <p:stCondLst>
                                                <p:cond delay="0"/>
                                              </p:stCondLst>
                                            </p:cTn>
                                            <p:tgtEl>
                                              <p:spTgt spid="148"/>
                                            </p:tgtEl>
                                            <p:attrNameLst>
                                              <p:attrName>style.visibility</p:attrName>
                                            </p:attrNameLst>
                                          </p:cBhvr>
                                          <p:to>
                                            <p:strVal val="visible"/>
                                          </p:to>
                                        </p:set>
                                        <p:anim calcmode="lin" valueType="num">
                                          <p:cBhvr additive="base">
                                            <p:cTn id="66" dur="300"/>
                                            <p:tgtEl>
                                              <p:spTgt spid="148"/>
                                            </p:tgtEl>
                                            <p:attrNameLst>
                                              <p:attrName>ppt_x</p:attrName>
                                            </p:attrNameLst>
                                          </p:cBhvr>
                                          <p:tavLst>
                                            <p:tav tm="0">
                                              <p:val>
                                                <p:strVal val="#ppt_x-#ppt_w*1.125000"/>
                                              </p:val>
                                            </p:tav>
                                            <p:tav tm="100000">
                                              <p:val>
                                                <p:strVal val="#ppt_x"/>
                                              </p:val>
                                            </p:tav>
                                          </p:tavLst>
                                        </p:anim>
                                        <p:animEffect transition="in" filter="wipe(right)">
                                          <p:cBhvr>
                                            <p:cTn id="67" dur="300"/>
                                            <p:tgtEl>
                                              <p:spTgt spid="148"/>
                                            </p:tgtEl>
                                          </p:cBhvr>
                                        </p:animEffect>
                                      </p:childTnLst>
                                    </p:cTn>
                                  </p:par>
                                  <p:par>
                                    <p:cTn id="68" presetID="12" presetClass="entr" presetSubtype="8" fill="hold" grpId="0" nodeType="withEffect">
                                      <p:stCondLst>
                                        <p:cond delay="200"/>
                                      </p:stCondLst>
                                      <p:childTnLst>
                                        <p:set>
                                          <p:cBhvr>
                                            <p:cTn id="69" dur="1" fill="hold">
                                              <p:stCondLst>
                                                <p:cond delay="0"/>
                                              </p:stCondLst>
                                            </p:cTn>
                                            <p:tgtEl>
                                              <p:spTgt spid="149"/>
                                            </p:tgtEl>
                                            <p:attrNameLst>
                                              <p:attrName>style.visibility</p:attrName>
                                            </p:attrNameLst>
                                          </p:cBhvr>
                                          <p:to>
                                            <p:strVal val="visible"/>
                                          </p:to>
                                        </p:set>
                                        <p:anim calcmode="lin" valueType="num">
                                          <p:cBhvr additive="base">
                                            <p:cTn id="70" dur="300"/>
                                            <p:tgtEl>
                                              <p:spTgt spid="149"/>
                                            </p:tgtEl>
                                            <p:attrNameLst>
                                              <p:attrName>ppt_x</p:attrName>
                                            </p:attrNameLst>
                                          </p:cBhvr>
                                          <p:tavLst>
                                            <p:tav tm="0">
                                              <p:val>
                                                <p:strVal val="#ppt_x-#ppt_w*1.125000"/>
                                              </p:val>
                                            </p:tav>
                                            <p:tav tm="100000">
                                              <p:val>
                                                <p:strVal val="#ppt_x"/>
                                              </p:val>
                                            </p:tav>
                                          </p:tavLst>
                                        </p:anim>
                                        <p:animEffect transition="in" filter="wipe(right)">
                                          <p:cBhvr>
                                            <p:cTn id="71" dur="300"/>
                                            <p:tgtEl>
                                              <p:spTgt spid="149"/>
                                            </p:tgtEl>
                                          </p:cBhvr>
                                        </p:animEffect>
                                      </p:childTnLst>
                                    </p:cTn>
                                  </p:par>
                                  <p:par>
                                    <p:cTn id="72" presetID="12" presetClass="entr" presetSubtype="8" fill="hold" grpId="0" nodeType="withEffect">
                                      <p:stCondLst>
                                        <p:cond delay="200"/>
                                      </p:stCondLst>
                                      <p:childTnLst>
                                        <p:set>
                                          <p:cBhvr>
                                            <p:cTn id="73" dur="1" fill="hold">
                                              <p:stCondLst>
                                                <p:cond delay="0"/>
                                              </p:stCondLst>
                                            </p:cTn>
                                            <p:tgtEl>
                                              <p:spTgt spid="150"/>
                                            </p:tgtEl>
                                            <p:attrNameLst>
                                              <p:attrName>style.visibility</p:attrName>
                                            </p:attrNameLst>
                                          </p:cBhvr>
                                          <p:to>
                                            <p:strVal val="visible"/>
                                          </p:to>
                                        </p:set>
                                        <p:anim calcmode="lin" valueType="num">
                                          <p:cBhvr additive="base">
                                            <p:cTn id="74" dur="300"/>
                                            <p:tgtEl>
                                              <p:spTgt spid="150"/>
                                            </p:tgtEl>
                                            <p:attrNameLst>
                                              <p:attrName>ppt_x</p:attrName>
                                            </p:attrNameLst>
                                          </p:cBhvr>
                                          <p:tavLst>
                                            <p:tav tm="0">
                                              <p:val>
                                                <p:strVal val="#ppt_x-#ppt_w*1.125000"/>
                                              </p:val>
                                            </p:tav>
                                            <p:tav tm="100000">
                                              <p:val>
                                                <p:strVal val="#ppt_x"/>
                                              </p:val>
                                            </p:tav>
                                          </p:tavLst>
                                        </p:anim>
                                        <p:animEffect transition="in" filter="wipe(right)">
                                          <p:cBhvr>
                                            <p:cTn id="75" dur="300"/>
                                            <p:tgtEl>
                                              <p:spTgt spid="150"/>
                                            </p:tgtEl>
                                          </p:cBhvr>
                                        </p:animEffect>
                                      </p:childTnLst>
                                    </p:cTn>
                                  </p:par>
                                  <p:par>
                                    <p:cTn id="76" presetID="12" presetClass="entr" presetSubtype="8" fill="hold" grpId="0" nodeType="withEffect">
                                      <p:stCondLst>
                                        <p:cond delay="200"/>
                                      </p:stCondLst>
                                      <p:childTnLst>
                                        <p:set>
                                          <p:cBhvr>
                                            <p:cTn id="77" dur="1" fill="hold">
                                              <p:stCondLst>
                                                <p:cond delay="0"/>
                                              </p:stCondLst>
                                            </p:cTn>
                                            <p:tgtEl>
                                              <p:spTgt spid="151"/>
                                            </p:tgtEl>
                                            <p:attrNameLst>
                                              <p:attrName>style.visibility</p:attrName>
                                            </p:attrNameLst>
                                          </p:cBhvr>
                                          <p:to>
                                            <p:strVal val="visible"/>
                                          </p:to>
                                        </p:set>
                                        <p:anim calcmode="lin" valueType="num">
                                          <p:cBhvr additive="base">
                                            <p:cTn id="78" dur="300"/>
                                            <p:tgtEl>
                                              <p:spTgt spid="151"/>
                                            </p:tgtEl>
                                            <p:attrNameLst>
                                              <p:attrName>ppt_x</p:attrName>
                                            </p:attrNameLst>
                                          </p:cBhvr>
                                          <p:tavLst>
                                            <p:tav tm="0">
                                              <p:val>
                                                <p:strVal val="#ppt_x-#ppt_w*1.125000"/>
                                              </p:val>
                                            </p:tav>
                                            <p:tav tm="100000">
                                              <p:val>
                                                <p:strVal val="#ppt_x"/>
                                              </p:val>
                                            </p:tav>
                                          </p:tavLst>
                                        </p:anim>
                                        <p:animEffect transition="in" filter="wipe(right)">
                                          <p:cBhvr>
                                            <p:cTn id="79" dur="3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40" grpId="0"/>
          <p:bldP spid="141" grpId="0"/>
          <p:bldP spid="142" grpId="0"/>
          <p:bldP spid="143" grpId="0"/>
          <p:bldP spid="144" grpId="0"/>
          <p:bldP spid="145" grpId="0"/>
          <p:bldP spid="146" grpId="0"/>
          <p:bldP spid="147" grpId="0"/>
          <p:bldP spid="148" grpId="0"/>
          <p:bldP spid="149" grpId="0"/>
          <p:bldP spid="150" grpId="0"/>
          <p:bldP spid="151"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椭圆 52"/>
          <p:cNvSpPr/>
          <p:nvPr/>
        </p:nvSpPr>
        <p:spPr>
          <a:xfrm>
            <a:off x="2490196" y="1490208"/>
            <a:ext cx="2648442" cy="2650117"/>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a:solidFill>
                <a:schemeClr val="accent2"/>
              </a:solidFill>
              <a:latin typeface="Arial"/>
              <a:ea typeface="微软雅黑"/>
              <a:sym typeface="Arial"/>
            </a:endParaRPr>
          </a:p>
        </p:txBody>
      </p:sp>
      <p:sp>
        <p:nvSpPr>
          <p:cNvPr id="54" name="椭圆 53"/>
          <p:cNvSpPr/>
          <p:nvPr/>
        </p:nvSpPr>
        <p:spPr>
          <a:xfrm>
            <a:off x="1480708" y="3038760"/>
            <a:ext cx="2650117" cy="2650115"/>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a:solidFill>
                <a:schemeClr val="accent1"/>
              </a:solidFill>
              <a:latin typeface="Arial"/>
              <a:ea typeface="微软雅黑"/>
              <a:sym typeface="Arial"/>
            </a:endParaRPr>
          </a:p>
        </p:txBody>
      </p:sp>
      <p:sp>
        <p:nvSpPr>
          <p:cNvPr id="55" name="椭圆 54"/>
          <p:cNvSpPr/>
          <p:nvPr/>
        </p:nvSpPr>
        <p:spPr>
          <a:xfrm>
            <a:off x="3498011" y="3038760"/>
            <a:ext cx="2650115" cy="2650115"/>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a:solidFill>
                <a:schemeClr val="accent1"/>
              </a:solidFill>
              <a:latin typeface="Arial"/>
              <a:ea typeface="微软雅黑"/>
              <a:sym typeface="Arial"/>
            </a:endParaRPr>
          </a:p>
        </p:txBody>
      </p:sp>
      <p:sp>
        <p:nvSpPr>
          <p:cNvPr id="56" name="文本框 32"/>
          <p:cNvSpPr txBox="1">
            <a:spLocks noChangeArrowheads="1"/>
          </p:cNvSpPr>
          <p:nvPr/>
        </p:nvSpPr>
        <p:spPr bwMode="auto">
          <a:xfrm>
            <a:off x="2983320" y="2253598"/>
            <a:ext cx="16875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dirty="0">
                <a:solidFill>
                  <a:schemeClr val="accent1"/>
                </a:solidFill>
                <a:latin typeface="Arial"/>
                <a:ea typeface="微软雅黑"/>
                <a:sym typeface="Arial"/>
              </a:rPr>
              <a:t>前景一</a:t>
            </a:r>
          </a:p>
        </p:txBody>
      </p:sp>
      <p:sp>
        <p:nvSpPr>
          <p:cNvPr id="57" name="文本框 33"/>
          <p:cNvSpPr txBox="1">
            <a:spLocks noChangeArrowheads="1"/>
          </p:cNvSpPr>
          <p:nvPr/>
        </p:nvSpPr>
        <p:spPr bwMode="auto">
          <a:xfrm>
            <a:off x="1906910" y="4089121"/>
            <a:ext cx="16875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dirty="0">
                <a:solidFill>
                  <a:schemeClr val="accent2"/>
                </a:solidFill>
                <a:latin typeface="Arial"/>
                <a:ea typeface="微软雅黑"/>
                <a:sym typeface="Arial"/>
              </a:rPr>
              <a:t>前景二</a:t>
            </a:r>
          </a:p>
        </p:txBody>
      </p:sp>
      <p:sp>
        <p:nvSpPr>
          <p:cNvPr id="58" name="文本框 35"/>
          <p:cNvSpPr txBox="1">
            <a:spLocks noChangeArrowheads="1"/>
          </p:cNvSpPr>
          <p:nvPr/>
        </p:nvSpPr>
        <p:spPr bwMode="auto">
          <a:xfrm>
            <a:off x="4099156" y="4104160"/>
            <a:ext cx="16875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dirty="0">
                <a:solidFill>
                  <a:schemeClr val="accent3"/>
                </a:solidFill>
                <a:latin typeface="Arial"/>
                <a:ea typeface="微软雅黑"/>
                <a:sym typeface="Arial"/>
              </a:rPr>
              <a:t>前景三</a:t>
            </a:r>
          </a:p>
        </p:txBody>
      </p:sp>
      <p:grpSp>
        <p:nvGrpSpPr>
          <p:cNvPr id="59" name="组合 58"/>
          <p:cNvGrpSpPr/>
          <p:nvPr/>
        </p:nvGrpSpPr>
        <p:grpSpPr>
          <a:xfrm>
            <a:off x="6896957" y="1288994"/>
            <a:ext cx="4546883" cy="1421320"/>
            <a:chOff x="5007769" y="1541860"/>
            <a:chExt cx="3233738" cy="1010841"/>
          </a:xfrm>
        </p:grpSpPr>
        <p:sp>
          <p:nvSpPr>
            <p:cNvPr id="60" name="椭圆 59"/>
            <p:cNvSpPr/>
            <p:nvPr/>
          </p:nvSpPr>
          <p:spPr bwMode="auto">
            <a:xfrm>
              <a:off x="5007769" y="1602579"/>
              <a:ext cx="371475" cy="372666"/>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a:solidFill>
                  <a:schemeClr val="accent1"/>
                </a:solidFill>
                <a:latin typeface="Arial"/>
                <a:ea typeface="微软雅黑"/>
                <a:sym typeface="Arial"/>
              </a:endParaRPr>
            </a:p>
          </p:txBody>
        </p:sp>
        <p:sp>
          <p:nvSpPr>
            <p:cNvPr id="61" name="文本框 13"/>
            <p:cNvSpPr txBox="1">
              <a:spLocks noChangeArrowheads="1"/>
            </p:cNvSpPr>
            <p:nvPr/>
          </p:nvSpPr>
          <p:spPr bwMode="auto">
            <a:xfrm>
              <a:off x="5027901" y="1599442"/>
              <a:ext cx="327223" cy="3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accent1"/>
                  </a:solidFill>
                  <a:latin typeface="Arial"/>
                  <a:ea typeface="微软雅黑"/>
                  <a:sym typeface="Arial"/>
                </a:rPr>
                <a:t>1</a:t>
              </a:r>
              <a:endParaRPr lang="zh-CN" altLang="en-US" sz="2800" dirty="0">
                <a:solidFill>
                  <a:schemeClr val="accent1"/>
                </a:solidFill>
                <a:latin typeface="Arial"/>
                <a:ea typeface="微软雅黑"/>
                <a:sym typeface="Arial"/>
              </a:endParaRPr>
            </a:p>
          </p:txBody>
        </p:sp>
        <p:cxnSp>
          <p:nvCxnSpPr>
            <p:cNvPr id="62" name="直接连接符 61"/>
            <p:cNvCxnSpPr/>
            <p:nvPr/>
          </p:nvCxnSpPr>
          <p:spPr>
            <a:xfrm>
              <a:off x="5441156" y="1602582"/>
              <a:ext cx="0" cy="95011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3" name="文本框 48"/>
            <p:cNvSpPr txBox="1">
              <a:spLocks noChangeArrowheads="1"/>
            </p:cNvSpPr>
            <p:nvPr/>
          </p:nvSpPr>
          <p:spPr bwMode="auto">
            <a:xfrm>
              <a:off x="5512594" y="1541860"/>
              <a:ext cx="1363662" cy="296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109" dirty="0">
                  <a:solidFill>
                    <a:schemeClr val="accent1"/>
                  </a:solidFill>
                  <a:latin typeface="Arial"/>
                  <a:ea typeface="微软雅黑"/>
                  <a:sym typeface="Arial"/>
                </a:rPr>
                <a:t>标题文字</a:t>
              </a:r>
            </a:p>
          </p:txBody>
        </p:sp>
        <p:sp>
          <p:nvSpPr>
            <p:cNvPr id="64" name="TextBox 35"/>
            <p:cNvSpPr txBox="1">
              <a:spLocks noChangeArrowheads="1"/>
            </p:cNvSpPr>
            <p:nvPr/>
          </p:nvSpPr>
          <p:spPr bwMode="auto">
            <a:xfrm>
              <a:off x="5525692" y="1828801"/>
              <a:ext cx="2715815" cy="656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pPr>
              <a:r>
                <a:rPr lang="zh-CN" altLang="en-US" sz="1200">
                  <a:solidFill>
                    <a:schemeClr val="tx1">
                      <a:lumMod val="50000"/>
                      <a:lumOff val="50000"/>
                    </a:schemeClr>
                  </a:solidFill>
                  <a:latin typeface="Arial"/>
                  <a:ea typeface="微软雅黑"/>
                  <a:sym typeface="Arial"/>
                </a:rPr>
                <a:t>请替换文字内容，修改文字内容，也可以直接复制你的内容到此。请替换文字内容，修改文字内容，也可以直接复制你的内容到此。</a:t>
              </a:r>
            </a:p>
          </p:txBody>
        </p:sp>
      </p:grpSp>
      <p:grpSp>
        <p:nvGrpSpPr>
          <p:cNvPr id="65" name="组合 64"/>
          <p:cNvGrpSpPr/>
          <p:nvPr/>
        </p:nvGrpSpPr>
        <p:grpSpPr>
          <a:xfrm>
            <a:off x="6896957" y="3110424"/>
            <a:ext cx="4546883" cy="1421320"/>
            <a:chOff x="5007769" y="1541860"/>
            <a:chExt cx="3233738" cy="1010841"/>
          </a:xfrm>
        </p:grpSpPr>
        <p:sp>
          <p:nvSpPr>
            <p:cNvPr id="66" name="椭圆 65"/>
            <p:cNvSpPr/>
            <p:nvPr/>
          </p:nvSpPr>
          <p:spPr bwMode="auto">
            <a:xfrm>
              <a:off x="5007769" y="1602579"/>
              <a:ext cx="371475" cy="372666"/>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a:solidFill>
                  <a:schemeClr val="accent1"/>
                </a:solidFill>
                <a:latin typeface="Arial"/>
                <a:ea typeface="微软雅黑"/>
                <a:sym typeface="Arial"/>
              </a:endParaRPr>
            </a:p>
          </p:txBody>
        </p:sp>
        <p:sp>
          <p:nvSpPr>
            <p:cNvPr id="67" name="文本框 13"/>
            <p:cNvSpPr txBox="1">
              <a:spLocks noChangeArrowheads="1"/>
            </p:cNvSpPr>
            <p:nvPr/>
          </p:nvSpPr>
          <p:spPr bwMode="auto">
            <a:xfrm>
              <a:off x="5027901" y="1599442"/>
              <a:ext cx="327223" cy="3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accent2"/>
                  </a:solidFill>
                  <a:latin typeface="Arial"/>
                  <a:ea typeface="微软雅黑"/>
                  <a:sym typeface="Arial"/>
                </a:rPr>
                <a:t>2</a:t>
              </a:r>
              <a:endParaRPr lang="zh-CN" altLang="en-US" sz="2800" dirty="0">
                <a:solidFill>
                  <a:schemeClr val="accent2"/>
                </a:solidFill>
                <a:latin typeface="Arial"/>
                <a:ea typeface="微软雅黑"/>
                <a:sym typeface="Arial"/>
              </a:endParaRPr>
            </a:p>
          </p:txBody>
        </p:sp>
        <p:cxnSp>
          <p:nvCxnSpPr>
            <p:cNvPr id="68" name="直接连接符 67"/>
            <p:cNvCxnSpPr/>
            <p:nvPr/>
          </p:nvCxnSpPr>
          <p:spPr>
            <a:xfrm>
              <a:off x="5441156" y="1602582"/>
              <a:ext cx="0" cy="95011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9" name="文本框 34"/>
            <p:cNvSpPr txBox="1">
              <a:spLocks noChangeArrowheads="1"/>
            </p:cNvSpPr>
            <p:nvPr/>
          </p:nvSpPr>
          <p:spPr bwMode="auto">
            <a:xfrm>
              <a:off x="5512594" y="1541860"/>
              <a:ext cx="1363662" cy="296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109" dirty="0">
                  <a:solidFill>
                    <a:schemeClr val="accent2"/>
                  </a:solidFill>
                  <a:latin typeface="Arial"/>
                  <a:ea typeface="微软雅黑"/>
                  <a:sym typeface="Arial"/>
                </a:rPr>
                <a:t>标题文字</a:t>
              </a:r>
            </a:p>
          </p:txBody>
        </p:sp>
        <p:sp>
          <p:nvSpPr>
            <p:cNvPr id="70" name="TextBox 35"/>
            <p:cNvSpPr txBox="1">
              <a:spLocks noChangeArrowheads="1"/>
            </p:cNvSpPr>
            <p:nvPr/>
          </p:nvSpPr>
          <p:spPr bwMode="auto">
            <a:xfrm>
              <a:off x="5525692" y="1828801"/>
              <a:ext cx="2715815" cy="656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pPr>
              <a:r>
                <a:rPr lang="zh-CN" altLang="en-US" sz="1200">
                  <a:solidFill>
                    <a:schemeClr val="tx1">
                      <a:lumMod val="50000"/>
                      <a:lumOff val="50000"/>
                    </a:schemeClr>
                  </a:solidFill>
                  <a:latin typeface="Arial"/>
                  <a:ea typeface="微软雅黑"/>
                  <a:sym typeface="Arial"/>
                </a:rPr>
                <a:t>请替换文字内容，修改文字内容，也可以直接复制你的内容到此。请替换文字内容，修改文字内容，也可以直接复制你的内容到此。</a:t>
              </a:r>
            </a:p>
          </p:txBody>
        </p:sp>
      </p:grpSp>
      <p:grpSp>
        <p:nvGrpSpPr>
          <p:cNvPr id="71" name="组合 70"/>
          <p:cNvGrpSpPr/>
          <p:nvPr/>
        </p:nvGrpSpPr>
        <p:grpSpPr>
          <a:xfrm>
            <a:off x="6896957" y="4931855"/>
            <a:ext cx="4546883" cy="1421320"/>
            <a:chOff x="5007769" y="1541860"/>
            <a:chExt cx="3233738" cy="1010841"/>
          </a:xfrm>
        </p:grpSpPr>
        <p:sp>
          <p:nvSpPr>
            <p:cNvPr id="72" name="椭圆 71"/>
            <p:cNvSpPr/>
            <p:nvPr/>
          </p:nvSpPr>
          <p:spPr bwMode="auto">
            <a:xfrm>
              <a:off x="5007769" y="1602579"/>
              <a:ext cx="371475" cy="372666"/>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a:solidFill>
                  <a:schemeClr val="accent1"/>
                </a:solidFill>
                <a:latin typeface="Arial"/>
                <a:ea typeface="微软雅黑"/>
                <a:sym typeface="Arial"/>
              </a:endParaRPr>
            </a:p>
          </p:txBody>
        </p:sp>
        <p:sp>
          <p:nvSpPr>
            <p:cNvPr id="73" name="文本框 13"/>
            <p:cNvSpPr txBox="1">
              <a:spLocks noChangeArrowheads="1"/>
            </p:cNvSpPr>
            <p:nvPr/>
          </p:nvSpPr>
          <p:spPr bwMode="auto">
            <a:xfrm>
              <a:off x="5027901" y="1599442"/>
              <a:ext cx="327223" cy="3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accent3"/>
                  </a:solidFill>
                  <a:latin typeface="Arial"/>
                  <a:ea typeface="微软雅黑"/>
                  <a:sym typeface="Arial"/>
                </a:rPr>
                <a:t>3</a:t>
              </a:r>
              <a:endParaRPr lang="zh-CN" altLang="en-US" sz="2800" dirty="0">
                <a:solidFill>
                  <a:schemeClr val="accent3"/>
                </a:solidFill>
                <a:latin typeface="Arial"/>
                <a:ea typeface="微软雅黑"/>
                <a:sym typeface="Arial"/>
              </a:endParaRPr>
            </a:p>
          </p:txBody>
        </p:sp>
        <p:cxnSp>
          <p:nvCxnSpPr>
            <p:cNvPr id="74" name="直接连接符 73"/>
            <p:cNvCxnSpPr/>
            <p:nvPr/>
          </p:nvCxnSpPr>
          <p:spPr>
            <a:xfrm>
              <a:off x="5441156" y="1602582"/>
              <a:ext cx="0" cy="95011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5" name="文本框 34"/>
            <p:cNvSpPr txBox="1">
              <a:spLocks noChangeArrowheads="1"/>
            </p:cNvSpPr>
            <p:nvPr/>
          </p:nvSpPr>
          <p:spPr bwMode="auto">
            <a:xfrm>
              <a:off x="5512594" y="1541860"/>
              <a:ext cx="1363662" cy="296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109" dirty="0">
                  <a:solidFill>
                    <a:schemeClr val="accent3"/>
                  </a:solidFill>
                  <a:latin typeface="Arial"/>
                  <a:ea typeface="微软雅黑"/>
                  <a:sym typeface="Arial"/>
                </a:rPr>
                <a:t>标题文字</a:t>
              </a:r>
            </a:p>
          </p:txBody>
        </p:sp>
        <p:sp>
          <p:nvSpPr>
            <p:cNvPr id="76" name="TextBox 35"/>
            <p:cNvSpPr txBox="1">
              <a:spLocks noChangeArrowheads="1"/>
            </p:cNvSpPr>
            <p:nvPr/>
          </p:nvSpPr>
          <p:spPr bwMode="auto">
            <a:xfrm>
              <a:off x="5525692" y="1828801"/>
              <a:ext cx="2715815" cy="656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pPr>
              <a:r>
                <a:rPr lang="zh-CN" altLang="en-US" sz="1200">
                  <a:solidFill>
                    <a:schemeClr val="tx1">
                      <a:lumMod val="50000"/>
                      <a:lumOff val="50000"/>
                    </a:schemeClr>
                  </a:solidFill>
                  <a:latin typeface="Arial"/>
                  <a:ea typeface="微软雅黑"/>
                  <a:sym typeface="Arial"/>
                </a:rPr>
                <a:t>请替换文字内容，修改文字内容，也可以直接复制你的内容到此。请替换文字内容，修改文字内容，也可以直接复制你的内容到此。</a:t>
              </a:r>
            </a:p>
          </p:txBody>
        </p:sp>
      </p:grpSp>
      <p:sp>
        <p:nvSpPr>
          <p:cNvPr id="26" name="任意多边形 25"/>
          <p:cNvSpPr/>
          <p:nvPr/>
        </p:nvSpPr>
        <p:spPr>
          <a:xfrm>
            <a:off x="-14334" y="211709"/>
            <a:ext cx="1090810" cy="708672"/>
          </a:xfrm>
          <a:custGeom>
            <a:avLst/>
            <a:gdLst>
              <a:gd name="connsiteX0" fmla="*/ 0 w 1090990"/>
              <a:gd name="connsiteY0" fmla="*/ 0 h 708790"/>
              <a:gd name="connsiteX1" fmla="*/ 738346 w 1090990"/>
              <a:gd name="connsiteY1" fmla="*/ 0 h 708790"/>
              <a:gd name="connsiteX2" fmla="*/ 1090990 w 1090990"/>
              <a:gd name="connsiteY2" fmla="*/ 299606 h 708790"/>
              <a:gd name="connsiteX3" fmla="*/ 1090990 w 1090990"/>
              <a:gd name="connsiteY3" fmla="*/ 409184 h 708790"/>
              <a:gd name="connsiteX4" fmla="*/ 738346 w 1090990"/>
              <a:gd name="connsiteY4" fmla="*/ 708790 h 708790"/>
              <a:gd name="connsiteX5" fmla="*/ 0 w 1090990"/>
              <a:gd name="connsiteY5" fmla="*/ 708790 h 708790"/>
              <a:gd name="connsiteX6" fmla="*/ 0 w 1090990"/>
              <a:gd name="connsiteY6" fmla="*/ 0 h 70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990" h="708790">
                <a:moveTo>
                  <a:pt x="0" y="0"/>
                </a:moveTo>
                <a:lnTo>
                  <a:pt x="738346" y="0"/>
                </a:lnTo>
                <a:cubicBezTo>
                  <a:pt x="933106" y="0"/>
                  <a:pt x="1090990" y="134138"/>
                  <a:pt x="1090990" y="299606"/>
                </a:cubicBezTo>
                <a:lnTo>
                  <a:pt x="1090990" y="409184"/>
                </a:lnTo>
                <a:cubicBezTo>
                  <a:pt x="1090990" y="574652"/>
                  <a:pt x="933106" y="708790"/>
                  <a:pt x="738346" y="708790"/>
                </a:cubicBezTo>
                <a:lnTo>
                  <a:pt x="0" y="70879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grpSp>
        <p:nvGrpSpPr>
          <p:cNvPr id="27" name="组合 26"/>
          <p:cNvGrpSpPr/>
          <p:nvPr/>
        </p:nvGrpSpPr>
        <p:grpSpPr>
          <a:xfrm>
            <a:off x="513311" y="352941"/>
            <a:ext cx="426212" cy="426208"/>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85631">
                <a:defRPr/>
              </a:pPr>
              <a:endParaRPr lang="zh-CN" altLang="en-US" sz="2531" kern="0">
                <a:solidFill>
                  <a:sysClr val="windowText" lastClr="000000"/>
                </a:solidFill>
                <a:latin typeface="Arial"/>
                <a:ea typeface="微软雅黑"/>
                <a:sym typeface="Arial"/>
              </a:endParaRPr>
            </a:p>
          </p:txBody>
        </p:sp>
        <p:sp>
          <p:nvSpPr>
            <p:cNvPr id="29" name="椭圆 2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85631">
                <a:defRPr/>
              </a:pPr>
              <a:endParaRPr lang="zh-CN" altLang="en-US" sz="2531" kern="0">
                <a:solidFill>
                  <a:sysClr val="window" lastClr="FFFFFF"/>
                </a:solidFill>
                <a:latin typeface="Arial"/>
                <a:ea typeface="微软雅黑"/>
                <a:sym typeface="Arial"/>
              </a:endParaRPr>
            </a:p>
          </p:txBody>
        </p:sp>
      </p:grpSp>
      <p:sp>
        <p:nvSpPr>
          <p:cNvPr id="30" name="文本框 29"/>
          <p:cNvSpPr txBox="1"/>
          <p:nvPr/>
        </p:nvSpPr>
        <p:spPr>
          <a:xfrm>
            <a:off x="1126734" y="362244"/>
            <a:ext cx="3959760" cy="830997"/>
          </a:xfrm>
          <a:prstGeom prst="rect">
            <a:avLst/>
          </a:prstGeom>
          <a:noFill/>
        </p:spPr>
        <p:txBody>
          <a:bodyPr wrap="square">
            <a:spAutoFit/>
          </a:bodyPr>
          <a:lstStyle/>
          <a:p>
            <a:r>
              <a:rPr lang="en-US" altLang="zh-CN" sz="2400" b="1" dirty="0">
                <a:solidFill>
                  <a:schemeClr val="tx2"/>
                </a:solidFill>
                <a:latin typeface="Arial"/>
                <a:ea typeface="微软雅黑"/>
                <a:sym typeface="Arial"/>
              </a:rPr>
              <a:t>ADD RELATED TITLE WORDS</a:t>
            </a:r>
            <a:endParaRPr lang="zh-CN" altLang="en-US" sz="2400" b="1" dirty="0">
              <a:solidFill>
                <a:schemeClr val="tx2"/>
              </a:solidFill>
              <a:latin typeface="Arial"/>
              <a:ea typeface="微软雅黑"/>
              <a:cs typeface="Arial" panose="020B0604020202020204" pitchFamily="34" charset="0"/>
              <a:sym typeface="Arial"/>
            </a:endParaRPr>
          </a:p>
        </p:txBody>
      </p:sp>
      <p:sp>
        <p:nvSpPr>
          <p:cNvPr id="31" name="文本框 30"/>
          <p:cNvSpPr txBox="1"/>
          <p:nvPr/>
        </p:nvSpPr>
        <p:spPr>
          <a:xfrm>
            <a:off x="241995" y="6892377"/>
            <a:ext cx="2001262" cy="251226"/>
          </a:xfrm>
          <a:prstGeom prst="rect">
            <a:avLst/>
          </a:prstGeom>
          <a:noFill/>
        </p:spPr>
        <p:txBody>
          <a:bodyPr wrap="none" lIns="96397" tIns="48198" rIns="96397" bIns="48198" rtlCol="0">
            <a:spAutoFit/>
          </a:bodyPr>
          <a:lstStyle/>
          <a:p>
            <a:pPr defTabSz="963853"/>
            <a:r>
              <a:rPr lang="en-US" altLang="zh-CN" sz="1000" dirty="0">
                <a:solidFill>
                  <a:schemeClr val="tx1">
                    <a:lumMod val="65000"/>
                    <a:lumOff val="35000"/>
                  </a:schemeClr>
                </a:solidFill>
                <a:latin typeface="Arial"/>
                <a:ea typeface="微软雅黑"/>
                <a:cs typeface="+mn-ea"/>
                <a:sym typeface="Arial"/>
              </a:rPr>
              <a:t>ADD RELATED TITLE WORDS</a:t>
            </a:r>
            <a:endParaRPr lang="zh-CN" altLang="en-US" sz="1000" dirty="0">
              <a:solidFill>
                <a:schemeClr val="tx1">
                  <a:lumMod val="65000"/>
                  <a:lumOff val="35000"/>
                </a:schemeClr>
              </a:solidFill>
              <a:latin typeface="Arial"/>
              <a:ea typeface="微软雅黑"/>
              <a:cs typeface="+mn-ea"/>
              <a:sym typeface="Arial"/>
            </a:endParaRPr>
          </a:p>
        </p:txBody>
      </p:sp>
      <p:sp>
        <p:nvSpPr>
          <p:cNvPr id="32" name="矩形 31"/>
          <p:cNvSpPr/>
          <p:nvPr/>
        </p:nvSpPr>
        <p:spPr>
          <a:xfrm>
            <a:off x="11396298" y="6945982"/>
            <a:ext cx="1459633" cy="1439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0" tIns="45703" rIns="91410" bIns="45703" numCol="1" spcCol="0" rtlCol="0" fromWordArt="0" anchor="ctr" anchorCtr="0" forceAA="0" compatLnSpc="1">
            <a:prstTxWarp prst="textNoShape">
              <a:avLst/>
            </a:prstTxWarp>
            <a:noAutofit/>
          </a:bodyP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4258249559"/>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350"/>
                                        <p:tgtEl>
                                          <p:spTgt spid="53"/>
                                        </p:tgtEl>
                                      </p:cBhvr>
                                    </p:animEffect>
                                    <p:anim calcmode="lin" valueType="num">
                                      <p:cBhvr>
                                        <p:cTn id="8" dur="350" fill="hold"/>
                                        <p:tgtEl>
                                          <p:spTgt spid="53"/>
                                        </p:tgtEl>
                                        <p:attrNameLst>
                                          <p:attrName>ppt_x</p:attrName>
                                        </p:attrNameLst>
                                      </p:cBhvr>
                                      <p:tavLst>
                                        <p:tav tm="0">
                                          <p:val>
                                            <p:strVal val="#ppt_x"/>
                                          </p:val>
                                        </p:tav>
                                        <p:tav tm="100000">
                                          <p:val>
                                            <p:strVal val="#ppt_x"/>
                                          </p:val>
                                        </p:tav>
                                      </p:tavLst>
                                    </p:anim>
                                    <p:anim calcmode="lin" valueType="num">
                                      <p:cBhvr>
                                        <p:cTn id="9" dur="350" fill="hold"/>
                                        <p:tgtEl>
                                          <p:spTgt spid="53"/>
                                        </p:tgtEl>
                                        <p:attrNameLst>
                                          <p:attrName>ppt_y</p:attrName>
                                        </p:attrNameLst>
                                      </p:cBhvr>
                                      <p:tavLst>
                                        <p:tav tm="0">
                                          <p:val>
                                            <p:strVal val="#ppt_y+.1"/>
                                          </p:val>
                                        </p:tav>
                                        <p:tav tm="100000">
                                          <p:val>
                                            <p:strVal val="#ppt_y"/>
                                          </p:val>
                                        </p:tav>
                                      </p:tavLst>
                                    </p:anim>
                                  </p:childTnLst>
                                </p:cTn>
                              </p:par>
                            </p:childTnLst>
                          </p:cTn>
                        </p:par>
                        <p:par>
                          <p:cTn id="10" fill="hold">
                            <p:stCondLst>
                              <p:cond delay="350"/>
                            </p:stCondLst>
                            <p:childTnLst>
                              <p:par>
                                <p:cTn id="11" presetID="42" presetClass="entr" presetSubtype="0"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350"/>
                                        <p:tgtEl>
                                          <p:spTgt spid="54"/>
                                        </p:tgtEl>
                                      </p:cBhvr>
                                    </p:animEffect>
                                    <p:anim calcmode="lin" valueType="num">
                                      <p:cBhvr>
                                        <p:cTn id="14" dur="350" fill="hold"/>
                                        <p:tgtEl>
                                          <p:spTgt spid="54"/>
                                        </p:tgtEl>
                                        <p:attrNameLst>
                                          <p:attrName>ppt_x</p:attrName>
                                        </p:attrNameLst>
                                      </p:cBhvr>
                                      <p:tavLst>
                                        <p:tav tm="0">
                                          <p:val>
                                            <p:strVal val="#ppt_x"/>
                                          </p:val>
                                        </p:tav>
                                        <p:tav tm="100000">
                                          <p:val>
                                            <p:strVal val="#ppt_x"/>
                                          </p:val>
                                        </p:tav>
                                      </p:tavLst>
                                    </p:anim>
                                    <p:anim calcmode="lin" valueType="num">
                                      <p:cBhvr>
                                        <p:cTn id="15" dur="350" fill="hold"/>
                                        <p:tgtEl>
                                          <p:spTgt spid="54"/>
                                        </p:tgtEl>
                                        <p:attrNameLst>
                                          <p:attrName>ppt_y</p:attrName>
                                        </p:attrNameLst>
                                      </p:cBhvr>
                                      <p:tavLst>
                                        <p:tav tm="0">
                                          <p:val>
                                            <p:strVal val="#ppt_y+.1"/>
                                          </p:val>
                                        </p:tav>
                                        <p:tav tm="100000">
                                          <p:val>
                                            <p:strVal val="#ppt_y"/>
                                          </p:val>
                                        </p:tav>
                                      </p:tavLst>
                                    </p:anim>
                                  </p:childTnLst>
                                </p:cTn>
                              </p:par>
                            </p:childTnLst>
                          </p:cTn>
                        </p:par>
                        <p:par>
                          <p:cTn id="16" fill="hold">
                            <p:stCondLst>
                              <p:cond delay="700"/>
                            </p:stCondLst>
                            <p:childTnLst>
                              <p:par>
                                <p:cTn id="17" presetID="42" presetClass="entr" presetSubtype="0" fill="hold" grpId="0"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350"/>
                                        <p:tgtEl>
                                          <p:spTgt spid="55"/>
                                        </p:tgtEl>
                                      </p:cBhvr>
                                    </p:animEffect>
                                    <p:anim calcmode="lin" valueType="num">
                                      <p:cBhvr>
                                        <p:cTn id="20" dur="350" fill="hold"/>
                                        <p:tgtEl>
                                          <p:spTgt spid="55"/>
                                        </p:tgtEl>
                                        <p:attrNameLst>
                                          <p:attrName>ppt_x</p:attrName>
                                        </p:attrNameLst>
                                      </p:cBhvr>
                                      <p:tavLst>
                                        <p:tav tm="0">
                                          <p:val>
                                            <p:strVal val="#ppt_x"/>
                                          </p:val>
                                        </p:tav>
                                        <p:tav tm="100000">
                                          <p:val>
                                            <p:strVal val="#ppt_x"/>
                                          </p:val>
                                        </p:tav>
                                      </p:tavLst>
                                    </p:anim>
                                    <p:anim calcmode="lin" valueType="num">
                                      <p:cBhvr>
                                        <p:cTn id="21" dur="350" fill="hold"/>
                                        <p:tgtEl>
                                          <p:spTgt spid="55"/>
                                        </p:tgtEl>
                                        <p:attrNameLst>
                                          <p:attrName>ppt_y</p:attrName>
                                        </p:attrNameLst>
                                      </p:cBhvr>
                                      <p:tavLst>
                                        <p:tav tm="0">
                                          <p:val>
                                            <p:strVal val="#ppt_y+.1"/>
                                          </p:val>
                                        </p:tav>
                                        <p:tav tm="100000">
                                          <p:val>
                                            <p:strVal val="#ppt_y"/>
                                          </p:val>
                                        </p:tav>
                                      </p:tavLst>
                                    </p:anim>
                                  </p:childTnLst>
                                </p:cTn>
                              </p:par>
                            </p:childTnLst>
                          </p:cTn>
                        </p:par>
                        <p:par>
                          <p:cTn id="22" fill="hold">
                            <p:stCondLst>
                              <p:cond delay="1050"/>
                            </p:stCondLst>
                            <p:childTnLst>
                              <p:par>
                                <p:cTn id="23" presetID="53" presetClass="entr" presetSubtype="16" fill="hold" grpId="0" nodeType="after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p:cTn id="25" dur="500" fill="hold"/>
                                        <p:tgtEl>
                                          <p:spTgt spid="56"/>
                                        </p:tgtEl>
                                        <p:attrNameLst>
                                          <p:attrName>ppt_w</p:attrName>
                                        </p:attrNameLst>
                                      </p:cBhvr>
                                      <p:tavLst>
                                        <p:tav tm="0">
                                          <p:val>
                                            <p:fltVal val="0"/>
                                          </p:val>
                                        </p:tav>
                                        <p:tav tm="100000">
                                          <p:val>
                                            <p:strVal val="#ppt_w"/>
                                          </p:val>
                                        </p:tav>
                                      </p:tavLst>
                                    </p:anim>
                                    <p:anim calcmode="lin" valueType="num">
                                      <p:cBhvr>
                                        <p:cTn id="26" dur="500" fill="hold"/>
                                        <p:tgtEl>
                                          <p:spTgt spid="56"/>
                                        </p:tgtEl>
                                        <p:attrNameLst>
                                          <p:attrName>ppt_h</p:attrName>
                                        </p:attrNameLst>
                                      </p:cBhvr>
                                      <p:tavLst>
                                        <p:tav tm="0">
                                          <p:val>
                                            <p:fltVal val="0"/>
                                          </p:val>
                                        </p:tav>
                                        <p:tav tm="100000">
                                          <p:val>
                                            <p:strVal val="#ppt_h"/>
                                          </p:val>
                                        </p:tav>
                                      </p:tavLst>
                                    </p:anim>
                                    <p:animEffect transition="in" filter="fade">
                                      <p:cBhvr>
                                        <p:cTn id="27" dur="500"/>
                                        <p:tgtEl>
                                          <p:spTgt spid="56"/>
                                        </p:tgtEl>
                                      </p:cBhvr>
                                    </p:animEffect>
                                  </p:childTnLst>
                                </p:cTn>
                              </p:par>
                            </p:childTnLst>
                          </p:cTn>
                        </p:par>
                        <p:par>
                          <p:cTn id="28" fill="hold">
                            <p:stCondLst>
                              <p:cond delay="1550"/>
                            </p:stCondLst>
                            <p:childTnLst>
                              <p:par>
                                <p:cTn id="29" presetID="53" presetClass="entr" presetSubtype="16" fill="hold" grpId="0" nodeType="afterEffect">
                                  <p:stCondLst>
                                    <p:cond delay="0"/>
                                  </p:stCondLst>
                                  <p:childTnLst>
                                    <p:set>
                                      <p:cBhvr>
                                        <p:cTn id="30" dur="1" fill="hold">
                                          <p:stCondLst>
                                            <p:cond delay="0"/>
                                          </p:stCondLst>
                                        </p:cTn>
                                        <p:tgtEl>
                                          <p:spTgt spid="57"/>
                                        </p:tgtEl>
                                        <p:attrNameLst>
                                          <p:attrName>style.visibility</p:attrName>
                                        </p:attrNameLst>
                                      </p:cBhvr>
                                      <p:to>
                                        <p:strVal val="visible"/>
                                      </p:to>
                                    </p:set>
                                    <p:anim calcmode="lin" valueType="num">
                                      <p:cBhvr>
                                        <p:cTn id="31" dur="500" fill="hold"/>
                                        <p:tgtEl>
                                          <p:spTgt spid="57"/>
                                        </p:tgtEl>
                                        <p:attrNameLst>
                                          <p:attrName>ppt_w</p:attrName>
                                        </p:attrNameLst>
                                      </p:cBhvr>
                                      <p:tavLst>
                                        <p:tav tm="0">
                                          <p:val>
                                            <p:fltVal val="0"/>
                                          </p:val>
                                        </p:tav>
                                        <p:tav tm="100000">
                                          <p:val>
                                            <p:strVal val="#ppt_w"/>
                                          </p:val>
                                        </p:tav>
                                      </p:tavLst>
                                    </p:anim>
                                    <p:anim calcmode="lin" valueType="num">
                                      <p:cBhvr>
                                        <p:cTn id="32" dur="500" fill="hold"/>
                                        <p:tgtEl>
                                          <p:spTgt spid="57"/>
                                        </p:tgtEl>
                                        <p:attrNameLst>
                                          <p:attrName>ppt_h</p:attrName>
                                        </p:attrNameLst>
                                      </p:cBhvr>
                                      <p:tavLst>
                                        <p:tav tm="0">
                                          <p:val>
                                            <p:fltVal val="0"/>
                                          </p:val>
                                        </p:tav>
                                        <p:tav tm="100000">
                                          <p:val>
                                            <p:strVal val="#ppt_h"/>
                                          </p:val>
                                        </p:tav>
                                      </p:tavLst>
                                    </p:anim>
                                    <p:animEffect transition="in" filter="fade">
                                      <p:cBhvr>
                                        <p:cTn id="33" dur="500"/>
                                        <p:tgtEl>
                                          <p:spTgt spid="57"/>
                                        </p:tgtEl>
                                      </p:cBhvr>
                                    </p:animEffect>
                                  </p:childTnLst>
                                </p:cTn>
                              </p:par>
                            </p:childTnLst>
                          </p:cTn>
                        </p:par>
                        <p:par>
                          <p:cTn id="34" fill="hold">
                            <p:stCondLst>
                              <p:cond delay="2050"/>
                            </p:stCondLst>
                            <p:childTnLst>
                              <p:par>
                                <p:cTn id="35" presetID="53" presetClass="entr" presetSubtype="16" fill="hold" grpId="0" nodeType="after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p:cTn id="37" dur="500" fill="hold"/>
                                        <p:tgtEl>
                                          <p:spTgt spid="58"/>
                                        </p:tgtEl>
                                        <p:attrNameLst>
                                          <p:attrName>ppt_w</p:attrName>
                                        </p:attrNameLst>
                                      </p:cBhvr>
                                      <p:tavLst>
                                        <p:tav tm="0">
                                          <p:val>
                                            <p:fltVal val="0"/>
                                          </p:val>
                                        </p:tav>
                                        <p:tav tm="100000">
                                          <p:val>
                                            <p:strVal val="#ppt_w"/>
                                          </p:val>
                                        </p:tav>
                                      </p:tavLst>
                                    </p:anim>
                                    <p:anim calcmode="lin" valueType="num">
                                      <p:cBhvr>
                                        <p:cTn id="38" dur="500" fill="hold"/>
                                        <p:tgtEl>
                                          <p:spTgt spid="58"/>
                                        </p:tgtEl>
                                        <p:attrNameLst>
                                          <p:attrName>ppt_h</p:attrName>
                                        </p:attrNameLst>
                                      </p:cBhvr>
                                      <p:tavLst>
                                        <p:tav tm="0">
                                          <p:val>
                                            <p:fltVal val="0"/>
                                          </p:val>
                                        </p:tav>
                                        <p:tav tm="100000">
                                          <p:val>
                                            <p:strVal val="#ppt_h"/>
                                          </p:val>
                                        </p:tav>
                                      </p:tavLst>
                                    </p:anim>
                                    <p:animEffect transition="in" filter="fade">
                                      <p:cBhvr>
                                        <p:cTn id="39" dur="500"/>
                                        <p:tgtEl>
                                          <p:spTgt spid="58"/>
                                        </p:tgtEl>
                                      </p:cBhvr>
                                    </p:animEffect>
                                  </p:childTnLst>
                                </p:cTn>
                              </p:par>
                            </p:childTnLst>
                          </p:cTn>
                        </p:par>
                        <p:par>
                          <p:cTn id="40" fill="hold">
                            <p:stCondLst>
                              <p:cond delay="2550"/>
                            </p:stCondLst>
                            <p:childTnLst>
                              <p:par>
                                <p:cTn id="41" presetID="2" presetClass="entr" presetSubtype="2"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500" fill="hold"/>
                                        <p:tgtEl>
                                          <p:spTgt spid="59"/>
                                        </p:tgtEl>
                                        <p:attrNameLst>
                                          <p:attrName>ppt_x</p:attrName>
                                        </p:attrNameLst>
                                      </p:cBhvr>
                                      <p:tavLst>
                                        <p:tav tm="0">
                                          <p:val>
                                            <p:strVal val="1+#ppt_w/2"/>
                                          </p:val>
                                        </p:tav>
                                        <p:tav tm="100000">
                                          <p:val>
                                            <p:strVal val="#ppt_x"/>
                                          </p:val>
                                        </p:tav>
                                      </p:tavLst>
                                    </p:anim>
                                    <p:anim calcmode="lin" valueType="num">
                                      <p:cBhvr additive="base">
                                        <p:cTn id="44" dur="500" fill="hold"/>
                                        <p:tgtEl>
                                          <p:spTgt spid="59"/>
                                        </p:tgtEl>
                                        <p:attrNameLst>
                                          <p:attrName>ppt_y</p:attrName>
                                        </p:attrNameLst>
                                      </p:cBhvr>
                                      <p:tavLst>
                                        <p:tav tm="0">
                                          <p:val>
                                            <p:strVal val="#ppt_y"/>
                                          </p:val>
                                        </p:tav>
                                        <p:tav tm="100000">
                                          <p:val>
                                            <p:strVal val="#ppt_y"/>
                                          </p:val>
                                        </p:tav>
                                      </p:tavLst>
                                    </p:anim>
                                  </p:childTnLst>
                                </p:cTn>
                              </p:par>
                            </p:childTnLst>
                          </p:cTn>
                        </p:par>
                        <p:par>
                          <p:cTn id="45" fill="hold">
                            <p:stCondLst>
                              <p:cond delay="3050"/>
                            </p:stCondLst>
                            <p:childTnLst>
                              <p:par>
                                <p:cTn id="46" presetID="2" presetClass="entr" presetSubtype="2" fill="hold" nodeType="afterEffect">
                                  <p:stCondLst>
                                    <p:cond delay="0"/>
                                  </p:stCondLst>
                                  <p:childTnLst>
                                    <p:set>
                                      <p:cBhvr>
                                        <p:cTn id="47" dur="1" fill="hold">
                                          <p:stCondLst>
                                            <p:cond delay="0"/>
                                          </p:stCondLst>
                                        </p:cTn>
                                        <p:tgtEl>
                                          <p:spTgt spid="65"/>
                                        </p:tgtEl>
                                        <p:attrNameLst>
                                          <p:attrName>style.visibility</p:attrName>
                                        </p:attrNameLst>
                                      </p:cBhvr>
                                      <p:to>
                                        <p:strVal val="visible"/>
                                      </p:to>
                                    </p:set>
                                    <p:anim calcmode="lin" valueType="num">
                                      <p:cBhvr additive="base">
                                        <p:cTn id="48" dur="500" fill="hold"/>
                                        <p:tgtEl>
                                          <p:spTgt spid="65"/>
                                        </p:tgtEl>
                                        <p:attrNameLst>
                                          <p:attrName>ppt_x</p:attrName>
                                        </p:attrNameLst>
                                      </p:cBhvr>
                                      <p:tavLst>
                                        <p:tav tm="0">
                                          <p:val>
                                            <p:strVal val="1+#ppt_w/2"/>
                                          </p:val>
                                        </p:tav>
                                        <p:tav tm="100000">
                                          <p:val>
                                            <p:strVal val="#ppt_x"/>
                                          </p:val>
                                        </p:tav>
                                      </p:tavLst>
                                    </p:anim>
                                    <p:anim calcmode="lin" valueType="num">
                                      <p:cBhvr additive="base">
                                        <p:cTn id="49" dur="500" fill="hold"/>
                                        <p:tgtEl>
                                          <p:spTgt spid="65"/>
                                        </p:tgtEl>
                                        <p:attrNameLst>
                                          <p:attrName>ppt_y</p:attrName>
                                        </p:attrNameLst>
                                      </p:cBhvr>
                                      <p:tavLst>
                                        <p:tav tm="0">
                                          <p:val>
                                            <p:strVal val="#ppt_y"/>
                                          </p:val>
                                        </p:tav>
                                        <p:tav tm="100000">
                                          <p:val>
                                            <p:strVal val="#ppt_y"/>
                                          </p:val>
                                        </p:tav>
                                      </p:tavLst>
                                    </p:anim>
                                  </p:childTnLst>
                                </p:cTn>
                              </p:par>
                            </p:childTnLst>
                          </p:cTn>
                        </p:par>
                        <p:par>
                          <p:cTn id="50" fill="hold">
                            <p:stCondLst>
                              <p:cond delay="3550"/>
                            </p:stCondLst>
                            <p:childTnLst>
                              <p:par>
                                <p:cTn id="51" presetID="2" presetClass="entr" presetSubtype="2" fill="hold" nodeType="afterEffect">
                                  <p:stCondLst>
                                    <p:cond delay="0"/>
                                  </p:stCondLst>
                                  <p:childTnLst>
                                    <p:set>
                                      <p:cBhvr>
                                        <p:cTn id="52" dur="1" fill="hold">
                                          <p:stCondLst>
                                            <p:cond delay="0"/>
                                          </p:stCondLst>
                                        </p:cTn>
                                        <p:tgtEl>
                                          <p:spTgt spid="71"/>
                                        </p:tgtEl>
                                        <p:attrNameLst>
                                          <p:attrName>style.visibility</p:attrName>
                                        </p:attrNameLst>
                                      </p:cBhvr>
                                      <p:to>
                                        <p:strVal val="visible"/>
                                      </p:to>
                                    </p:set>
                                    <p:anim calcmode="lin" valueType="num">
                                      <p:cBhvr additive="base">
                                        <p:cTn id="53" dur="500" fill="hold"/>
                                        <p:tgtEl>
                                          <p:spTgt spid="71"/>
                                        </p:tgtEl>
                                        <p:attrNameLst>
                                          <p:attrName>ppt_x</p:attrName>
                                        </p:attrNameLst>
                                      </p:cBhvr>
                                      <p:tavLst>
                                        <p:tav tm="0">
                                          <p:val>
                                            <p:strVal val="1+#ppt_w/2"/>
                                          </p:val>
                                        </p:tav>
                                        <p:tav tm="100000">
                                          <p:val>
                                            <p:strVal val="#ppt_x"/>
                                          </p:val>
                                        </p:tav>
                                      </p:tavLst>
                                    </p:anim>
                                    <p:anim calcmode="lin" valueType="num">
                                      <p:cBhvr additive="base">
                                        <p:cTn id="54"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p:bldP spid="57" grpId="0"/>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7" y="397"/>
            <a:ext cx="12858397" cy="7232253"/>
          </a:xfrm>
          <a:prstGeom prst="rect">
            <a:avLst/>
          </a:prstGeom>
          <a:blipFill dpi="0"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l="-4881" t="6029" r="30709" b="602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ffectLst>
                <a:outerShdw blurRad="38100" dist="38100" dir="2700000" algn="tl">
                  <a:srgbClr val="000000">
                    <a:alpha val="43137"/>
                  </a:srgbClr>
                </a:outerShdw>
              </a:effectLst>
              <a:latin typeface="Arial"/>
              <a:ea typeface="微软雅黑"/>
              <a:sym typeface="Arial"/>
            </a:endParaRPr>
          </a:p>
        </p:txBody>
      </p:sp>
      <p:sp>
        <p:nvSpPr>
          <p:cNvPr id="5" name="文本框 4"/>
          <p:cNvSpPr txBox="1"/>
          <p:nvPr/>
        </p:nvSpPr>
        <p:spPr>
          <a:xfrm>
            <a:off x="9036521" y="2033147"/>
            <a:ext cx="1441421" cy="1446550"/>
          </a:xfrm>
          <a:prstGeom prst="rect">
            <a:avLst/>
          </a:prstGeom>
          <a:noFill/>
        </p:spPr>
        <p:txBody>
          <a:bodyPr wrap="none" rtlCol="0">
            <a:spAutoFit/>
          </a:bodyPr>
          <a:lstStyle/>
          <a:p>
            <a:pPr algn="ctr"/>
            <a:r>
              <a:rPr lang="en-US" altLang="zh-CN" sz="8800">
                <a:solidFill>
                  <a:schemeClr val="accent2"/>
                </a:solidFill>
                <a:latin typeface="Arial"/>
                <a:ea typeface="微软雅黑"/>
                <a:sym typeface="Arial"/>
              </a:rPr>
              <a:t>02</a:t>
            </a:r>
            <a:endParaRPr lang="zh-CN" altLang="en-US" sz="8800" dirty="0">
              <a:solidFill>
                <a:schemeClr val="accent2"/>
              </a:solidFill>
              <a:latin typeface="Arial"/>
              <a:ea typeface="微软雅黑"/>
              <a:sym typeface="Arial"/>
            </a:endParaRPr>
          </a:p>
        </p:txBody>
      </p:sp>
      <p:sp>
        <p:nvSpPr>
          <p:cNvPr id="6" name="文本框 5"/>
          <p:cNvSpPr txBox="1"/>
          <p:nvPr/>
        </p:nvSpPr>
        <p:spPr>
          <a:xfrm>
            <a:off x="7869535" y="3842039"/>
            <a:ext cx="3775393" cy="707886"/>
          </a:xfrm>
          <a:prstGeom prst="rect">
            <a:avLst/>
          </a:prstGeom>
          <a:noFill/>
        </p:spPr>
        <p:txBody>
          <a:bodyPr wrap="none" rtlCol="0">
            <a:spAutoFit/>
          </a:bodyPr>
          <a:lstStyle/>
          <a:p>
            <a:pPr algn="ctr"/>
            <a:r>
              <a:rPr lang="zh-CN" altLang="en-US" sz="4000">
                <a:solidFill>
                  <a:schemeClr val="accent2"/>
                </a:solidFill>
                <a:latin typeface="Arial"/>
                <a:ea typeface="微软雅黑"/>
                <a:sym typeface="Arial"/>
              </a:rPr>
              <a:t>请替换文字内容</a:t>
            </a:r>
            <a:endParaRPr lang="zh-CN" altLang="en-US" sz="4000" dirty="0">
              <a:solidFill>
                <a:schemeClr val="accent2"/>
              </a:solidFill>
              <a:latin typeface="Arial"/>
              <a:ea typeface="微软雅黑"/>
              <a:sym typeface="Arial"/>
            </a:endParaRPr>
          </a:p>
        </p:txBody>
      </p:sp>
      <p:sp>
        <p:nvSpPr>
          <p:cNvPr id="8" name="文本框 7"/>
          <p:cNvSpPr txBox="1"/>
          <p:nvPr/>
        </p:nvSpPr>
        <p:spPr>
          <a:xfrm>
            <a:off x="8961084" y="3399790"/>
            <a:ext cx="1592295" cy="400110"/>
          </a:xfrm>
          <a:prstGeom prst="rect">
            <a:avLst/>
          </a:prstGeom>
          <a:noFill/>
        </p:spPr>
        <p:txBody>
          <a:bodyPr wrap="none" rtlCol="0">
            <a:spAutoFit/>
          </a:bodyPr>
          <a:lstStyle/>
          <a:p>
            <a:pPr algn="ctr"/>
            <a:r>
              <a:rPr lang="en-US" altLang="zh-CN" sz="2000" dirty="0">
                <a:solidFill>
                  <a:schemeClr val="accent2"/>
                </a:solidFill>
                <a:latin typeface="Arial"/>
                <a:ea typeface="微软雅黑"/>
                <a:sym typeface="Arial"/>
              </a:rPr>
              <a:t>Part THREE</a:t>
            </a:r>
            <a:endParaRPr lang="zh-CN" altLang="en-US" sz="2000" dirty="0">
              <a:solidFill>
                <a:schemeClr val="accent2"/>
              </a:solidFill>
              <a:latin typeface="Arial"/>
              <a:ea typeface="微软雅黑"/>
              <a:sym typeface="Arial"/>
            </a:endParaRPr>
          </a:p>
        </p:txBody>
      </p:sp>
      <p:sp>
        <p:nvSpPr>
          <p:cNvPr id="9" name="文本框 8"/>
          <p:cNvSpPr txBox="1"/>
          <p:nvPr/>
        </p:nvSpPr>
        <p:spPr>
          <a:xfrm>
            <a:off x="7977737" y="4493856"/>
            <a:ext cx="3558988" cy="786306"/>
          </a:xfrm>
          <a:prstGeom prst="rect">
            <a:avLst/>
          </a:prstGeom>
          <a:noFill/>
        </p:spPr>
        <p:txBody>
          <a:bodyPr wrap="square" rtlCol="0">
            <a:spAutoFit/>
          </a:bodyPr>
          <a:lstStyle/>
          <a:p>
            <a:pPr algn="ctr">
              <a:lnSpc>
                <a:spcPct val="150000"/>
              </a:lnSpc>
            </a:pPr>
            <a:r>
              <a:rPr lang="zh-CN" altLang="en-US" sz="1600">
                <a:solidFill>
                  <a:schemeClr val="accent2"/>
                </a:solidFill>
                <a:latin typeface="Arial"/>
                <a:ea typeface="微软雅黑"/>
                <a:cs typeface="Arial" panose="020B0604020202020204" pitchFamily="34" charset="0"/>
                <a:sym typeface="Arial"/>
              </a:rPr>
              <a:t>请替换文字内容，修改文字内容，也可以直接复制你的内容到此。</a:t>
            </a:r>
            <a:endParaRPr lang="en-US" altLang="zh-CN" sz="1600" dirty="0">
              <a:solidFill>
                <a:schemeClr val="accent2"/>
              </a:solidFill>
              <a:latin typeface="Arial"/>
              <a:ea typeface="微软雅黑"/>
              <a:cs typeface="Arial" panose="020B0604020202020204" pitchFamily="34" charset="0"/>
              <a:sym typeface="Arial"/>
            </a:endParaRPr>
          </a:p>
        </p:txBody>
      </p:sp>
    </p:spTree>
    <p:extLst>
      <p:ext uri="{BB962C8B-B14F-4D97-AF65-F5344CB8AC3E}">
        <p14:creationId xmlns:p14="http://schemas.microsoft.com/office/powerpoint/2010/main" val="714577904"/>
      </p:ext>
    </p:extLst>
  </p:cSld>
  <p:clrMapOvr>
    <a:masterClrMapping/>
  </p:clrMapOvr>
  <p:transition spd="slow" advTm="3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0000">
                                          <p:cBhvr additive="base">
                                            <p:cTn id="7" dur="125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8" dur="1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6"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6" grpId="0"/>
          <p:bldP spid="8" grpId="0"/>
          <p:bldP spid="9"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B281C1E7-784A-43B3-BD6C-B087A4CDE4A3"/>
  <p:tag name="ISPRING_SCORM_RATE_SLIDES" val="1"/>
  <p:tag name="ISPRINGONLINEFOLDERID" val="0"/>
  <p:tag name="ISPRINGONLINEFOLDERPATH" val="Content List"/>
  <p:tag name="ISPRINGCLOUDFOLDERID" val="0"/>
  <p:tag name="ISPRINGCLOUDFOLDERPATH" val="Repository"/>
  <p:tag name="ISPRING_OUTPUT_FOLDER" val="C:\Users\Administrator\Desktop"/>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BqGGlJKPVYmj1EAACviwAAFwAAAHVuaXZlcnNhbC91bml2ZXJzYWwucG5n7b0JONTr/z+sLElDCTWW0Eo42cqSZWQqrZasFWYyQhiKss8MqRHFOEmUrWlV9hLJnmWyjhZhBmOJUUxjDDOYYZ6ZzveUOs3ve/7Pdf2v5/88T11Xdan7ft/3+32/l9f7fS+fWGtLC3ExOTEBAQHxgwf2HhMQEEILCCz/LCrC/RezlRB57l/LAo9ZmAvktyt84v4g5Lnn6B4BgSLMKvYpYe7PK88eOB4oICBRx/u9DOef7S4gcHXvwb177EJcKX2nCs47HgctVm1zFdCMvG81u7UbmJXKuqWtjyl+vMZGA7vls/h9ke1rlTfu23Pxj5WXrPNWmvv4mlHXFBLMAWvUbjr4njnzRzt+nL3oyMkp133mmd+j61lQCVIxLCPqPmNMIPLwE4gPwXk95ISj9JkWyGIA/XNOgZ9r6EhyDjUFguwpldOqERAE/PjHBvnX6So6Wa+RhAKjKdTQnj2JyteWiQChkT/84VQS9TpyalwNGEZ53nXJfIMKqr+wBVn3GbLQ8iNFredRry8OjSdw5rI4kmIrL/9MCBoZlSx75ciYhNLGpN2WGbsJirY/TQjQSjJzNw9mD62vThTN15CcHk3npNkqfdr8E5lAeS6ZhMDqK5To1n9wBWh9Fwn1QudcHsK/RiyMQ0qv+6ARgbFStxazyE1TaxHUXdMmS5s7E3jNB6Oh0D6V5QvVXxarp/fVjNMav9OseSl+ZC2gD8VZSGOw1CFzcTKaKkKWKaIiVbR4f180CTTXZLWu/ND2hJmO4fChWJV8b3olFUE98flc7CKGOU4GcebycOtBpJnubuHNJUYX+twgaHIqm/MZOXouHYbCeX+kXYCcn6le9PzGZGpa1MGL2NKKkT/SgivHXQpW9/fPtQf7+fW+ODdjUir45RRqhySA3ZTFbtq2vELUbIiEjxjVTZvtoRBLPd95Zs2/f7RtlexQt8RKDeRsnZJr56lPtdYVnsPhwJsNHBw+h9rnZTSDUyZCx+D+4cTOqqMygAwYKtwA121RfW2pOM3kUjWAchIisMi5hOCKYbXzAl8MzqaIodF7Dl4yl2xsfVAtIR4o0UMCl8rsik2cSIRnjhumjHFE9w4tGDqfk+JkDR4emW3fUOyuatdTCoe3V1bbUh5RFIIl7DVn3L4v6cBZQc9V6LtSbgOyuiwaSXJN5Uyef+WJ+DUk7dnWhDjcEIdeFFQ432SFnJrJIjff99VXeD+idjHEWCSR2RdMsieG9M0elwije8p62DMpzh1c4fiuOrRJOjYLd27k0F0MYgLmCLp6RxO5jpNBgo+tx4wEDpOcQpNmYl+WUgLsjxXHKqs5qj9Xv0nQk4VSiJYTh8sL6qrOYPQXWVch7KFxlnQBJ4ur1/67q7r3VwT56RNcNhmU7+XgwpX7T9Yl75mrOoNSpOZE+DeGbye9oy3GkhtYxqVdVSr3qofmeki03l5LdhqVDif2zPQTZAANag1wYgJFIUziTKkk7vyYxWr8BcXCvjpNd+8HDktU8734kXWA50pbr0bBAE/drFOj50WRBGWsePxQkcKWUYvjboVAOKwwRfBNiEbJrah2J60b+HiK+2wSK3GjzcDjCaLhG5dNwCuJm788kHreRBU9/FRJRyhuD8JY8TkmcsvyGwaMWf26myEadfdCJnjcQVan3kWUL1dRbKF89KnH33WZsDK++Rxelw4uSWK9zPMvEQYXkc4pSDLqfTzXvBdJojm934oxUry68KWSQ698V2VxL2u4MnHPUQUYO7jCkR5yr/GNntJVToJA0Gzmtd37yvXe+5QmUXFj0V5Gve3atdYi1nP9CZSGcw0lq01iisnRIRSDh59xn9rP1JWMrzd6bmu0xOxL5FN3AuNq7QCvh4w8PgU2mqxI0oa2UCP8RHS1ReWRCn8sx4a4EkNpHMndDfjGi9gIV4lpNDGuK+cL0XCPixrQ25FWj7KITFJHBAhbK3oKqdBC5Lc0QHeDkyo835xN3mesKMgocbkECo0m611qKjxzUmtnSYae9e4tQG/QfubYPUyVIqMeH5hVgsjViM7rZ4FIRpJjjeG7ElQW2xI9gXHukUkbLeUBz5kPmu0Rsq3uGUOVwILOTMEp4z+Jxh8XHYgOgAY8Wul4/Bq1BHJH4AH0YVqE+mX2q7PtzFI4veG7E9UXTBIGw7OlBGuCLphJsKfQ7ynVNonASIs0dvZxdjCgnYBBnx4c8jT02rAKHfDAprhvRvLG56qMZ5s1ZQCUctlAITDcK2mPzWLDE7a+eXL2PqFDc7RcAHKITKtwuqDru35jzeSuobk5mxI2NaihSZsoy8CfbbAOn5jr6nnrJg8Qp9a+Q/Z+cRbZ8YYz1x9rtpWUQ/OfPlzuptofMyeZE7Fa3BHw/MLr8PXPcwToCynMHd4kjg1Jz1cu51M+1AuoVqqf7YcXLFpwISc6j9xQunABtXP9hDZG0fPSN2uHrhRpXwvYd8ot8Zb6+QB7SyOpLPU1ASN72GmglmQh7WGljTYnx7o9FidSoaoipXUyYG2za7UQX3I3wsiTDNkEBJbL0rWKm2TAlHMWbZvWxCWbyhZz1bWafu+05LrTITfg9472P/MCVkyIoRP62qVrrSfIk5nmRW5jvUzZl3s5pdSMWWoF3rFKSTcC7jg2En5eA9hsv4eCe19SyZm6h3okAi6iYO9VFDGwXB7erMMBWZ35Xsbk8L6ShU21S0NNF3zAt9a6n7jZsw/23Ex+qliwAWhWgj2ar/ca/vGOpogvxQTtJl8mp6zUwlHK1wD2iwaHYLAwJiV9Q3AsdKAbqkrdfEOJGaul6iCyz/o6asiEKsM1YXI9nZhmgwsc5qxeiQ4YsTltZCsELooXjXp7dsIiIt3vIBMYB2tlRY1YNBNkwHOShbmeFVY6B/rWjRVH2Ra3RZ6ZXWxh+lTgrMTRJZWlMUwg4YJE00I8zD86d9Akpn0OWQqvFl3q5WsuyKVu4VoXqYQVXQ9Vp9KlMGSIZrN822gUDkaBbPUB3x6EAHwcRT4O6IDmJQtSMBYdO533dSxeeBBS2Uvmal/OMNfl7oMTqhX0jG9mN519YNUPUTF/wBh2e6Pnr5DB/MPbpBjVpnHxZkQfvECbPXuCjRKxxPl6hhhTaBIYE8Zmpj4jz+TLLIdR8FDcJ0BCkBtEGCby1KJZjvNMsrpHwMyRKv3ArZCKR/RFZ+Lik+MfdF5VMxZBrH5UTP9YKJG1mxHYVTJchCAnlkjMOQLoBesUA/D3Aqer4fMPfoAhO85Ar0PHrhtVoLte7tUqRO9mhF2bJ+2741jOSHNZ0m5eVxk4T5IRDoxWB6ZCspzfXlmEBHMgb293ucUvpScEvojtEYb5gLRXotNTuxYVz7L7f4AX7ZHQA1pbgLdvLavtGLGM3KHn3bZUh3z0lYG3j6sWBiUmkA7e+hkwtciuAaxE5wLd/gml5NYA8oqHHxSkHIZ0nsiT/RFsjXqbcce8Lqb7M+qrOSQuinYg0AKPqlFSpDN+Pd79Vz9jKq3CY4IXsclBFdMzAZ9yTuTs+omqs3gvjeKPCh8+Kf4L2DfDo9ooFM2XqnQIYnuhaRf5pwZgwYsbaxPtUv8BSh247BW/TUhZezhW9ufh/gvjx0491voHZBRFC4GPnfon9H3MXbNDRq5qGjIePzO1rDYRekDtn/BTfZcy8MQZ3OHLD/4pRGXgWsDBy/+YMfQBV4vUKSGPC5eyGrUIMJ55b5tGzgz3ow9d1fSLeBwplm2WvmoofQ0Z/dnQhcun2vDju+/yqyFm07dMYX8TzCfVBFfRM9rUCyrctuQuV7uz3P+JWbr8kIKNoeMqLqNbDWR8Cc4cTal5M6Vvk1uQm+3BIz0MvrY3Ul9DvtJs6MobofYx9N1DEsR8OqNqyQiRtEKx7Eixa/Z3AvLXcTVGCLyUz46oqKJlWJy9mbCdmdb72qaKtwe5A05cM+1YsdR51iQ6chsIN6pZG1od195yRMeo/of0BAiUXxPmzGsiBN6Q3qqecT++Z/tSyWl9tF8mYx1VJGaXL+MAWJnUKqG9FLuuEGkUuaToyG2yrNZ6hQr9kMoZWNCVpbIHhPLmCM1dnuxzWQb8asuz/8pG6oYfTBHsyiUuA8wxGzlxqiFRq2lizdIFPw+F+pqNneM1WQO4cFan4Px1PY+YpUv/XQRlDk7/UgQbf4vgtwj+vyeCUoxYxeSrVWkximFegXgTpjOCdKHLJc2IWhHoQCqyKkMVFRThq27aRDU/fxW38dT1HyUwVlOjg85rMY0TdfLrrzDMWTOWaK3GOG5QDEi7iJWwHE22fNv445w0YN0vJ+69uDDuEIy1FrEoolbNF/Cb/R3OxvEpDDRBSd7IvcHaWIVROTXzejPG7vaZwIdioujdBrccdx+U/1FoZx+eu99m6RQFBqeWmVK7j+1VlcYN+ZjKZDur5wLXbrv1g/yiJACtnmNnrILsoflReCzrwhG8h+oW4O6H3mRUPjQ7Oin0QVKx9o9qQVY6FnbZVr1QPTK2mn2BxaDY6qMCWI+ykPOfNR9SCHgw5I74ZSFwjANFB5/DZ1BnD6dP9paPax5HtWwvQBwh2jICgWIr0QmP2XNZ6sDPA+6un7bAf9SmmrmYG66D78XS175Inyfgigu+kEusD2idPzKC5/TyW5v/9LETTLGFMLsZyQu9Mrxh8hZDszT5DBMak1Riuk9YLapFuiB8Qi+hD4/AJkLHuj9nMef4aSldQgWOiBNTkH9xhHY7Ga7wLAvG7ZP9VpDss5kfN+jrJcb2wgkrnR+GtTUHSfThweYba60frGjvehiQV+h2INX9R1PZrXW2Cnv/Dyv7KLBgymPXgpcZYAa9gysBO8plerHUr9V7wLjuwMmMp8tjhHbYVrleOAljhR7hru8TxqtQgj0fm23XvVbcuV1da92LI3MnHvn6kJCK8lyhWX6K/UQU+7XOaS2sebvuUb4ZtdZ6q/RawNG8sWIKP/KW8ju8EbFi04oACoFTlAW5W+I6XMhXmbsLO57lP1t+ETueW9WV8LefOXRWrbuY1gJYopUXBNGV9IJIqNcionjaJDcdJgzmgrifvcEnQcJWhSyo18rKbqb232OmzefGER5v+L42xwDTJs4uuP5V6A9v8IGmzc1z7b/UrvQV9xgUjv0dJnTsQ95JI8wpknj2DCdCTfnbmgf8sOYR6EyGu6Nw2Gr00Au1wTWS9Md83ZYp2Cr86Udo9loJSe0sftLRysI+MjkepnXe12BvfQRfL56K73iXmbsRuHubwiY3U36e8K8hb0LHOs5euTJnd4ePEv41pq3W+QNfx1Tmo95fWYXXdjj9i5lpAwnr/zubPlrF6l/n/z86sgRxtGLYGLZHmvKnhWJPbyg542T16r6mk6V+ldgFLMWYyubH/wAbfKjgrLdwkPCOSjY7ddi/DgsjhH4JVec3eQPq2bcfHmWbaS7reKyOfuogK3HUxoiY+nA5H8d/RNe3ODnQYWC0Lc0I9HAXs0OV685lBhML/ouwe+yjVihFFBKhqow+Rw6/6f8VKgYur3ft7n1x7l75WVWG4df2/MQ1DXJ3wUnurQmgVjKDpCQaqsQu34TZ/jrMRo0AXDbEimXXlPFdSoMus7dB3Eh905ZfrL+pe/7CFi7KJz/hp/UDzoIHiVxE4WTJD3A4tXd0/slNANJz+CKGQPEtcC6sgRryVXRDsKPF3eVqZ/P5wpb2XYnFLlxgM8IPd/wWyP8tgQTEExGjtzz1Sv1JyHdMOW/aq1WazhuC2eUUdSUMTgLRL/f5Q4s2nyDT0VJTHLMQMVm7Qj+4P5ScVuXf+6IodP7TI89Q0SK8bcS+ycAul2A4z/zz0q52lXET2HzFq3L7DIop6khFDOu2o7Bal5g6+tLBnyxHUJAuh2RU6ssCnltIRh0U2iR5u5Xm07xmlOvU09L0/f1MWkVxiqEf/8zBMfK4qXSbTdPD8zvWc4W5LHsLkpBqs0QQ0OMio4YASmBBiTD43BaMCaO7Uy3VaZe0kv7VyC3IdXh8si7Nn41C4uhT6q8eeCVhxEH5nabr1IMIuHtHfdWJjeOjjl/8TVXAaS4syQIpXCJmdfh2xavDvkyT0h4RGGW8YZii98yBUoTTHvHxeHEDU4r78OGZ1R5633hzKISXOG+N46bZGuPrpRYeg2S/1VfkUqnWxdUmRBnAvtQ/lbLiBFQd8PXBuVvilLcIJq9QDBlQE2jC6Q7E2hsw+8OpnbCyeVWlqx1bzFNCNAg4FC6Qrg4irCNeI9cPy0qIR2OLFq50tS/4Qe5RHnd3DeLeuW21mThZbiV7paHKPc2YESRjW2FpqkiMxU0Ne9tE59qHswMXul1Rdzkck/z0lF+F5jvk2s+9jErxEwR7fcnGjxa5U/eOUZ7cFnVGK9U2K6skaL9KHFS7wzZw8C0Xd3Erp5hEDFUT72zLTGPON8E9N+AYmxUxZz1IjpegRVRKXFY3jhFCXPCJfuIlhbUSAR/PCUq29QUR9pqgcWspxHDZtjYLPOsbNtthJHWv//P3+piWhaDJagdyCVUWsC/yLRKH1+3uCVqdIWo+NAdPld5jI2JQdogrwL1aOr0O+TubGWUXVaOzGPvxdQP3XTICXyMBjoLiLGV/84ycIDcUUflJ3yNAEZr4GkFYV9xQ5FF4Y5cPsdziTWi/THJgyq8BJWBzV1mni9JW+VU7No1dSTaAa0lz+vqtVARvhvjlvo4V2AJOPFXOcDWqqxbQWwegEDHwPa0lmX6g3evgaKawN8ihlDLaBde6of4IjQNir0PHAqi639xQY9wPlUn9YudFdftoLEMz6HTy0LAtLUPf0S9nfdSBXMVmGf26NBMcriigoV27tqOKu+ygncC4rgT7w3PUEpk9czYvBtueEO331mEeNAS57TuWXxPXCa7DlMB9nkWEkkGv/gdgPh562Vvrhv7ldi0V/+WV46bmFPFMepXZHO0pQ9E4BnlDg3O9p2rBYBswjjxqMUhgKT24pJcbB1WpgnGGjQgjcVi20wn5xb3KN5WOXp3fK5CslHzV+gyxraBr82SEhRp/2D1OnCphfQLkrMHiJzONaOmA5E3SsYX3Fmbti2M7jefWNxJY7L0ha08dZHXhCNXNMgWdiyjfUnGfTeebqhP0SpTe+M0WFbpUKuRkuJXXdR6R1RoxFWeinOpCXNH7QlffZ+zvpe22KWBf6StR9kasfQQa4ieDafCBk3Zc536Cr3MnCHygcZ37EUjUbxq/afym8ZvGbxr/D9MIoTWsT9FDXzDmAncpB+V2yb9g9/216WJ6cLZO3RLY3Fdja2XyPJTyvGubwn7CDS44Pqa2how2sLBrL+ICIOuVlsJpejOQ5e8tKd8HeFWTZGVaFvrpQcpNnZsXFHij2Cm3rzznl+2qwtvz08lU201hH6v7eZvJ+Otm0sWNfDeTdIww7g6gsRU/7ZGN7/yfd4dmx49srizZmf7z3loo8L/s2LkHKTblIjtW/9Sg68x/2SjrurU/DH7G4Of9Lfp/28VqmjC+fnzhjtJP/Oe/+7oP+s+NtL93Mgt046cJb88u+c/PIlXMSio8E7U413ZVsypkhjIeLxMy0+kIKTj6/hNpkUKylDBWRLFpbWRTZlnbApNUPTcMWhxu6wsmVXZTDarYCbAEGBOZVw0Jz87gjv7xaPtSVjKAV+7UddFkQuZGUvStTGbsmuZUTGmxDWizGCFnKpJZrm8TrbhcguW0qlAInOEsIFCwzFH/Auz7isZFKS1OxuBUNp2ocI06ZCCtfklipdWHyXQnk+IbzOvDIcMX9nBlPDXq8WPGv7dwcLxYrB7XWkXPoCp8XLintJBt7TX5Z5km4tPhFZ2Wk28dlXlV0eUDRzu70g6hPmkuOfoGNPhj7Zvd6muUcPLjWRaKoXtVi0dMD9GKnhYRQiuq6Vk8NuPbfsz41lCOOEapZEUEFMw9IEHnb2CqTKY7wO3rN6RrJqwcEwKvGu+A7SYFsg4HzCzZR/zgA33pVH9zCHm0vP8wzfGF5UrLm/16pm5k4+JceuJXcf48Dpk7znpIxLlHc885Mk/BF/P8kfS0dtkN6boS4pPccT63go366DeTv3y2Wmj6u29uXc35oit/7BMOQqRPVFIRBTLgk18034vsN7UsyQ1M4GnNp9M/StBuON0zM9QjkMWg5FBnqYzxy+tdX8zPvbMCVTLJtBA/GLG6KCMiY9CnWL69ZO7ZIIc6P1fV1c8MY3kzJp7hq5oQMw/fKbEHVujTJHOYFWQTf9HkoAVj85usL+XUJ0cjcHTCwAOERta7RXkMzgceroH68KXlbDiNE5MLIMykv1iRZBZmOJgIzY5eFanfG9B/dv4YROebmdiJK8gDGp4klH956RNIzgiuGmRFcVM7hK3ki/phZm8gXl4PxA41Nu21ZHFo7BVKEZOfDWnU/ALfJAyZY6H8DkkJ6y9BdPNmuw71Etm9vhNkk1VLkLIypqFrtqL6/fQXWbys+l0+N8tLpXcWIC/4B+OGizIQkLnbkssXxixAYe9sQawefKa0RENl6pObz9O6Qq15qujxkyoqSAH2qUpvPCQElkz/GCyyT7ZeQQ7QQA+U1/frfUFg5J0sdeUczyUYbgXGLcTZW9TVeM1yKEUfUThtu+rMsM+P9bsxIJzr8YPv8l94g++c0pJWj54a94GwCNuWZ862D2yLftC93/Qm8QqK7lmmplois9F2sWJB31H4tGgypsGnvuuwZuX5596PAyrebPvSsGXglmONLWU1Nz9aH+lN9i69pv8Y+R7zXcNODXQUiJ7REQibKML1d2gsgswzRIOHxjug2X0H8hXlRHQeCYGLrCiHHrqooyXyarF4H5DlulMndm05E40VDQ0wqoOqCt4RvYxW2nD1zrYq9Kmj+YpxKKJemZuqK6wLSQ7cpOCdJZV5t29ysy9OAdV7tansjCx5W20i9HXarZ+2ALy6/8y5rMOWLWmRAYWS7oBNDwV9gaoyt1PXF6sDCUEFWPD4U0ooBdf0pZqzmBSNdc5IUnrnHY0Net5Rkry77Dp5MEYJWYe8JgyW1BOn7roRZRWx8w/BR87HpfEmpx9Yyys2HNIZtOb8rWMnOP47Edmrvztdy11nvQSuqwejmeLNDG6eXZYLbE4+UobH9cLGOl5OhLlGpGsssue1c06j8W0Cqsuxom5DRua39IDe1JXFlOdBwmaw2o6SYW9HyX0HzieEAxq067UzPp9gjYP0xbjxq//1T4kwWDBRMRprUBJOrWR+hvnJrm1AkR1F9tkWAOMoOFyT5RzwuNAWuIC0OnJI3XRHUCzUixSHHbTAu9kfk19r71/S56dvvmuwfSbG6NF0FI+nmu0bcuEkf+uFR5zvgn1bg621FlGvk99twXpRG9iPUuXYLSiYHlrHusnc34xJhq/iras2njWiiSqLBVWbNsRhASd0IpowN0eynuIXCOteu1+ZfmyF+JyNuR7fB1N1UBAvlcXaR4hz4k48EJF8Ymg1g8hcyw2YFT8cHLkjKIi7tIECkfAhNkDWyovsKZN7VBkVYOpPzLoIwrU9ClQKfP7ugZ9pRoERwDJB/ABa/5bi4vY5wMUpU3NJhZGsh5iuOMydBkekUB5ioQhznbIKPfRiKgdR6dwpHdVehNsdgbzkzau1CG1w3lthw0Le+wxawH3fXTmiJX1qTz7gZSh9dNur9Fl9ziWE/PLTHUlRNiwOcVGa7aR1A2vJonZXRhNgLQu9JW5epBLMY/xk2aP8dFkRsGTmxyfpIXkA9Kb0M45S+8pLNKceduKEwOUJRpy4nqouo11rWhYi2DTcyPIN5OUOgAu9oUjDyZZlS5z3uPZZ30lJJRkfcCbvrGBdweChDFHPksvmb3Ys5kZw0+6dQ2Ta+idDZGIV3eoNGTY3X8fBZOHGv4T1V8GVTmYx5oqOkW8k64aCsAx8NbntUenC8Vm9nXELVzDplPl3NMl1DXporI0xKPoBnDNKh4ECHhxTDLy0z/ayuU2pVcSQ1EVswjPhWmtcBjklcoa99k7BzPczRjXba2NKhmVSdVQNt7p/LqKEk1iu3KY9F6HZw+30liiIxFKchYmiedXp8jY1lVTGtTtuBWTBGlLpNlnkzV8tOeUnSz40hqWckvHy7zA+7fUUDW9A3ODBN9HdL1JD7jHm9nf6z38/7zVQ6FX3jEsZwm6ApJ8vwO4SMitPoPVRkaVH7rw7UhOHtTRq1xRBai+FRS4iliuNi01yl7MWp1m3wVlgzMJhyPz1s9l11/ZovT/1aE4Y6lItMOa/8D2YrhGJcHm4nIrisPLk5knVO4O8gO9N8bimeWNH3lGbtS4/geXTbpIFa1GHqtbGedE5r+5/DboqG9KtCCtX1Fp7bvAoycYLOVR/0v/u+W3Fr/jusI3iBhFLLTtnbenaDvBqky3AzxqeawAXPpx65HqkmLlq5RL9QMi9OKIxZH93OWr+EUpNQQ0NZpJQ1dDsZ+lcJo7HlF1hhkp2/SAqO8FNaS32A7EqmWsAMtEbuWtBdVbhQcfAnywv5eq+iuti2WaaMjxMr0+j4R5lhj2JUPxa2DW44LGHtbj2JOIh/jvPaJEw2WyClYx1VIvjQLKja08E2Yi0/TL4K5hPgNix775agmdPizsjsz/J2JsJhz2pwSMZz97O/nWyiXa45jRqpbX/zPegOHYm0hvCbZn/iFfG/3pw7+cdc7zWu5wnkWLTdvy2E8Lk0gmO3LmN891VHAhD33K1F7a784jfVlvHu4H3VdxRnK341sq7dFunn3DTEhN7flsBiOh3jhDEBTqbjvfPDP9S1lbNYVWzHARF1nko9xNpihjmfFUBvwSsqnYAxcahfJGL9Cx/3kWSzHX63Ty2BNXXUCkhGFy4C3fYleXXO87ARH7gnyHbrQ+8Zm9eZWcmfBMSVcQMG9nt1pB45x9iMNMqZu+p3mwXVfRVDMcd3xrCWwE/lAlTuTlTd2LPsFohW4yXV3kE/CPlaFGaNjKXAeZEQr0erI8suiWISXNZuhEwx20DA3tgcmqm1Hmpy08bcLzs4w9UB1XUHpq7nJswuQq0LmqgGBZK47DvjbS5qVTRxmc4e2i/zGyDJrKoDMFijH69GkCCzDU76lmZzn2sNdrxK/Iv9mpNcxG+VxJpBcYOP1nfHQPcyzoW9cBuoHpxvFovi/1RRX+18WTNB2o1u6XaeMxaGKxeKXCtTSGkd2LtEoG16J/Nh6ouT/WPGJZ3jO4EvmgU2LUYnyzOTWAEx7pTZrtSxDSwy2mKV5n2L5BDsSr9a8LQdKdd0hiT+bF792LUfzU3A0ct6WXWgCPEAmBFo9kuhy/O8+MsEmfRXmvksPDNY1ERIIoYkjDgNWGiAjzxSbhmAj/liZouMv1uMEBd3qy+BK9VR6MhNDqjX0UbGr/ML2I1NXZtjuJU0Wzpht5GGI3tm4UZWXBAE69yMF1IRo8nhDTaDQ3dvuzisJOHsGLEZG1OYSAJt7ludmPO1/T5R3Pg5rJkMbRbgzXgwDDJRbBLNMHtbNqglTHoYho7DtNUH2yciW/DuZUXHdsk0ig5u9daOnpgljMbmv/wSrI5TQYfCx8ZH4kPS5GVNXiyy065X3MwZGI8kbwS7RC2DJhmOPmiZ+vS/UD/Aedaa9/SSlyHlnJcjUcIPisEiWRrOAiKg+LWYS3zp2InVRZBVFnpQdtL5rJCDeM4vYDOY8Yf8qHNydKwaG+urjmrnz0wIMVCvqb/mhsA2o049yZf9Jxbg2W+qLcj9SMXLqllMmAedSypfSzGPU8aqXxxuW1/yEuXeGmi0bSmXtsuYCFkPN+sPySMZNGkE9nHKGovCeOvsmRR9KbzPYyu6imYa1ncRtDUc4qpOc0JeU1DpHTuTTEgzU1mr5FyApkqx97PEn1IKHBhmp0Ifj8wFv6kRls/yw/8Bo5T/aXWWGjdYK6T8zO6mMledagOg9j3OinqbYmyir/iBmJr+Erx6MwQS+Q+LZlBK7/g2ZQ0NyUiJmNGWpTrPl6LfXyCLc4EYZRVX3WcVSTRKhDqV4X4KnwCVNVfLAO1S+NiujMtiSkax1oxAt3FyQ1C69N6RRMCksFs+WgiAElIVGVWVxpeQJuXVQJ3lmJt/Ao2qOKqJPw/yhN9iQ10umZa7DY7qISMaBLNtVnAi1TNerWRhwZ+dEm572sML2KBuR4G7/OdvBzHACuK4QJSLGnKM7jQTi6CCY6As94xZAnuaUANz0kpTt/imfluzKDY3e7RSU/J5c9ZCkSDjwVmbRu1ClePPzEzaAs/31B9yvBVu6gTsdDL0WALfyNKgHq5gAMscpbT88xyE3zqsEFbXcu7eMeffyqd8apIEStmGEeEH2abocHl5tgQ8dqOQ5oCMN0VivrlS/Z6a6bERdEPgWFEtNi0y7JfcRsJzaYuq6x0jNqupsx3asrA225OcHm1jmDhX6ryRWzVimmGK3c6/5MHtgXkwMHC8/m8ItBPxyt4h7nfMyP7+3NqpGXWAPKml0MZnnPPQPNOSt+LU9e4QSU74ksZWQ/EmcM/AgYT0GLZNUe4sYgWUkBlyRlhfMPZCYc2w52LfzrRLseNRhEznY76vGt6ekW3a0rltAqPCPLC30vo6ycbD8csxSPQyyIeL6/U+j2OFGvNXp5c0x+HlXG1VrMuLpvwTQzL0f8u3Y6aa42ZQfuE7aAPZbKdjb7K5uhPWdOtBDDlJnee15acz1n3Q4BbSoPPcZrzCt6l3FDqwRdweOxkFKtzkYBuHt9jTA+HrcsfLFfTusf3bM+9okcuNstkUs/wBRy6G2IIf3ABgCxfwCEbb0KJ+7osfA8afTJ4/x/Z8jmd0+o1ccaRx+4JvrXhIzhs0GGuzPbzPUjhOzH39rAmfHG+gBNG90QxPNNA7DpQbwWrj8rIEwGc91Pub6FlJjCDKnC4Kn78skQu4U1ZE6Nfyqn9vRWh73h6Yy34F2zS5LMUDHER0MInq1WC6+RERFmXMvKiQgpWoS+BPAKBPyoZt2HeurWKookfTin3j1/kKplAq8Stn/HbHmzNbvNlC7lZdb+yGy8zrS3SawDaXNsdbCK1Jt76QVCigsnQMYo/itXIfOqjrHEC4uTekHj2Zx/QYbYLOP/JCvWSVtkqZ8yerPPbXfUqLWEV2iFkmRbYHX3lx7suLYBgy5UUIfD4yT8+3nM336j7D2+wsbZDay8vw0aTLzdvebUheT8hNe/HUvAOH17peS0gT1dUrt+i2aLJYbfRwN3wnqv5PxhY738q6bWJmOsrL2vIe/wM21b+9d885xeY9rgQ5LEkRQC+qPh6Q+PrQCvRP+0+80rcf5HmuSyBZ9opWfE2gbuW3r/9170jy9rsupWeeS6989Mf+a0vF7PG/AOzfu17QKv47arIntQWfGN22e3vrq617V/3run1UJvA9OguFa6/2be+v/LWG//DF8/d+7aOeMLeO7d9d4CjHv+6N9RPV4aBm5Bdok4p+srf+v4qcP0tUZ6L1xudeqbtnT/6vXeg7r/urVV6S4wFY1xb6uflvynELyPd3xLlIj4t+cC5HuAux8Dvvctk/3XvVOKRywva4Uvvh498V4hfRre/JcqFOanxZWzfa7dzDH+l5/+1dyv84avFVBPYktOSU98VYgvwJ3/Lu4v0H4l+RYmNzki9/W2d3/eQoH7/vveonu0pVGvmEks4G/pdIX6ZVy0xUA/YDpD8vVHv9qU3Xf917/895u3VDB17l7U4va1qsxeQtZiCmktpm2S9sVCq9F4PUvIBRbDrlBYnbeBDz00no1ZPICphCSpMMjccIBHlcBaJVUkicjOPgqd9sPFzE3Rmxio1cp6RWnzxuT/df+HvbqsB59lkEKrh02HI/Ns9y44a679KZxhF34aBM51pAUeAawdtq9rzu67CDKdDpp4T9eDA91Wup8txCidHyi5y0yKNDT94QJmvInooil78lLV4hh6txIZKcRTl7l+qdFm232/zxWQnF3oRBjGhVt/UaSCbW88hi6W7YO2MVUok4W5Gc7fr7mxDKRbIFshs7NSqic06nZhc0KcILm6zt67rGO/xzOozXpwddsxBo4nwrJMrLzz02swNM8I1R1pPe7q9P1m5xGd4fWVvE7A52RSXe6mnxE217iYgfpNWrNnWqs1nY61HeC8g2BeuVRK+yknIahgnM9AbD17SlnXaF9KJdP7DUWxkvGHcM1KKQijc7rC3YXwfK2Sh20ExmKX91EsfEOmmNDxXFB8SX2JZ5E+7PfdslgrHvpMexFfBRf/pHy9/vZC5/SIWrnRPbpXOq/5JRbBscXGtNTtYZKtk7t7E68R2+70s00PrTln66YPvV2DeaAHjzj6stDgmZFwWtn152iCMNjtpQOx4tECFK229uhBbUMG09vWZ3Q27kP75XG2HGFcd0/MKrTzeLFXHXJ5Cje2Oxrpg98sDnuvfTYhUfZUqGj5Ehls/G793hkYrcsp7h7zh46j1npu8pOt19zBce4KSJmAXsaIPSxAb5s9VPDbHAj4EZaxWI5/Wz1q38xb8JyTIY9dEGAxfsxZ7SMhUVoJS7mlTfNXesGhIdfldl1rrS5YUxBV0bcfGPa1FtdYjmoUbnirhTHFxXKDVnXzJMq2lvSS7NOx7oJn+6ux3e2rd0D/Rv+7YxKqAoDxg3MC2V3d6XSNyNV5x1VKHPe42Z5MHCB/afLqI4OWodUPJvgUTNFKJGpoLzbrLdjoZXn2XMbsJSAhK+iQaWdIHU2WoMDVLNkDgBhd8a2wRVTyfphfzD9wCvK0DjOs0ouDKN13peb7Jg3ToVoQGgdx2d/PklYEty2+x48inraVqj7I4son1ix8dL2mVoYr6uCtRrkmjz8aR99ck4TFdsV2vC4KqCVrbzDMAUYSwvVBpEAZHzMKZftR+znIUD3nChSrqFQLTekmnUG1VS3yEVuV/HEC23CGvYPpR/aKq80d/EfLM//JRY/PgW4djzMpNCeTRd+oVoqnnbiEb9x3tvPEdL6r87c0+FlxfeemnMtZPiCHTQ3si57j+Epm0w/591L7WEurh/N7e5bsFhun868jZ8U4Djdg1vjR6hf77+JN6zhB/7erLJ+rfD1dY/fsIEna7obDAo2/J5Aww/96L6+4g3zpn43jh+1bwWNO/BkpmVs+AjM5c+aXXp7T/PVhpHDHW3fH5Sf733ib/HjCMnVlXV3X7wtKgbfy/ELRfpHs27nPpTP6Fqv33wGnS5tbt+MxvyeTScf8em8qm0FtfZOe8/L61Pe3+r/X0zqPjAJb3hyWX5aPowH+P0YYDMmXXX7B3/N4789/r6fTOq6cgbS+XYhXF/wWs4tyuO3w3/3Pz91Q+6d+nA/9vMu47coDKBYo/adbVQxw54og8LbUninqhE0oqu7O2lWRz5n5bqIfAD7PhKkkKNzGtLadWnTRQVj4FFRYZqtzBnfpEJGQN+2LND68mTcgDkPPvstaJ5SpLF+p4uahHl8wEV3Txjp3/o+rCTYizEIyeeHuwuWDtm6fi9eHGf+fFgLxwjwOccdT3BdPSYszwAA99cDWqu3mjegzQ6U5UiD8uPGIiJ6DyLGbjnqSebT9VDbojO4bV7ixfUolZs3QZIzcW/H2jnc8dID3l6Re8JnwqKNDXOby78zC+hZxr4qIm+bwmfCofwKknkWLZNU58CzAwwVdwDIdCWqTwUnrrc9i2AHU+977MTqvKYzusUPO2pFV5tXWrQc6nsG0X+ZZlsq+dFga3SDQIgZODG54S+XBoLdvOOxsgo0+YPsmvOGN2OluNq4z2vV7v/Pkd3csG2HNVABsnD5/nW7G6o2Mnw1V6Nb/iT6X8BGaHfsLb8WuI11tw4Ldq1rJPvs2ZX/1MDWzPNY/sof1pSP4SWjLnSD4XcpOxT7hGZnfu3tFqvkqwdM78ymjN1vZci37y4s1DEt+LQEvnzFcHliwFP51aOmd+N9qWLgW/y01L58xXfZ78Vp//36oP2i8zdPRW22aM8dPQydoVBVVZyPlPNid4N7NG+8Opfb2BeBNHEm8j1CstELSRwUpd8MpSogRtCFaA4CF81Q7K41XuZdm54UZ7rfO884DQsUTlj6NtaY4bjxTHUmeponH5dHXGcCICj/DNUsJ2rNKsKLzApFbQ28eNc5MgJ/lJ8YoNl7J3316DgPEPefrWcqvM3S7bGKsswqsJ1tvMuQkuWv3c3b583BSZUrI5t1lvjjT3kjI+sQrtphSwz07EjELfDPSB6DI3ZxI/3OtjDtIc+zEpXrZ8FUSNpyAIv03Khu6dR3OBceQGi2Y0RPJhvdr9EONXqUG7bEzXnbIzDupyCXbJex+rvG3RCKVIUQobw+YctdCSKliPx9gfpDkhG3z2poXEe1XDSZtrYnEBkKFq3YEmMq66aDVNBt/SdbWrGar66sEstRfnlcRyCtV0fRLPTyGjHvCAYMtRISXJSwoBGKxooI5ZbOEWwunCtYPH5PuL1a/dPWqcCZHU4Obs3W8XjaPvAtAETOhpa11nSrH6+7jJhwupJ4tbtLxPahXDSTCQmxKx075uOLdCSfPNQ74WZ8ezOGKv++tzB1SL8xC53bE126i20hwTdjvG73TkTjaQMEmWFRAHEW5yspTEWygT86rHL5lJjn2Muwu4QyCT47Bw4uuuq2Rfo/xm1uR1OF8/soMncmya6KGpYfuY1Diyf/mb80i2N7B7YlXkpitNyaYU3NtNrbGIZhkwRU8nOzbZjALZaPRx9B0tvRtf0cM422Cd6xeHK610ZZ17Bv68M4XM194ErXj2diFJiR6XuNX/Rbp68FCRaCgaIksAgNbeHHw7ufmM5OxH2FxRfsW5wP4Yr1l6hX9HFVQVolIqc6qzJBzQUEIoVMlMwZVT7rkXFcgea9Au2WNX3NZ11dobuMm+P4nst5mfHZtt59rxc65mxZ51n92Ajx043RWfHXj6KLJYbXkSA+YlKzKyEEPAbcpuCqLEZTHIRZUVBR1nlQgcPKamgeF2ksKYMoAZSQ589NnPmj0+YWsKWmxDtNZszwQB0japyvs9mjKtcE/j69HPbv8/0KOzej9Ctsibenbh1UWel/nyn5nmXzrCKIigzFPZSRSZQILz/+APBx9yTWbn+Wfq02dQO4BPKoijb/bz8zCFtl89DNflCaaJIgIeWIuYlSMV4V9NmoxjVjL7y2naz5qNaAFw/v73q4n6N3Tk25vP0XmPf6gdaNZSXeTkl395Yv1+1Jy/W86X5srTciWad/qiLV5eX4/mjyzdY9NwX4/8P6xC+tde4uihze68u5ALrbp4OwPvwCj+Ud+WJ+9HQmCM8dRr3lXeAv8h3nFtsVge2hw+TeBrM3WHeCnVSa2dFXPnjT2JRx9vFuWdkOw8+mjzmrgguLWd9uO2UP7hy4Cnd+J99eL3hz3eSs4Xo075duHvIdinn4qi3YT/LAh15K8jCb+j/m/Q+Bs0/laf/8+rj7cQuCrlZDRqNgaVXdjhUctXizRCNMY77MyEtz3hR0wqXh6+X9gO+pvGbxq/afym8ZvGbxq/afym8ZvGbxq/afym8ZvGbxq/afym8ZvGbxq/afym8ZvGbxq/afym8ZvG/zk0NKtmh/aCLdJslsk4uQkPKdj8tbn09TNQjZq6P3yc8uvnqbpcw+Gxw8dx95erneV26P365SiHb1+OWjwcufSTDmbAkKkmFX3Nyum3seADbbxn2e2iDFTqy7BhGbwz2M0hT8aK6YfFf/3q4Eo08H//q4N/3Wk69V9eR7zeE7rl2fwe0E+vLjo/+i/fBYN4yn16/mDwH9+srfsv89z6jH7AYyYa+RP/Lyz5fyJtICEFggz9/UU29V3WYuivj0imVLNH2ixMp/5s4z1ywnsm0qSc2l3QXd2N74Zsz5a+8ZNu/SFCOMdSwE3EfLG9Nj7MWgWZfWUDYxkseiVRViMqDU2pvT2Nb2o7MCj2cFt4Pz2zR3gPa7cmQ58R/oeKAO6TG+6HueR21TCrOQs9O4YMtobEFiEUiKmUEEv/soaNF2KFtWIUOE4INEZpAwAxqpv1SU26eagRqXQyHZzJmcOjkFKkGGOmCzWsazScxOpPy2TNFKAQgZwFJgSBmkrKMvY6GVORSb4GEfUjVS2EUaqnkgsqsAx4dT09qFN3XoNFVQHNNclnBvtWf9HRafC5RmlBMPtKe4LTH4XdDntw6oL9nQUgCpJO6CLkaH+7M4EQcbOpdwb1BB6Y1Wak817pugcbDWnvDgpDGM8Hfb6sabECXPnQr4hkm5XuVrh4s7RiRE3awJ2o79cb8o6+yS4uy0JUkuQfTiTmL5q4h2cGzjfpeStFWb9nZ1AjyJ0oC5fNA01VV3D9tITgCcDMXRdjFUIj/Snk1b5Lf8hqNaAwMz16m8v8H1U0ViFiYfEw0Rby0+AvyeiYfLFipUfVno2AcOf4b2/rj+uuSbpT6td3wlf1+qn21CJXcBaYaTQf0nxyVGEDYMPLe4ER/cBMmCIm6vwlARp1Y611rjRhHaBe7M8grcyc3Qk96/F5GSG6k03zDd63RKOHOLoHmnCbhK5VxXEwWposjegHEa4hr2XcJYuL1a/0z38o9RNPeUrZsbmz6wrstYw3i7E1wdAkSx34sv5QHdhBmIAhhDcY7v923SnKFFBvEkQ2WJcVltVobLkQFtjrOj3jtEEC4axlVzEegvw42qGscvHyoEVyyYXrMuAUo8FR3DMC8orA1kUUsHsf9HpO6KaBlkmVV5kliLArZh4v5lUc0ZSwwC86xxDxIZVnd5doyirGU0hYlWQ4vvzvSbRUVlvS7uYhv0WCBP01zMxbsMhzCQg5+rmErnSi3upK0lunvKFztdbawOYhRTlAQ9y1wQVP9AbpU3vzDxnepxuTZ5NGStZ4ntTaCThIgHoR6TGKJSYojZCe01vqnnz2UXipCWMFx5UeztiLY7xBpjMyZXMKcJ3fnlp7oShIK7q7leToNRvOTn12eKEf1VcgpbRdPqdhI2YVeoc0AF4efCTIWmg/7YX12FOVN3CsK1qrSxJA0dkEfMkauIUpSup/YNmbvNA9MTs/4QkKn6QphdcqEK0wEEb6/e+fDLAXPFzVM1VCGsR9Pv+YxCJP7uba7HpLiRgh8HpR3pm18i9gaax1b85YorwUZpA5e2799VkDJ/nG50xgXFYpCp5fibM+SZ4dg7BSRqcUwbRnFRAbUxTJBM2QNZzZJdGXMu6qzXtg0JvO+9wlffqdlf+TU6+7wweOqXxpRvq2XH5ywWD6YQSM9Yk23L798wPXv21pg4hi+ETR1N6hB0hQ5vyFxs/GM+NtiHASV48sxWLy/wDKSVwkmFPDJ25IyNbZhrITMdcpLN0BSbO9WjdQyRqLfQwVijrrYdviKtv3hq9uV0DsWDZVopfvQja9aJncEX2XMfoOntZtKb+49867ElmRfXDONdkmgfHULi9/U8TrKmdHrena1ciz9HtKC2Pi/qwC5EzOg6vE1LnmOVhXVb0EleB6GoQmV3qLExByxNUY1si3C2djxJoyzme/ESb5cLFsYHgsIvWdj8K84+3gzqNa54fisMDZUvXDJTJhXRaXpja700JYJiWVRfpRuNWgMou84XsnaBl7rD9ovkqN0HBYPoInpll5et3A+7B2gNNDNJbfQ6BoPhP30EX+uKr9/RG7GaxERM96ywxv766DupZQvAmzd/zWATazRAa8GsSe7KS7CbdVyR/AUMjaKtSQjO4Ul2UdZdHYFNewM1LYHm3WxD33mGomLjfE+Y//OIY7KwQfsc/Mp15RQOLUFtkZOo0rKMM0ozkL0Pwb/YWEl3Aj2rPZPpPSIvjWCF/1zPUcRZYR1YmkUF4Zgpw4rAAj6jG1EzYjFXFF4yHDtGyIcf8HbaQiMT4LB4Q5srz/CEBZlZESoWP1UC/AfZyLNTAklBxrGp0iepyRlxiLSX0OsTKm1X/ocM/9EOOqPLR8Te0RpLjjzkYO11XEwVoKumNsF68TnEyMv7C/IbFpH+UvfwSOUUuJmaXjiimyCfXU+vKqISa9dzSfXE+dp6WzK8Nmw+FIb2VwCizhdCtFmyinaCFv1wDcWjXlSZk9TVTJcHPTryKQhjdviSvIxbXfTbgWK2H48PPC14uFSaZXDRjo6ZDq9be3s/yIBzXeMthxWu6kWL+upkDgtnhK4Mgu9DLrRY7hRWz6wTM+UutbvQ12OqzGhKN0vj8JOPsluDr8mOoNqQxZh49PburVvIZmL2QYmac707KiLIkeRCrRkNaT3xhbQpOpHldcG6JQrlP1tE0hsJ52muVS21FF8Uwz+DJrYhpddErg5gycdecpqU7v1HA38zkXDZ3feRv2Zygya33adhacuHKH47KG2GDI5J8rw8vjtlmWED3WNTLmbkC9gKJHNwDEU7oafcHOey3nDvTwZFn57Xnh6TPQuGrzkj86muyNaeH0EqgqcvF5AYIinuPVeBHrvO8d2kxybYPjDCbvWlmekAbF/Tz6VDJU1dVoPFX9Wgli95BzrXU3MAc/eY53EdhrJ24TnW2qqWfLIFY9yDl3qid4yA90YpdejlYJPlACXUI56bzXqgzf8fMk7qyNABA/Uj9IWtcHi5hqa/eIgCX9PiLOofFNyRZEh9nSUwfydZpJcF0Dw67m2UMInYE4xFW5jwt/DpFhSlvl8+ebtDQIJeqJhIXdjlrSBecmWCe0ilWA812oha42wdXGZ4XvLiRkNcBw64h0lvGnz6XvWHCI1k5GV+nUKPzWB6vKYypMeBeuMyhPencX8ppLfcIcQK/8EdEevOs/rxVEGcoBWRm0RFzwwmKavmX7wN0FmLZkan0zhxH8ttuSbfzqT0a5i/iNqGPsNKXN8uUZ9VUw4HgSOAF10nodKwu3AVfm09Ax6RST1EexeB2EsDuiNc3pe/H8cndQ8xqvB7alz2XrkjAWY1JO/v0VZXM1K0wL5zpiTKfRVGYlFZFGmo0nvQhLiHx9ecja0QfZv10d/RTueqRd5vX0GkBDQyDRoiUoT+3EM0Pcl96/Qd5hvclFZnX1ef/MwRdGDjjeG2qQFfLIGxrg66dEdRg2T0PaGA9b57SfDkK+7PboBX0oxfnmZKi2r1EBPU9UEpbPB8oRkeHEa9n4yYIMcUf3eDg1FVfXyANiJ7V3OmlPv8taPE8/WT1zMk0UtfxzPpUH9RzxseT9abBV1Lkddj46hZS9N1V6XA6rx8ADyj5Vyb+P7zxPWnlBA+itCSxzD+piWPZgXIi+HLW98hIjlVcsV9bhGF3D7Y7fUHAFwHh+7F6SEJjlF1FBUQTPGc1NFlzfECA4EjTyBguLPLxY1SfiTInLgittJernvwZtkdp1RrBo0P1LmQPgcjyMVHARu0dLOicaSQ5Gevqrvkfvo/V6BfoOmqBcVRwWzvUvdgcN+XKmPnTjmgjy1v6HiYEs2EKI19t+pC/8hfmZ2TdPDykHjiEBWV0fNF5hZzls9RXJC8CcFByeVWUNmTn995OhgIiPm5UMtyvInfz0bLzg+sgl7/y7PTM2T0853VC/PDQHY8puYCFCc/1glGDEXWwfOQig46y9k616HG1Ge3yXLagzd67c+MugEJPrU7S0HdLg3Mh/GzrGoBAdlSSJpce8iLBqhk91yVxO9XxOG2hxGDT/JVcki9VLzjfVGQsPFt/Uk5/uTNArt2yl5Nbmn1XtD5RF1lez/Kz1S7JwzspDeys1zxt2WRAaGUXiMUEIBWbHHd9cV0Vmi9q3a/8QQTyIw+4nxeOQBde0YBAzqeHIkPZJzZh9HX/q30/o6l53/SOegLhyZwsK2YrQVZe6A8NVjUuJ14XVWzTrTMfq0Wbzh+PDGlK3KSpZepCDCBj8aYSVeNOUk1u69DY16vFaaylAw9EHw5nmdZMqu5nUxS/U/Cr6/heUwMWB1YtQOquawzLHtptjAVOXzIdrnUY+BhzQuqEU3Ry5+dg0++oKmj9ST19JiaUw1Y1UDI+6kjSef7qoSwbQoA1w3EkhpBSFhURUVY99kkf8/eWBGOBXN/z2CRaGAmW20HHeuikLFR+REeMnSWqXzW1afLgA6/gdsCceRddH0T83noSPSR0knd1qzc5FWGp0zXdCFniHSb2K1DGNlhUwDDW8Gue7B+kQ2oVAuo20T3qEpNw2zE7PsXyM6x4XryvOPf5AkYtvzlUnfgsFdP3JEU1U6IXBjtSWItLjFMaspyn9VoDqFqBcL2SsMV7e/8QfxePDp+rs93HIHLbS19vIO0OsRlaGT9TLqwduOgsHnVgXZcFGLR5sKYLXDweWmaX7gIIumzsA2jjrS7SlFLti/kZScVEnS/3y1BTkcjo3wmIeGKssih2f2ex+3EIdfTsqF+qVwTwwZfN0nKXa815luMxZOawHU7Qw/QJiLfsdibNncSDTT0iwLccV+YUSX2bMHMef4SWFTAuV17jPW4HevBdEtl4NDwU4iotTdT/ec0esOHQRS1/BNVOgSefBXa6wiUueoPnZBo9cJZN8pW+09eWvhLcemSmf6S3V/cAJJHEeM6hFOEX5DYLxnc0WTSXsx/Nw/azFtOq5tK467Cx1EPd6aPQdzXN8wf6pqeCm2o65aOxs67idSrUL0fBj4HNGneafMc5Akxipv+FYZ81WJMmESZ2J8UXloiR69lPxhu5sXYdHUxZNO7SHkQkSu9131Q5jQMgLmFQYx3mhgDNf4L/IxnOctd4PmqAXF6kcZBFT+Lba5DzvMnGS7VigJjyeGVzR2B2LR85u9W+9gpM99R9++sXrVU60az/MbNEbztwNQ0jjb7UsZsJAdzE477OtwxaoG7ldQlMdOynBKGawPpWbnUpIxAyVvRlNvRuef7VNTrzeE4I/92ccXJFedoI1uFDayMyCjWb+pwwBNGC6jxleTICVhL7ururqHUrcrbB7O7I1fHEMmm3hjpP+EgNiD277smu6n1kV7G8wTeN64M+GPAd35I1JsInKaURewdKCw8BbETed4i4r1sQqC4kNRGbqSQU5sQ2625HZ5feisd2TZR69q7fXF+ENg3btUYAImSjNd8To0SRvzwZz/SBo/h7o5fysjfE26YDroOm20dDcHwoWDwDTO/1A7umoiW4kBYe69uyY1vnWVdPsXgslxPlAEoIJH8J3l5Joz0JyybBn1B0HfvEFeDn2aR1/MX+xf5Y2rn59o7FZhV/RA/lH06PhG1M/11EKiTUbqmcbNO9ffPXPj45AoadFNkm9HO50hHTS1MdDDj4uTv9H7YbXIKWazbtJVP+P6gkgt9XM3TzYd5HZ8mTjduz9f5Z+PsCUn96ZfSmGHhrnPTC8NVr9sEjlYBcd3dU1f/vH1srie0VuQApWgGnRvLohvVm9QPSK0N5/iKmm5hVg76hUjxVrBrXM5QzJopw+flSA++vgPsu9+ebQi/8XUEsDBBQAAgAIAGoYaUmAI88WSwAAAGoAAAAbAAAAdW5pdmVyc2FsL3VuaXZlcnNhbC5wbmcueG1ss7GvyM1RKEstKs7Mz7NVMtQzULK34+WyKShKLctMLVeoAIoBBSFASaHSVsnECMEtz0wpybBVsjA1Q4hlpGamZ5TYKpkhKdQHGgkAUEsBAgAAFAACAAgAQ5RXRw3AMR7AAQAA2gMAAA8AAAAAAAAAAQAAAAAAAAAAAG5vbmUvcGxheWVyLnhtbFBLAQIAABQAAgAIAESUV0cjtE77+wIAALAIAAAUAAAAAAAAAAEAAAAAAO0BAAB1bml2ZXJzYWwvcGxheWVyLnhtbFBLAQIAABQAAgAIAGoYaUko9ViaPUQAAK+LAAAXAAAAAAAAAAAAAAAAABoFAAB1bml2ZXJzYWwvdW5pdmVyc2FsLnBuZ1BLAQIAABQAAgAIAGoYaUmAI88WSwAAAGoAAAAbAAAAAAAAAAEAAAAAAIxJAAB1bml2ZXJzYWwvdW5pdmVyc2FsLnBuZy54bWxQSwUGAAAAAAQABAANAQAAEEoAAAAA"/>
  <p:tag name="ISPRING_SCORM_ENDPOINT" val="&lt;endpoint&gt;&lt;enable&gt;0&lt;/enable&gt;&lt;lrs&gt;http://&lt;/lrs&gt;&lt;auth&gt;0&lt;/auth&gt;&lt;login&gt;&lt;/login&gt;&lt;password&gt;&lt;/password&gt;&lt;key&gt;&lt;/key&gt;&lt;name&gt;&lt;/name&gt;&lt;email&gt;&lt;/email&gt;&lt;/endpoint&gt;&#10;"/>
  <p:tag name="ISPRING_PRESENTATION_TITLE" val="简洁商务互联网大数据云计算PPT模板"/>
</p:tagLst>
</file>

<file path=ppt/tags/tag10.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Title"/>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1022181333"/>
  <p:tag name="MH_LIBRARY" val="GRAPHIC"/>
  <p:tag name="MH_TYPE" val="SubTitle"/>
  <p:tag name="MH_ORDER" val="3"/>
</p:tagLst>
</file>

<file path=ppt/theme/theme1.xml><?xml version="1.0" encoding="utf-8"?>
<a:theme xmlns:a="http://schemas.openxmlformats.org/drawingml/2006/main" name="1_自定义设计方案">
  <a:themeElements>
    <a:clrScheme name="自定义 226">
      <a:dk1>
        <a:sysClr val="windowText" lastClr="000000"/>
      </a:dk1>
      <a:lt1>
        <a:sysClr val="window" lastClr="FFFFFF"/>
      </a:lt1>
      <a:dk2>
        <a:srgbClr val="002F71"/>
      </a:dk2>
      <a:lt2>
        <a:srgbClr val="E7E6E6"/>
      </a:lt2>
      <a:accent1>
        <a:srgbClr val="002F71"/>
      </a:accent1>
      <a:accent2>
        <a:srgbClr val="FBAE01"/>
      </a:accent2>
      <a:accent3>
        <a:srgbClr val="002F71"/>
      </a:accent3>
      <a:accent4>
        <a:srgbClr val="FBAE01"/>
      </a:accent4>
      <a:accent5>
        <a:srgbClr val="002F71"/>
      </a:accent5>
      <a:accent6>
        <a:srgbClr val="FBAE01"/>
      </a:accent6>
      <a:hlink>
        <a:srgbClr val="002F71"/>
      </a:hlink>
      <a:folHlink>
        <a:srgbClr val="FBAE01"/>
      </a:folHlink>
    </a:clrScheme>
    <a:fontScheme name="Temp">
      <a:majorFont>
        <a:latin typeface="Corbel"/>
        <a:ea typeface="微软雅黑"/>
        <a:cs typeface=""/>
      </a:majorFont>
      <a:minorFont>
        <a:latin typeface="Corbe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2477</Words>
  <Application>Microsoft Office PowerPoint</Application>
  <PresentationFormat>自定义</PresentationFormat>
  <Paragraphs>272</Paragraphs>
  <Slides>24</Slides>
  <Notes>24</Notes>
  <HiddenSlides>0</HiddenSlides>
  <MMClips>1</MMClips>
  <ScaleCrop>false</ScaleCrop>
  <HeadingPairs>
    <vt:vector size="4" baseType="variant">
      <vt:variant>
        <vt:lpstr>主题</vt:lpstr>
      </vt:variant>
      <vt:variant>
        <vt:i4>1</vt:i4>
      </vt:variant>
      <vt:variant>
        <vt:lpstr>幻灯片标题</vt:lpstr>
      </vt:variant>
      <vt:variant>
        <vt:i4>24</vt:i4>
      </vt:variant>
    </vt:vector>
  </HeadingPairs>
  <TitlesOfParts>
    <vt:vector size="25" baseType="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简洁商务互联网大数据云计算PPT模板</dc:title>
  <dc:creator/>
  <cp:lastModifiedBy/>
  <cp:revision>1</cp:revision>
  <dcterms:created xsi:type="dcterms:W3CDTF">2017-08-09T03:56:55Z</dcterms:created>
  <dcterms:modified xsi:type="dcterms:W3CDTF">2018-01-01T08:14:24Z</dcterms:modified>
</cp:coreProperties>
</file>